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7" r:id="rId1"/>
  </p:sldMasterIdLst>
  <p:sldIdLst>
    <p:sldId id="257" r:id="rId2"/>
    <p:sldId id="289" r:id="rId3"/>
    <p:sldId id="290" r:id="rId4"/>
    <p:sldId id="258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81" r:id="rId19"/>
    <p:sldId id="282" r:id="rId20"/>
    <p:sldId id="283" r:id="rId21"/>
    <p:sldId id="284" r:id="rId22"/>
    <p:sldId id="285" r:id="rId23"/>
    <p:sldId id="286" r:id="rId24"/>
    <p:sldId id="259" r:id="rId25"/>
    <p:sldId id="260" r:id="rId26"/>
    <p:sldId id="261" r:id="rId27"/>
    <p:sldId id="262" r:id="rId28"/>
    <p:sldId id="263" r:id="rId29"/>
    <p:sldId id="278" r:id="rId30"/>
    <p:sldId id="288" r:id="rId31"/>
    <p:sldId id="279" r:id="rId32"/>
    <p:sldId id="287" r:id="rId33"/>
  </p:sldIdLst>
  <p:sldSz cx="12192000" cy="6858000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>
        <p:scale>
          <a:sx n="70" d="100"/>
          <a:sy n="70" d="100"/>
        </p:scale>
        <p:origin x="6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5C6E1-F362-47C6-986C-E911D047BF47}" type="doc">
      <dgm:prSet loTypeId="urn:microsoft.com/office/officeart/2005/8/layout/rings+Icon" loCatId="officeonlin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AE"/>
        </a:p>
      </dgm:t>
    </dgm:pt>
    <dgm:pt modelId="{4348148C-0D10-4A32-8F10-C4D224C9FB16}">
      <dgm:prSet phldrT="[Text]" custT="1"/>
      <dgm:spPr/>
      <dgm:t>
        <a:bodyPr/>
        <a:lstStyle/>
        <a:p>
          <a:pPr rtl="1"/>
          <a:r>
            <a:rPr lang="en-GB" sz="4000" dirty="0" smtClean="0">
              <a:solidFill>
                <a:schemeClr val="accent1">
                  <a:lumMod val="50000"/>
                </a:schemeClr>
              </a:solidFill>
              <a:latin typeface="Eras Bold ITC" panose="020B0907030504020204" pitchFamily="34" charset="0"/>
            </a:rPr>
            <a:t>Mechanical System</a:t>
          </a:r>
          <a:endParaRPr lang="ar-AE" sz="4000" dirty="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gm:t>
    </dgm:pt>
    <dgm:pt modelId="{74845324-0DB3-4C45-8786-F9D87C9AA4ED}" type="parTrans" cxnId="{490CABA2-932E-4322-A792-6C0EFFC36847}">
      <dgm:prSet/>
      <dgm:spPr/>
      <dgm:t>
        <a:bodyPr/>
        <a:lstStyle/>
        <a:p>
          <a:pPr rtl="1"/>
          <a:endParaRPr lang="ar-AE" sz="280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gm:t>
    </dgm:pt>
    <dgm:pt modelId="{9EB5EBDD-681E-4622-A69A-B0047BFD1A2D}" type="sibTrans" cxnId="{490CABA2-932E-4322-A792-6C0EFFC36847}">
      <dgm:prSet/>
      <dgm:spPr/>
      <dgm:t>
        <a:bodyPr/>
        <a:lstStyle/>
        <a:p>
          <a:pPr rtl="1"/>
          <a:endParaRPr lang="ar-AE" sz="280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gm:t>
    </dgm:pt>
    <dgm:pt modelId="{C4A8FCFE-7FA9-4ECD-94CA-AD8C4958CC55}">
      <dgm:prSet phldrT="[Text]" custT="1"/>
      <dgm:spPr/>
      <dgm:t>
        <a:bodyPr/>
        <a:lstStyle/>
        <a:p>
          <a:pPr rtl="1"/>
          <a:r>
            <a:rPr lang="en-GB" sz="4000" dirty="0" smtClean="0">
              <a:solidFill>
                <a:schemeClr val="accent1">
                  <a:lumMod val="50000"/>
                </a:schemeClr>
              </a:solidFill>
              <a:latin typeface="Eras Bold ITC" panose="020B0907030504020204" pitchFamily="34" charset="0"/>
            </a:rPr>
            <a:t>Control System</a:t>
          </a:r>
          <a:endParaRPr lang="ar-AE" sz="4000" dirty="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gm:t>
    </dgm:pt>
    <dgm:pt modelId="{513A9BC1-5921-47AF-A954-27E5B6209181}" type="parTrans" cxnId="{1E34CA98-0BDC-4E81-92A5-E992B14AAF05}">
      <dgm:prSet/>
      <dgm:spPr/>
      <dgm:t>
        <a:bodyPr/>
        <a:lstStyle/>
        <a:p>
          <a:pPr rtl="1"/>
          <a:endParaRPr lang="ar-AE" sz="280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gm:t>
    </dgm:pt>
    <dgm:pt modelId="{F1569A69-0771-4AB0-A852-5D4E5BF8474B}" type="sibTrans" cxnId="{1E34CA98-0BDC-4E81-92A5-E992B14AAF05}">
      <dgm:prSet/>
      <dgm:spPr/>
      <dgm:t>
        <a:bodyPr/>
        <a:lstStyle/>
        <a:p>
          <a:pPr rtl="1"/>
          <a:endParaRPr lang="ar-AE" sz="280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gm:t>
    </dgm:pt>
    <dgm:pt modelId="{0765FB2E-BFCF-4189-AFEE-A7A8918FF122}">
      <dgm:prSet phldrT="[Text]" custT="1"/>
      <dgm:spPr/>
      <dgm:t>
        <a:bodyPr/>
        <a:lstStyle/>
        <a:p>
          <a:pPr rtl="1"/>
          <a:r>
            <a:rPr lang="en-GB" sz="4000" dirty="0" smtClean="0">
              <a:solidFill>
                <a:schemeClr val="accent1">
                  <a:lumMod val="50000"/>
                </a:schemeClr>
              </a:solidFill>
              <a:latin typeface="Eras Bold ITC" panose="020B0907030504020204" pitchFamily="34" charset="0"/>
            </a:rPr>
            <a:t>Power System</a:t>
          </a:r>
          <a:endParaRPr lang="ar-AE" sz="4000" dirty="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gm:t>
    </dgm:pt>
    <dgm:pt modelId="{4BD3F1A1-D285-4A18-B5B8-7695F9C9BEB2}" type="parTrans" cxnId="{8695CA01-2871-4D83-98D9-38A3F602CD0F}">
      <dgm:prSet/>
      <dgm:spPr/>
      <dgm:t>
        <a:bodyPr/>
        <a:lstStyle/>
        <a:p>
          <a:pPr rtl="1"/>
          <a:endParaRPr lang="ar-AE" sz="280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gm:t>
    </dgm:pt>
    <dgm:pt modelId="{BD7CAAE0-6935-460A-9B0F-59656C690E8E}" type="sibTrans" cxnId="{8695CA01-2871-4D83-98D9-38A3F602CD0F}">
      <dgm:prSet/>
      <dgm:spPr/>
      <dgm:t>
        <a:bodyPr/>
        <a:lstStyle/>
        <a:p>
          <a:pPr rtl="1"/>
          <a:endParaRPr lang="ar-AE" sz="280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gm:t>
    </dgm:pt>
    <dgm:pt modelId="{3FF21070-A0B6-44B6-8658-91689370BCD1}" type="pres">
      <dgm:prSet presAssocID="{9E25C6E1-F362-47C6-986C-E911D047BF47}" presName="Name0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AE"/>
        </a:p>
      </dgm:t>
    </dgm:pt>
    <dgm:pt modelId="{E05D2330-E478-453D-983A-7D5A589DAA17}" type="pres">
      <dgm:prSet presAssocID="{9E25C6E1-F362-47C6-986C-E911D047BF47}" presName="ellipse1" presStyleLbl="vennNode1" presStyleIdx="0" presStyleCnt="3" custLinFactNeighborX="9928">
        <dgm:presLayoutVars>
          <dgm:bulletEnabled val="1"/>
        </dgm:presLayoutVars>
      </dgm:prSet>
      <dgm:spPr/>
      <dgm:t>
        <a:bodyPr/>
        <a:lstStyle/>
        <a:p>
          <a:pPr rtl="1"/>
          <a:endParaRPr lang="ar-AE"/>
        </a:p>
      </dgm:t>
    </dgm:pt>
    <dgm:pt modelId="{99B811D9-4BE6-46A6-8B6F-1DFF67F358D0}" type="pres">
      <dgm:prSet presAssocID="{9E25C6E1-F362-47C6-986C-E911D047BF47}" presName="ellipse2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AE"/>
        </a:p>
      </dgm:t>
    </dgm:pt>
    <dgm:pt modelId="{8FBCF78F-619B-4C73-92C0-1395D80B33AC}" type="pres">
      <dgm:prSet presAssocID="{9E25C6E1-F362-47C6-986C-E911D047BF47}" presName="ellipse3" presStyleLbl="vennNode1" presStyleIdx="2" presStyleCnt="3" custLinFactNeighborX="-5791" custLinFactNeighborY="414">
        <dgm:presLayoutVars>
          <dgm:bulletEnabled val="1"/>
        </dgm:presLayoutVars>
      </dgm:prSet>
      <dgm:spPr/>
      <dgm:t>
        <a:bodyPr/>
        <a:lstStyle/>
        <a:p>
          <a:pPr rtl="1"/>
          <a:endParaRPr lang="ar-AE"/>
        </a:p>
      </dgm:t>
    </dgm:pt>
  </dgm:ptLst>
  <dgm:cxnLst>
    <dgm:cxn modelId="{097DF482-7AD1-4B71-A3AA-3D4697E5E005}" type="presOf" srcId="{4348148C-0D10-4A32-8F10-C4D224C9FB16}" destId="{E05D2330-E478-453D-983A-7D5A589DAA17}" srcOrd="0" destOrd="0" presId="urn:microsoft.com/office/officeart/2005/8/layout/rings+Icon"/>
    <dgm:cxn modelId="{8695CA01-2871-4D83-98D9-38A3F602CD0F}" srcId="{9E25C6E1-F362-47C6-986C-E911D047BF47}" destId="{0765FB2E-BFCF-4189-AFEE-A7A8918FF122}" srcOrd="2" destOrd="0" parTransId="{4BD3F1A1-D285-4A18-B5B8-7695F9C9BEB2}" sibTransId="{BD7CAAE0-6935-460A-9B0F-59656C690E8E}"/>
    <dgm:cxn modelId="{17A8FA1D-E8D6-411F-B606-BDDCD6C87E16}" type="presOf" srcId="{C4A8FCFE-7FA9-4ECD-94CA-AD8C4958CC55}" destId="{99B811D9-4BE6-46A6-8B6F-1DFF67F358D0}" srcOrd="0" destOrd="0" presId="urn:microsoft.com/office/officeart/2005/8/layout/rings+Icon"/>
    <dgm:cxn modelId="{1E34CA98-0BDC-4E81-92A5-E992B14AAF05}" srcId="{9E25C6E1-F362-47C6-986C-E911D047BF47}" destId="{C4A8FCFE-7FA9-4ECD-94CA-AD8C4958CC55}" srcOrd="1" destOrd="0" parTransId="{513A9BC1-5921-47AF-A954-27E5B6209181}" sibTransId="{F1569A69-0771-4AB0-A852-5D4E5BF8474B}"/>
    <dgm:cxn modelId="{62899697-E12A-4DFE-8931-539863049085}" type="presOf" srcId="{0765FB2E-BFCF-4189-AFEE-A7A8918FF122}" destId="{8FBCF78F-619B-4C73-92C0-1395D80B33AC}" srcOrd="0" destOrd="0" presId="urn:microsoft.com/office/officeart/2005/8/layout/rings+Icon"/>
    <dgm:cxn modelId="{490CABA2-932E-4322-A792-6C0EFFC36847}" srcId="{9E25C6E1-F362-47C6-986C-E911D047BF47}" destId="{4348148C-0D10-4A32-8F10-C4D224C9FB16}" srcOrd="0" destOrd="0" parTransId="{74845324-0DB3-4C45-8786-F9D87C9AA4ED}" sibTransId="{9EB5EBDD-681E-4622-A69A-B0047BFD1A2D}"/>
    <dgm:cxn modelId="{4768BD5A-D094-4621-BCF1-71381A254308}" type="presOf" srcId="{9E25C6E1-F362-47C6-986C-E911D047BF47}" destId="{3FF21070-A0B6-44B6-8658-91689370BCD1}" srcOrd="0" destOrd="0" presId="urn:microsoft.com/office/officeart/2005/8/layout/rings+Icon"/>
    <dgm:cxn modelId="{3F95D629-1D5C-4561-B9DD-AEAD3B8D6B35}" type="presParOf" srcId="{3FF21070-A0B6-44B6-8658-91689370BCD1}" destId="{E05D2330-E478-453D-983A-7D5A589DAA17}" srcOrd="0" destOrd="0" presId="urn:microsoft.com/office/officeart/2005/8/layout/rings+Icon"/>
    <dgm:cxn modelId="{BF20B8C8-15D2-492E-ABD4-A129296E3445}" type="presParOf" srcId="{3FF21070-A0B6-44B6-8658-91689370BCD1}" destId="{99B811D9-4BE6-46A6-8B6F-1DFF67F358D0}" srcOrd="1" destOrd="0" presId="urn:microsoft.com/office/officeart/2005/8/layout/rings+Icon"/>
    <dgm:cxn modelId="{4952FFBD-E3AD-411C-A3B1-CA84ADCAFCA8}" type="presParOf" srcId="{3FF21070-A0B6-44B6-8658-91689370BCD1}" destId="{8FBCF78F-619B-4C73-92C0-1395D80B33AC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A485C5-AF30-413E-B5AF-7770892AB7EC}" type="doc">
      <dgm:prSet loTypeId="urn:microsoft.com/office/officeart/2005/8/layout/gear1" loCatId="relationship" qsTypeId="urn:microsoft.com/office/officeart/2005/8/quickstyle/simple1" qsCatId="simple" csTypeId="urn:microsoft.com/office/officeart/2005/8/colors/accent2_1" csCatId="accent2" phldr="1"/>
      <dgm:spPr/>
    </dgm:pt>
    <dgm:pt modelId="{6CFC2D75-01AC-4F7C-9871-C9354FC5ED12}">
      <dgm:prSet phldrT="[نص]" phldr="1"/>
      <dgm:spPr/>
      <dgm:t>
        <a:bodyPr/>
        <a:lstStyle/>
        <a:p>
          <a:endParaRPr lang="en-US" sz="3200" i="0" u="none" dirty="0">
            <a:solidFill>
              <a:schemeClr val="accent2">
                <a:lumMod val="50000"/>
              </a:schemeClr>
            </a:solidFill>
          </a:endParaRPr>
        </a:p>
      </dgm:t>
    </dgm:pt>
    <dgm:pt modelId="{46D86F7D-C5B7-48E4-BDD4-0CE1EC9B3FE7}" type="parTrans" cxnId="{9F1C5215-B9FC-435E-AD7B-439B2C6D89B7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44A12832-61A3-46FF-A87B-1FFE0EE87122}" type="sibTrans" cxnId="{9F1C5215-B9FC-435E-AD7B-439B2C6D89B7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D9080A3F-3437-4AA4-B05D-A8B5725159E1}">
      <dgm:prSet phldrT="[نص]" phldr="1"/>
      <dgm:spPr/>
      <dgm:t>
        <a:bodyPr/>
        <a:lstStyle/>
        <a:p>
          <a:endParaRPr lang="en-US" sz="3200" i="0" u="none" dirty="0">
            <a:solidFill>
              <a:schemeClr val="accent2">
                <a:lumMod val="50000"/>
              </a:schemeClr>
            </a:solidFill>
          </a:endParaRPr>
        </a:p>
      </dgm:t>
    </dgm:pt>
    <dgm:pt modelId="{FAFDCA3D-FE62-44F5-AFB7-2390F859CE67}" type="parTrans" cxnId="{CC2D7289-9A20-46E9-9492-68060AA1F063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C3899C5D-06C0-433F-AFA6-795A473335D6}" type="sibTrans" cxnId="{CC2D7289-9A20-46E9-9492-68060AA1F063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33BE853E-0343-4908-9D90-F6B7E3BE1F77}">
      <dgm:prSet/>
      <dgm:spPr/>
      <dgm:t>
        <a:bodyPr/>
        <a:lstStyle/>
        <a:p>
          <a:endParaRPr lang="en-US" sz="3200" i="0" u="none" dirty="0">
            <a:solidFill>
              <a:schemeClr val="accent2">
                <a:lumMod val="50000"/>
              </a:schemeClr>
            </a:solidFill>
          </a:endParaRPr>
        </a:p>
      </dgm:t>
    </dgm:pt>
    <dgm:pt modelId="{2D21D5EE-0E08-4F8E-AEF3-DCBDA5598031}" type="parTrans" cxnId="{61E24589-C607-40EC-A46D-DA3A763A4320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C9858D6E-DF93-49BE-A273-4019748A4240}" type="sibTrans" cxnId="{61E24589-C607-40EC-A46D-DA3A763A4320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16E315DE-646A-4C99-9007-47A2EAD69979}">
      <dgm:prSet/>
      <dgm:spPr/>
      <dgm:t>
        <a:bodyPr/>
        <a:lstStyle/>
        <a:p>
          <a:endParaRPr lang="en-US" sz="3200" i="0" u="none" dirty="0" smtClean="0">
            <a:solidFill>
              <a:schemeClr val="accent2">
                <a:lumMod val="50000"/>
              </a:schemeClr>
            </a:solidFill>
          </a:endParaRPr>
        </a:p>
      </dgm:t>
    </dgm:pt>
    <dgm:pt modelId="{52A14799-A54C-4E2D-971A-104F17EAEDBA}" type="parTrans" cxnId="{E9623986-C6AF-409F-B812-4363976D5231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9CA0994F-C320-4DC8-BC83-45A14BEBA457}" type="sibTrans" cxnId="{E9623986-C6AF-409F-B812-4363976D5231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88CE18BF-279C-488B-A0BF-5FC588D9D52A}">
      <dgm:prSet/>
      <dgm:spPr/>
      <dgm:t>
        <a:bodyPr/>
        <a:lstStyle/>
        <a:p>
          <a:endParaRPr lang="en-US" sz="3200" i="0" u="none" dirty="0" smtClean="0">
            <a:solidFill>
              <a:schemeClr val="accent2">
                <a:lumMod val="50000"/>
              </a:schemeClr>
            </a:solidFill>
          </a:endParaRPr>
        </a:p>
      </dgm:t>
    </dgm:pt>
    <dgm:pt modelId="{1516C5B8-C58E-4460-88FD-3CD236D7449D}" type="parTrans" cxnId="{D2EC5CA9-55E0-4143-83FC-F40DD71F32B0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BC69C9EB-9533-4F08-9F9E-0C450E3A8A5C}" type="sibTrans" cxnId="{D2EC5CA9-55E0-4143-83FC-F40DD71F32B0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B0359DEB-1F4D-454A-A61D-31EB10D53942}">
      <dgm:prSet custT="1"/>
      <dgm:spPr/>
      <dgm:t>
        <a:bodyPr/>
        <a:lstStyle/>
        <a:p>
          <a:r>
            <a:rPr lang="en-US" sz="3200" i="0" u="none" dirty="0" smtClean="0">
              <a:solidFill>
                <a:schemeClr val="accent2">
                  <a:lumMod val="50000"/>
                </a:schemeClr>
              </a:solidFill>
            </a:rPr>
            <a:t> </a:t>
          </a:r>
          <a:r>
            <a:rPr lang="en-US" sz="3200" i="0" u="none" dirty="0" smtClean="0">
              <a:solidFill>
                <a:schemeClr val="accent2">
                  <a:lumMod val="50000"/>
                </a:schemeClr>
              </a:solidFill>
              <a:latin typeface="Agency FB" panose="020B0503020202020204" pitchFamily="34" charset="0"/>
            </a:rPr>
            <a:t>Chassis</a:t>
          </a:r>
        </a:p>
      </dgm:t>
    </dgm:pt>
    <dgm:pt modelId="{A367853B-EB06-44E1-B273-61F94DB0C6AB}" type="parTrans" cxnId="{41078EF9-3F84-46A8-B82F-E6C992023B89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DD990EA0-E542-4FAF-9A8A-D322426665D8}" type="sibTrans" cxnId="{41078EF9-3F84-46A8-B82F-E6C992023B89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0D474B5A-41F9-402B-A738-E7B4DECCA6C1}">
      <dgm:prSet custT="1"/>
      <dgm:spPr/>
      <dgm:t>
        <a:bodyPr/>
        <a:lstStyle/>
        <a:p>
          <a:r>
            <a:rPr lang="en-US" sz="3200" i="0" u="none" dirty="0" smtClean="0">
              <a:solidFill>
                <a:schemeClr val="accent2">
                  <a:lumMod val="50000"/>
                </a:schemeClr>
              </a:solidFill>
              <a:latin typeface="Agency FB" panose="020B0503020202020204" pitchFamily="34" charset="0"/>
            </a:rPr>
            <a:t>Removing method</a:t>
          </a:r>
          <a:endParaRPr lang="en-US" sz="3200" i="0" u="none" dirty="0" smtClean="0">
            <a:solidFill>
              <a:schemeClr val="accent2">
                <a:lumMod val="50000"/>
              </a:schemeClr>
            </a:solidFill>
            <a:latin typeface="Agency FB" panose="020B0503020202020204" pitchFamily="34" charset="0"/>
          </a:endParaRPr>
        </a:p>
      </dgm:t>
    </dgm:pt>
    <dgm:pt modelId="{2F0C82C4-FBB3-4AEF-91DF-62CD0233F732}" type="parTrans" cxnId="{AA0DD011-6F63-42F5-AA34-280EA7689525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E464BB04-0EB0-4F5D-B501-9E5E28E12B1D}" type="sibTrans" cxnId="{AA0DD011-6F63-42F5-AA34-280EA7689525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68D3D51F-FE96-48C3-8070-DE2A97955974}">
      <dgm:prSet custT="1"/>
      <dgm:spPr/>
      <dgm:t>
        <a:bodyPr/>
        <a:lstStyle/>
        <a:p>
          <a:r>
            <a:rPr lang="en-US" sz="3200" i="0" u="none" dirty="0" smtClean="0">
              <a:solidFill>
                <a:schemeClr val="accent2">
                  <a:lumMod val="50000"/>
                </a:schemeClr>
              </a:solidFill>
              <a:latin typeface="Agency FB" panose="020B0503020202020204" pitchFamily="34" charset="0"/>
            </a:rPr>
            <a:t>Robot movement</a:t>
          </a:r>
        </a:p>
      </dgm:t>
    </dgm:pt>
    <dgm:pt modelId="{5273285B-7FF6-448A-BE9B-26FFBF379909}" type="parTrans" cxnId="{7A0405B7-A4F1-4FFC-8227-ECFECFA74644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B8814003-FD13-414C-9CEB-2082D7CE977E}" type="sibTrans" cxnId="{7A0405B7-A4F1-4FFC-8227-ECFECFA74644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89E1990A-9CDB-4EFD-8A11-C181FB803714}">
      <dgm:prSet/>
      <dgm:spPr/>
      <dgm:t>
        <a:bodyPr/>
        <a:lstStyle/>
        <a:p>
          <a:endParaRPr lang="en-US" sz="3200" i="0" u="none" dirty="0" smtClean="0">
            <a:solidFill>
              <a:schemeClr val="accent2">
                <a:lumMod val="50000"/>
              </a:schemeClr>
            </a:solidFill>
          </a:endParaRPr>
        </a:p>
      </dgm:t>
    </dgm:pt>
    <dgm:pt modelId="{8833E29E-6DDA-476B-861F-F09D24FBC2AF}" type="parTrans" cxnId="{50379D1D-451C-4192-9391-12A808D42530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DFC73599-D5CE-4931-BC1C-AEE8F866E3D7}" type="sibTrans" cxnId="{50379D1D-451C-4192-9391-12A808D42530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EFADD777-15E6-4F5F-B948-5A39915241CC}">
      <dgm:prSet/>
      <dgm:spPr/>
      <dgm:t>
        <a:bodyPr/>
        <a:lstStyle/>
        <a:p>
          <a:endParaRPr lang="en-US" sz="3200" i="0" u="none" dirty="0" smtClean="0">
            <a:solidFill>
              <a:schemeClr val="accent2">
                <a:lumMod val="50000"/>
              </a:schemeClr>
            </a:solidFill>
          </a:endParaRPr>
        </a:p>
      </dgm:t>
    </dgm:pt>
    <dgm:pt modelId="{B7401BEA-A67B-4EEB-A934-5CA387905DF0}" type="parTrans" cxnId="{C6DCC45B-C082-48EF-9B41-8D4412644212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B8E4CA2C-D0B9-49C3-AC2F-C1ED1196EC0A}" type="sibTrans" cxnId="{C6DCC45B-C082-48EF-9B41-8D4412644212}">
      <dgm:prSet/>
      <dgm:spPr/>
      <dgm:t>
        <a:bodyPr/>
        <a:lstStyle/>
        <a:p>
          <a:endParaRPr lang="en-US" sz="3200" i="0" u="none">
            <a:solidFill>
              <a:schemeClr val="accent2">
                <a:lumMod val="50000"/>
              </a:schemeClr>
            </a:solidFill>
          </a:endParaRPr>
        </a:p>
      </dgm:t>
    </dgm:pt>
    <dgm:pt modelId="{1A2E5446-63F9-49F8-8615-34718211C2FC}" type="pres">
      <dgm:prSet presAssocID="{AEA485C5-AF30-413E-B5AF-7770892AB7E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80BC94C-9418-43B9-A8E6-9DAEEAA51183}" type="pres">
      <dgm:prSet presAssocID="{B0359DEB-1F4D-454A-A61D-31EB10D53942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040CE9-14CC-41AE-94D4-DE144E83102B}" type="pres">
      <dgm:prSet presAssocID="{B0359DEB-1F4D-454A-A61D-31EB10D53942}" presName="gear1srcNode" presStyleLbl="node1" presStyleIdx="0" presStyleCnt="3"/>
      <dgm:spPr/>
      <dgm:t>
        <a:bodyPr/>
        <a:lstStyle/>
        <a:p>
          <a:pPr rtl="1"/>
          <a:endParaRPr lang="ar-AE"/>
        </a:p>
      </dgm:t>
    </dgm:pt>
    <dgm:pt modelId="{BA157962-391A-4DFE-85FA-EB54EC6A5EEA}" type="pres">
      <dgm:prSet presAssocID="{B0359DEB-1F4D-454A-A61D-31EB10D53942}" presName="gear1dstNode" presStyleLbl="node1" presStyleIdx="0" presStyleCnt="3"/>
      <dgm:spPr/>
      <dgm:t>
        <a:bodyPr/>
        <a:lstStyle/>
        <a:p>
          <a:pPr rtl="1"/>
          <a:endParaRPr lang="ar-AE"/>
        </a:p>
      </dgm:t>
    </dgm:pt>
    <dgm:pt modelId="{54A40F51-4B43-4CFE-A32B-3EC693971392}" type="pres">
      <dgm:prSet presAssocID="{0D474B5A-41F9-402B-A738-E7B4DECCA6C1}" presName="gear2" presStyleLbl="node1" presStyleIdx="1" presStyleCnt="3" custScaleX="111875" custScaleY="111875" custLinFactNeighborX="-28125" custLinFactNeighborY="-261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44E9EC-8954-442D-BD5A-BC51D5C589A8}" type="pres">
      <dgm:prSet presAssocID="{0D474B5A-41F9-402B-A738-E7B4DECCA6C1}" presName="gear2srcNode" presStyleLbl="node1" presStyleIdx="1" presStyleCnt="3"/>
      <dgm:spPr/>
      <dgm:t>
        <a:bodyPr/>
        <a:lstStyle/>
        <a:p>
          <a:pPr rtl="1"/>
          <a:endParaRPr lang="ar-AE"/>
        </a:p>
      </dgm:t>
    </dgm:pt>
    <dgm:pt modelId="{E49B889E-1766-4C9A-BD5F-D991B2B1ED59}" type="pres">
      <dgm:prSet presAssocID="{0D474B5A-41F9-402B-A738-E7B4DECCA6C1}" presName="gear2dstNode" presStyleLbl="node1" presStyleIdx="1" presStyleCnt="3"/>
      <dgm:spPr/>
      <dgm:t>
        <a:bodyPr/>
        <a:lstStyle/>
        <a:p>
          <a:pPr rtl="1"/>
          <a:endParaRPr lang="ar-AE"/>
        </a:p>
      </dgm:t>
    </dgm:pt>
    <dgm:pt modelId="{B8C5E67A-6D30-4A01-8315-BA5415851A09}" type="pres">
      <dgm:prSet presAssocID="{68D3D51F-FE96-48C3-8070-DE2A97955974}" presName="gear3" presStyleLbl="node1" presStyleIdx="2" presStyleCnt="3" custScaleX="104538" custScaleY="106618"/>
      <dgm:spPr/>
      <dgm:t>
        <a:bodyPr/>
        <a:lstStyle/>
        <a:p>
          <a:endParaRPr lang="en-US"/>
        </a:p>
      </dgm:t>
    </dgm:pt>
    <dgm:pt modelId="{C09FC3F6-6EA0-44B8-98B3-5FD81A13442E}" type="pres">
      <dgm:prSet presAssocID="{68D3D51F-FE96-48C3-8070-DE2A9795597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DE11AC-66C7-4A1F-90E3-54DE51214FFF}" type="pres">
      <dgm:prSet presAssocID="{68D3D51F-FE96-48C3-8070-DE2A97955974}" presName="gear3srcNode" presStyleLbl="node1" presStyleIdx="2" presStyleCnt="3"/>
      <dgm:spPr/>
      <dgm:t>
        <a:bodyPr/>
        <a:lstStyle/>
        <a:p>
          <a:pPr rtl="1"/>
          <a:endParaRPr lang="ar-AE"/>
        </a:p>
      </dgm:t>
    </dgm:pt>
    <dgm:pt modelId="{ADB35FBB-469D-4D99-94B7-98CA111252D3}" type="pres">
      <dgm:prSet presAssocID="{68D3D51F-FE96-48C3-8070-DE2A97955974}" presName="gear3dstNode" presStyleLbl="node1" presStyleIdx="2" presStyleCnt="3"/>
      <dgm:spPr/>
      <dgm:t>
        <a:bodyPr/>
        <a:lstStyle/>
        <a:p>
          <a:pPr rtl="1"/>
          <a:endParaRPr lang="ar-AE"/>
        </a:p>
      </dgm:t>
    </dgm:pt>
    <dgm:pt modelId="{514482DC-E5F6-4E3B-A555-AE9BFA7304D5}" type="pres">
      <dgm:prSet presAssocID="{DD990EA0-E542-4FAF-9A8A-D322426665D8}" presName="connector1" presStyleLbl="sibTrans2D1" presStyleIdx="0" presStyleCnt="3"/>
      <dgm:spPr/>
      <dgm:t>
        <a:bodyPr/>
        <a:lstStyle/>
        <a:p>
          <a:pPr rtl="1"/>
          <a:endParaRPr lang="ar-AE"/>
        </a:p>
      </dgm:t>
    </dgm:pt>
    <dgm:pt modelId="{E069CD67-B7A6-4B64-80B3-86141AA845AF}" type="pres">
      <dgm:prSet presAssocID="{E464BB04-0EB0-4F5D-B501-9E5E28E12B1D}" presName="connector2" presStyleLbl="sibTrans2D1" presStyleIdx="1" presStyleCnt="3" custScaleX="118245" custLinFactNeighborX="-18328" custLinFactNeighborY="-406"/>
      <dgm:spPr/>
      <dgm:t>
        <a:bodyPr/>
        <a:lstStyle/>
        <a:p>
          <a:pPr rtl="1"/>
          <a:endParaRPr lang="ar-AE"/>
        </a:p>
      </dgm:t>
    </dgm:pt>
    <dgm:pt modelId="{382129C5-E074-4846-8870-DAB129CF20FC}" type="pres">
      <dgm:prSet presAssocID="{B8814003-FD13-414C-9CEB-2082D7CE977E}" presName="connector3" presStyleLbl="sibTrans2D1" presStyleIdx="2" presStyleCnt="3"/>
      <dgm:spPr/>
      <dgm:t>
        <a:bodyPr/>
        <a:lstStyle/>
        <a:p>
          <a:pPr rtl="1"/>
          <a:endParaRPr lang="ar-AE"/>
        </a:p>
      </dgm:t>
    </dgm:pt>
  </dgm:ptLst>
  <dgm:cxnLst>
    <dgm:cxn modelId="{012A29BB-D6B6-4716-A8F6-022832C10A3F}" type="presOf" srcId="{B0359DEB-1F4D-454A-A61D-31EB10D53942}" destId="{480BC94C-9418-43B9-A8E6-9DAEEAA51183}" srcOrd="0" destOrd="0" presId="urn:microsoft.com/office/officeart/2005/8/layout/gear1"/>
    <dgm:cxn modelId="{CC2D7289-9A20-46E9-9492-68060AA1F063}" srcId="{AEA485C5-AF30-413E-B5AF-7770892AB7EC}" destId="{D9080A3F-3437-4AA4-B05D-A8B5725159E1}" srcOrd="9" destOrd="0" parTransId="{FAFDCA3D-FE62-44F5-AFB7-2390F859CE67}" sibTransId="{C3899C5D-06C0-433F-AFA6-795A473335D6}"/>
    <dgm:cxn modelId="{61E24589-C607-40EC-A46D-DA3A763A4320}" srcId="{AEA485C5-AF30-413E-B5AF-7770892AB7EC}" destId="{33BE853E-0343-4908-9D90-F6B7E3BE1F77}" srcOrd="7" destOrd="0" parTransId="{2D21D5EE-0E08-4F8E-AEF3-DCBDA5598031}" sibTransId="{C9858D6E-DF93-49BE-A273-4019748A4240}"/>
    <dgm:cxn modelId="{035E2925-3E83-42A4-8C0E-630C28C98066}" type="presOf" srcId="{DD990EA0-E542-4FAF-9A8A-D322426665D8}" destId="{514482DC-E5F6-4E3B-A555-AE9BFA7304D5}" srcOrd="0" destOrd="0" presId="urn:microsoft.com/office/officeart/2005/8/layout/gear1"/>
    <dgm:cxn modelId="{10F59392-7450-4661-94F4-474377CB55BA}" type="presOf" srcId="{B0359DEB-1F4D-454A-A61D-31EB10D53942}" destId="{BA157962-391A-4DFE-85FA-EB54EC6A5EEA}" srcOrd="2" destOrd="0" presId="urn:microsoft.com/office/officeart/2005/8/layout/gear1"/>
    <dgm:cxn modelId="{9953A561-A133-4E28-9A00-F2D864D467C0}" type="presOf" srcId="{0D474B5A-41F9-402B-A738-E7B4DECCA6C1}" destId="{5344E9EC-8954-442D-BD5A-BC51D5C589A8}" srcOrd="1" destOrd="0" presId="urn:microsoft.com/office/officeart/2005/8/layout/gear1"/>
    <dgm:cxn modelId="{C6DCC45B-C082-48EF-9B41-8D4412644212}" srcId="{AEA485C5-AF30-413E-B5AF-7770892AB7EC}" destId="{EFADD777-15E6-4F5F-B948-5A39915241CC}" srcOrd="4" destOrd="0" parTransId="{B7401BEA-A67B-4EEB-A934-5CA387905DF0}" sibTransId="{B8E4CA2C-D0B9-49C3-AC2F-C1ED1196EC0A}"/>
    <dgm:cxn modelId="{41078EF9-3F84-46A8-B82F-E6C992023B89}" srcId="{AEA485C5-AF30-413E-B5AF-7770892AB7EC}" destId="{B0359DEB-1F4D-454A-A61D-31EB10D53942}" srcOrd="0" destOrd="0" parTransId="{A367853B-EB06-44E1-B273-61F94DB0C6AB}" sibTransId="{DD990EA0-E542-4FAF-9A8A-D322426665D8}"/>
    <dgm:cxn modelId="{9F1C5215-B9FC-435E-AD7B-439B2C6D89B7}" srcId="{AEA485C5-AF30-413E-B5AF-7770892AB7EC}" destId="{6CFC2D75-01AC-4F7C-9871-C9354FC5ED12}" srcOrd="8" destOrd="0" parTransId="{46D86F7D-C5B7-48E4-BDD4-0CE1EC9B3FE7}" sibTransId="{44A12832-61A3-46FF-A87B-1FFE0EE87122}"/>
    <dgm:cxn modelId="{ACBA1266-BFE9-4EBC-AD70-508519260343}" type="presOf" srcId="{68D3D51F-FE96-48C3-8070-DE2A97955974}" destId="{ADB35FBB-469D-4D99-94B7-98CA111252D3}" srcOrd="3" destOrd="0" presId="urn:microsoft.com/office/officeart/2005/8/layout/gear1"/>
    <dgm:cxn modelId="{016367B3-766A-4DEB-A941-5CB8324BD295}" type="presOf" srcId="{0D474B5A-41F9-402B-A738-E7B4DECCA6C1}" destId="{E49B889E-1766-4C9A-BD5F-D991B2B1ED59}" srcOrd="2" destOrd="0" presId="urn:microsoft.com/office/officeart/2005/8/layout/gear1"/>
    <dgm:cxn modelId="{D10BD83C-F566-47A1-B414-E75DF3182643}" type="presOf" srcId="{B8814003-FD13-414C-9CEB-2082D7CE977E}" destId="{382129C5-E074-4846-8870-DAB129CF20FC}" srcOrd="0" destOrd="0" presId="urn:microsoft.com/office/officeart/2005/8/layout/gear1"/>
    <dgm:cxn modelId="{AA0DD011-6F63-42F5-AA34-280EA7689525}" srcId="{AEA485C5-AF30-413E-B5AF-7770892AB7EC}" destId="{0D474B5A-41F9-402B-A738-E7B4DECCA6C1}" srcOrd="1" destOrd="0" parTransId="{2F0C82C4-FBB3-4AEF-91DF-62CD0233F732}" sibTransId="{E464BB04-0EB0-4F5D-B501-9E5E28E12B1D}"/>
    <dgm:cxn modelId="{50379D1D-451C-4192-9391-12A808D42530}" srcId="{AEA485C5-AF30-413E-B5AF-7770892AB7EC}" destId="{89E1990A-9CDB-4EFD-8A11-C181FB803714}" srcOrd="3" destOrd="0" parTransId="{8833E29E-6DDA-476B-861F-F09D24FBC2AF}" sibTransId="{DFC73599-D5CE-4931-BC1C-AEE8F866E3D7}"/>
    <dgm:cxn modelId="{152FCDEA-66AC-43E6-8EC1-B3388D15A5CB}" type="presOf" srcId="{B0359DEB-1F4D-454A-A61D-31EB10D53942}" destId="{41040CE9-14CC-41AE-94D4-DE144E83102B}" srcOrd="1" destOrd="0" presId="urn:microsoft.com/office/officeart/2005/8/layout/gear1"/>
    <dgm:cxn modelId="{7A0405B7-A4F1-4FFC-8227-ECFECFA74644}" srcId="{AEA485C5-AF30-413E-B5AF-7770892AB7EC}" destId="{68D3D51F-FE96-48C3-8070-DE2A97955974}" srcOrd="2" destOrd="0" parTransId="{5273285B-7FF6-448A-BE9B-26FFBF379909}" sibTransId="{B8814003-FD13-414C-9CEB-2082D7CE977E}"/>
    <dgm:cxn modelId="{D2EC5CA9-55E0-4143-83FC-F40DD71F32B0}" srcId="{AEA485C5-AF30-413E-B5AF-7770892AB7EC}" destId="{88CE18BF-279C-488B-A0BF-5FC588D9D52A}" srcOrd="5" destOrd="0" parTransId="{1516C5B8-C58E-4460-88FD-3CD236D7449D}" sibTransId="{BC69C9EB-9533-4F08-9F9E-0C450E3A8A5C}"/>
    <dgm:cxn modelId="{0D64E418-C239-46FF-8857-96B8FACB5CA2}" type="presOf" srcId="{68D3D51F-FE96-48C3-8070-DE2A97955974}" destId="{E4DE11AC-66C7-4A1F-90E3-54DE51214FFF}" srcOrd="2" destOrd="0" presId="urn:microsoft.com/office/officeart/2005/8/layout/gear1"/>
    <dgm:cxn modelId="{A592CB22-44BD-4D00-A4EB-899D467C99DA}" type="presOf" srcId="{AEA485C5-AF30-413E-B5AF-7770892AB7EC}" destId="{1A2E5446-63F9-49F8-8615-34718211C2FC}" srcOrd="0" destOrd="0" presId="urn:microsoft.com/office/officeart/2005/8/layout/gear1"/>
    <dgm:cxn modelId="{E9623986-C6AF-409F-B812-4363976D5231}" srcId="{AEA485C5-AF30-413E-B5AF-7770892AB7EC}" destId="{16E315DE-646A-4C99-9007-47A2EAD69979}" srcOrd="6" destOrd="0" parTransId="{52A14799-A54C-4E2D-971A-104F17EAEDBA}" sibTransId="{9CA0994F-C320-4DC8-BC83-45A14BEBA457}"/>
    <dgm:cxn modelId="{AAA41043-4ED7-46B3-A5D3-4BD3A4DE2631}" type="presOf" srcId="{68D3D51F-FE96-48C3-8070-DE2A97955974}" destId="{B8C5E67A-6D30-4A01-8315-BA5415851A09}" srcOrd="0" destOrd="0" presId="urn:microsoft.com/office/officeart/2005/8/layout/gear1"/>
    <dgm:cxn modelId="{D7CD88D3-69D0-4BAA-9BF9-F6BCF128B4F1}" type="presOf" srcId="{E464BB04-0EB0-4F5D-B501-9E5E28E12B1D}" destId="{E069CD67-B7A6-4B64-80B3-86141AA845AF}" srcOrd="0" destOrd="0" presId="urn:microsoft.com/office/officeart/2005/8/layout/gear1"/>
    <dgm:cxn modelId="{E5176706-8B2E-4E8A-B00B-C89B74920876}" type="presOf" srcId="{0D474B5A-41F9-402B-A738-E7B4DECCA6C1}" destId="{54A40F51-4B43-4CFE-A32B-3EC693971392}" srcOrd="0" destOrd="0" presId="urn:microsoft.com/office/officeart/2005/8/layout/gear1"/>
    <dgm:cxn modelId="{69986641-9A53-40D7-BBF6-7BF2BF57E2BD}" type="presOf" srcId="{68D3D51F-FE96-48C3-8070-DE2A97955974}" destId="{C09FC3F6-6EA0-44B8-98B3-5FD81A13442E}" srcOrd="1" destOrd="0" presId="urn:microsoft.com/office/officeart/2005/8/layout/gear1"/>
    <dgm:cxn modelId="{35AED02F-F40B-420D-B50B-21D2333FE8EF}" type="presParOf" srcId="{1A2E5446-63F9-49F8-8615-34718211C2FC}" destId="{480BC94C-9418-43B9-A8E6-9DAEEAA51183}" srcOrd="0" destOrd="0" presId="urn:microsoft.com/office/officeart/2005/8/layout/gear1"/>
    <dgm:cxn modelId="{182CCCC2-70B5-4E28-9D44-0121467D6B85}" type="presParOf" srcId="{1A2E5446-63F9-49F8-8615-34718211C2FC}" destId="{41040CE9-14CC-41AE-94D4-DE144E83102B}" srcOrd="1" destOrd="0" presId="urn:microsoft.com/office/officeart/2005/8/layout/gear1"/>
    <dgm:cxn modelId="{C90A82F0-ECBB-4A28-AA70-3F36E325F001}" type="presParOf" srcId="{1A2E5446-63F9-49F8-8615-34718211C2FC}" destId="{BA157962-391A-4DFE-85FA-EB54EC6A5EEA}" srcOrd="2" destOrd="0" presId="urn:microsoft.com/office/officeart/2005/8/layout/gear1"/>
    <dgm:cxn modelId="{EF91DA80-E0AB-468A-99DF-9931E91F1421}" type="presParOf" srcId="{1A2E5446-63F9-49F8-8615-34718211C2FC}" destId="{54A40F51-4B43-4CFE-A32B-3EC693971392}" srcOrd="3" destOrd="0" presId="urn:microsoft.com/office/officeart/2005/8/layout/gear1"/>
    <dgm:cxn modelId="{A462E614-62E6-4245-9032-F33426F6B47C}" type="presParOf" srcId="{1A2E5446-63F9-49F8-8615-34718211C2FC}" destId="{5344E9EC-8954-442D-BD5A-BC51D5C589A8}" srcOrd="4" destOrd="0" presId="urn:microsoft.com/office/officeart/2005/8/layout/gear1"/>
    <dgm:cxn modelId="{7D7DD0B4-B49C-4A8B-A017-205639198F01}" type="presParOf" srcId="{1A2E5446-63F9-49F8-8615-34718211C2FC}" destId="{E49B889E-1766-4C9A-BD5F-D991B2B1ED59}" srcOrd="5" destOrd="0" presId="urn:microsoft.com/office/officeart/2005/8/layout/gear1"/>
    <dgm:cxn modelId="{B448AD6C-3636-4C25-AD07-0D1EB0D6FBD4}" type="presParOf" srcId="{1A2E5446-63F9-49F8-8615-34718211C2FC}" destId="{B8C5E67A-6D30-4A01-8315-BA5415851A09}" srcOrd="6" destOrd="0" presId="urn:microsoft.com/office/officeart/2005/8/layout/gear1"/>
    <dgm:cxn modelId="{554F87D5-2399-41FF-B3A5-1528C1604453}" type="presParOf" srcId="{1A2E5446-63F9-49F8-8615-34718211C2FC}" destId="{C09FC3F6-6EA0-44B8-98B3-5FD81A13442E}" srcOrd="7" destOrd="0" presId="urn:microsoft.com/office/officeart/2005/8/layout/gear1"/>
    <dgm:cxn modelId="{5094D302-9131-466D-A94F-01D5ACF95FAD}" type="presParOf" srcId="{1A2E5446-63F9-49F8-8615-34718211C2FC}" destId="{E4DE11AC-66C7-4A1F-90E3-54DE51214FFF}" srcOrd="8" destOrd="0" presId="urn:microsoft.com/office/officeart/2005/8/layout/gear1"/>
    <dgm:cxn modelId="{17DB173A-1745-45F7-AEBA-9C0985E66E39}" type="presParOf" srcId="{1A2E5446-63F9-49F8-8615-34718211C2FC}" destId="{ADB35FBB-469D-4D99-94B7-98CA111252D3}" srcOrd="9" destOrd="0" presId="urn:microsoft.com/office/officeart/2005/8/layout/gear1"/>
    <dgm:cxn modelId="{D32CBD0A-793F-4302-8F68-8642F95B37DF}" type="presParOf" srcId="{1A2E5446-63F9-49F8-8615-34718211C2FC}" destId="{514482DC-E5F6-4E3B-A555-AE9BFA7304D5}" srcOrd="10" destOrd="0" presId="urn:microsoft.com/office/officeart/2005/8/layout/gear1"/>
    <dgm:cxn modelId="{E5459396-0BFB-427B-97E1-7421E3BDFA08}" type="presParOf" srcId="{1A2E5446-63F9-49F8-8615-34718211C2FC}" destId="{E069CD67-B7A6-4B64-80B3-86141AA845AF}" srcOrd="11" destOrd="0" presId="urn:microsoft.com/office/officeart/2005/8/layout/gear1"/>
    <dgm:cxn modelId="{B2376B69-6348-4D9F-BAA9-B4A5A5FF0044}" type="presParOf" srcId="{1A2E5446-63F9-49F8-8615-34718211C2FC}" destId="{382129C5-E074-4846-8870-DAB129CF20F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AE9466-5DE3-4051-B4E5-C0AADA9E4C54}" type="doc">
      <dgm:prSet loTypeId="urn:microsoft.com/office/officeart/2005/8/layout/equation1" loCatId="relationship" qsTypeId="urn:microsoft.com/office/officeart/2005/8/quickstyle/3d3" qsCatId="3D" csTypeId="urn:microsoft.com/office/officeart/2005/8/colors/accent2_3" csCatId="accent2" phldr="1"/>
      <dgm:spPr/>
    </dgm:pt>
    <dgm:pt modelId="{FE43128D-6D5B-46B3-B9BD-6F473478E39B}">
      <dgm:prSet phldrT="[نص]"/>
      <dgm:spPr/>
      <dgm:t>
        <a:bodyPr/>
        <a:lstStyle/>
        <a:p>
          <a:r>
            <a:rPr lang="en-US" dirty="0" smtClean="0"/>
            <a:t>Timing Belt</a:t>
          </a:r>
          <a:endParaRPr lang="en-US" dirty="0"/>
        </a:p>
      </dgm:t>
    </dgm:pt>
    <dgm:pt modelId="{09DC8B33-D376-432E-96A4-E80594A5B405}" type="parTrans" cxnId="{8A2C68DD-CFFC-4905-A583-39306B511770}">
      <dgm:prSet/>
      <dgm:spPr/>
      <dgm:t>
        <a:bodyPr/>
        <a:lstStyle/>
        <a:p>
          <a:endParaRPr lang="en-US"/>
        </a:p>
      </dgm:t>
    </dgm:pt>
    <dgm:pt modelId="{7A405102-A78C-4674-9A3D-A0E9E7DE0EA8}" type="sibTrans" cxnId="{8A2C68DD-CFFC-4905-A583-39306B511770}">
      <dgm:prSet/>
      <dgm:spPr/>
      <dgm:t>
        <a:bodyPr/>
        <a:lstStyle/>
        <a:p>
          <a:endParaRPr lang="en-US" dirty="0"/>
        </a:p>
      </dgm:t>
    </dgm:pt>
    <dgm:pt modelId="{9A0C2433-94F7-45A8-82A2-AEB9AD5B81CF}">
      <dgm:prSet phldrT="[نص]"/>
      <dgm:spPr/>
      <dgm:t>
        <a:bodyPr/>
        <a:lstStyle/>
        <a:p>
          <a:r>
            <a:rPr lang="en-US" dirty="0" smtClean="0"/>
            <a:t>DISK</a:t>
          </a:r>
          <a:endParaRPr lang="en-US" dirty="0"/>
        </a:p>
      </dgm:t>
    </dgm:pt>
    <dgm:pt modelId="{8ABED785-F55D-464E-8B57-9C6EDA382693}" type="parTrans" cxnId="{54E24F93-87FC-494B-A8E2-48A147AD24A9}">
      <dgm:prSet/>
      <dgm:spPr/>
      <dgm:t>
        <a:bodyPr/>
        <a:lstStyle/>
        <a:p>
          <a:endParaRPr lang="en-US"/>
        </a:p>
      </dgm:t>
    </dgm:pt>
    <dgm:pt modelId="{6FF2BBAA-2501-41C2-BCC5-31D3BCB0E97A}" type="sibTrans" cxnId="{54E24F93-87FC-494B-A8E2-48A147AD24A9}">
      <dgm:prSet/>
      <dgm:spPr/>
      <dgm:t>
        <a:bodyPr/>
        <a:lstStyle/>
        <a:p>
          <a:endParaRPr lang="en-US"/>
        </a:p>
      </dgm:t>
    </dgm:pt>
    <dgm:pt modelId="{2D4ED8A8-BBA5-4426-8C6F-0BD4AEC1214E}">
      <dgm:prSet phldrT="[نص]"/>
      <dgm:spPr/>
      <dgm:t>
        <a:bodyPr/>
        <a:lstStyle/>
        <a:p>
          <a:r>
            <a:rPr lang="en-US" dirty="0" smtClean="0"/>
            <a:t>Robot movement</a:t>
          </a:r>
          <a:br>
            <a:rPr lang="en-US" dirty="0" smtClean="0"/>
          </a:br>
          <a:endParaRPr lang="en-US" dirty="0"/>
        </a:p>
      </dgm:t>
    </dgm:pt>
    <dgm:pt modelId="{F3BE0234-CD76-460D-859B-14A34AC50E24}" type="parTrans" cxnId="{209159F9-4E84-4302-B22C-70C543848E6A}">
      <dgm:prSet/>
      <dgm:spPr/>
      <dgm:t>
        <a:bodyPr/>
        <a:lstStyle/>
        <a:p>
          <a:endParaRPr lang="en-US"/>
        </a:p>
      </dgm:t>
    </dgm:pt>
    <dgm:pt modelId="{7622D00C-920B-4857-8B43-D4B4C59518F0}" type="sibTrans" cxnId="{209159F9-4E84-4302-B22C-70C543848E6A}">
      <dgm:prSet/>
      <dgm:spPr/>
      <dgm:t>
        <a:bodyPr/>
        <a:lstStyle/>
        <a:p>
          <a:endParaRPr lang="en-US"/>
        </a:p>
      </dgm:t>
    </dgm:pt>
    <dgm:pt modelId="{F2C13C3E-5919-4E77-90B0-FA5770E942C9}" type="pres">
      <dgm:prSet presAssocID="{5CAE9466-5DE3-4051-B4E5-C0AADA9E4C54}" presName="linearFlow" presStyleCnt="0">
        <dgm:presLayoutVars>
          <dgm:dir/>
          <dgm:resizeHandles val="exact"/>
        </dgm:presLayoutVars>
      </dgm:prSet>
      <dgm:spPr/>
    </dgm:pt>
    <dgm:pt modelId="{8735160E-9098-4E1F-AFF4-6D5E83891930}" type="pres">
      <dgm:prSet presAssocID="{FE43128D-6D5B-46B3-B9BD-6F473478E39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2B3A65-E62B-4615-917B-283B8FD1FB17}" type="pres">
      <dgm:prSet presAssocID="{7A405102-A78C-4674-9A3D-A0E9E7DE0EA8}" presName="spacerL" presStyleCnt="0"/>
      <dgm:spPr/>
    </dgm:pt>
    <dgm:pt modelId="{F327FA8A-8339-4575-B6F0-2339F2FF2972}" type="pres">
      <dgm:prSet presAssocID="{7A405102-A78C-4674-9A3D-A0E9E7DE0EA8}" presName="sibTrans" presStyleLbl="sibTrans2D1" presStyleIdx="0" presStyleCnt="2"/>
      <dgm:spPr/>
      <dgm:t>
        <a:bodyPr/>
        <a:lstStyle/>
        <a:p>
          <a:endParaRPr lang="en-US"/>
        </a:p>
      </dgm:t>
    </dgm:pt>
    <dgm:pt modelId="{2D9C0358-69A2-492B-B94C-B390549D0879}" type="pres">
      <dgm:prSet presAssocID="{7A405102-A78C-4674-9A3D-A0E9E7DE0EA8}" presName="spacerR" presStyleCnt="0"/>
      <dgm:spPr/>
    </dgm:pt>
    <dgm:pt modelId="{790AFFA0-D281-4964-8A15-1945E3164E7B}" type="pres">
      <dgm:prSet presAssocID="{9A0C2433-94F7-45A8-82A2-AEB9AD5B81C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AE"/>
        </a:p>
      </dgm:t>
    </dgm:pt>
    <dgm:pt modelId="{181B3933-0729-4D2B-B7A9-17356DB9C8B9}" type="pres">
      <dgm:prSet presAssocID="{6FF2BBAA-2501-41C2-BCC5-31D3BCB0E97A}" presName="spacerL" presStyleCnt="0"/>
      <dgm:spPr/>
    </dgm:pt>
    <dgm:pt modelId="{6E818202-F8B7-4206-A3E2-FF5B6F9E04E0}" type="pres">
      <dgm:prSet presAssocID="{6FF2BBAA-2501-41C2-BCC5-31D3BCB0E97A}" presName="sibTrans" presStyleLbl="sibTrans2D1" presStyleIdx="1" presStyleCnt="2"/>
      <dgm:spPr/>
      <dgm:t>
        <a:bodyPr/>
        <a:lstStyle/>
        <a:p>
          <a:pPr rtl="1"/>
          <a:endParaRPr lang="ar-AE"/>
        </a:p>
      </dgm:t>
    </dgm:pt>
    <dgm:pt modelId="{50C8AC9B-9DD7-4657-B8C9-6FF0BAC8EB11}" type="pres">
      <dgm:prSet presAssocID="{6FF2BBAA-2501-41C2-BCC5-31D3BCB0E97A}" presName="spacerR" presStyleCnt="0"/>
      <dgm:spPr/>
    </dgm:pt>
    <dgm:pt modelId="{D0A983F5-AA06-46AB-9638-04B8F0AE89EB}" type="pres">
      <dgm:prSet presAssocID="{2D4ED8A8-BBA5-4426-8C6F-0BD4AEC1214E}" presName="node" presStyleLbl="node1" presStyleIdx="2" presStyleCnt="3" custLinFactX="-3962" custLinFactNeighborX="-100000" custLinFactNeighborY="-4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41BAC1-5C3A-4864-A24B-613B24E5CA3C}" type="presOf" srcId="{FE43128D-6D5B-46B3-B9BD-6F473478E39B}" destId="{8735160E-9098-4E1F-AFF4-6D5E83891930}" srcOrd="0" destOrd="0" presId="urn:microsoft.com/office/officeart/2005/8/layout/equation1"/>
    <dgm:cxn modelId="{54E24F93-87FC-494B-A8E2-48A147AD24A9}" srcId="{5CAE9466-5DE3-4051-B4E5-C0AADA9E4C54}" destId="{9A0C2433-94F7-45A8-82A2-AEB9AD5B81CF}" srcOrd="1" destOrd="0" parTransId="{8ABED785-F55D-464E-8B57-9C6EDA382693}" sibTransId="{6FF2BBAA-2501-41C2-BCC5-31D3BCB0E97A}"/>
    <dgm:cxn modelId="{209159F9-4E84-4302-B22C-70C543848E6A}" srcId="{5CAE9466-5DE3-4051-B4E5-C0AADA9E4C54}" destId="{2D4ED8A8-BBA5-4426-8C6F-0BD4AEC1214E}" srcOrd="2" destOrd="0" parTransId="{F3BE0234-CD76-460D-859B-14A34AC50E24}" sibTransId="{7622D00C-920B-4857-8B43-D4B4C59518F0}"/>
    <dgm:cxn modelId="{2255EC5F-1A2B-4BB7-B4C1-F22EAB664010}" type="presOf" srcId="{7A405102-A78C-4674-9A3D-A0E9E7DE0EA8}" destId="{F327FA8A-8339-4575-B6F0-2339F2FF2972}" srcOrd="0" destOrd="0" presId="urn:microsoft.com/office/officeart/2005/8/layout/equation1"/>
    <dgm:cxn modelId="{F2475D99-27B6-44D7-8B1F-F03A4A3C4A7B}" type="presOf" srcId="{5CAE9466-5DE3-4051-B4E5-C0AADA9E4C54}" destId="{F2C13C3E-5919-4E77-90B0-FA5770E942C9}" srcOrd="0" destOrd="0" presId="urn:microsoft.com/office/officeart/2005/8/layout/equation1"/>
    <dgm:cxn modelId="{EB0168A2-6E77-4BA5-BF77-0B6CC5546219}" type="presOf" srcId="{9A0C2433-94F7-45A8-82A2-AEB9AD5B81CF}" destId="{790AFFA0-D281-4964-8A15-1945E3164E7B}" srcOrd="0" destOrd="0" presId="urn:microsoft.com/office/officeart/2005/8/layout/equation1"/>
    <dgm:cxn modelId="{019D63A8-CD1A-48AB-B895-C79F69E89DB7}" type="presOf" srcId="{6FF2BBAA-2501-41C2-BCC5-31D3BCB0E97A}" destId="{6E818202-F8B7-4206-A3E2-FF5B6F9E04E0}" srcOrd="0" destOrd="0" presId="urn:microsoft.com/office/officeart/2005/8/layout/equation1"/>
    <dgm:cxn modelId="{8A2C68DD-CFFC-4905-A583-39306B511770}" srcId="{5CAE9466-5DE3-4051-B4E5-C0AADA9E4C54}" destId="{FE43128D-6D5B-46B3-B9BD-6F473478E39B}" srcOrd="0" destOrd="0" parTransId="{09DC8B33-D376-432E-96A4-E80594A5B405}" sibTransId="{7A405102-A78C-4674-9A3D-A0E9E7DE0EA8}"/>
    <dgm:cxn modelId="{63D9524B-C330-46DD-B6DF-7D03A26C565B}" type="presOf" srcId="{2D4ED8A8-BBA5-4426-8C6F-0BD4AEC1214E}" destId="{D0A983F5-AA06-46AB-9638-04B8F0AE89EB}" srcOrd="0" destOrd="0" presId="urn:microsoft.com/office/officeart/2005/8/layout/equation1"/>
    <dgm:cxn modelId="{48B16C7A-D6B4-41CE-9100-1ACE9C49EC26}" type="presParOf" srcId="{F2C13C3E-5919-4E77-90B0-FA5770E942C9}" destId="{8735160E-9098-4E1F-AFF4-6D5E83891930}" srcOrd="0" destOrd="0" presId="urn:microsoft.com/office/officeart/2005/8/layout/equation1"/>
    <dgm:cxn modelId="{77D252DA-78B6-4C4F-856E-769AFFA983DC}" type="presParOf" srcId="{F2C13C3E-5919-4E77-90B0-FA5770E942C9}" destId="{162B3A65-E62B-4615-917B-283B8FD1FB17}" srcOrd="1" destOrd="0" presId="urn:microsoft.com/office/officeart/2005/8/layout/equation1"/>
    <dgm:cxn modelId="{F70A0DBB-3E75-4BED-A26A-A8F2001D985A}" type="presParOf" srcId="{F2C13C3E-5919-4E77-90B0-FA5770E942C9}" destId="{F327FA8A-8339-4575-B6F0-2339F2FF2972}" srcOrd="2" destOrd="0" presId="urn:microsoft.com/office/officeart/2005/8/layout/equation1"/>
    <dgm:cxn modelId="{3EBC51C4-5B83-45DD-93EF-96DF047B03BC}" type="presParOf" srcId="{F2C13C3E-5919-4E77-90B0-FA5770E942C9}" destId="{2D9C0358-69A2-492B-B94C-B390549D0879}" srcOrd="3" destOrd="0" presId="urn:microsoft.com/office/officeart/2005/8/layout/equation1"/>
    <dgm:cxn modelId="{DBF0963F-4620-44E1-B3B6-E13C3A86F303}" type="presParOf" srcId="{F2C13C3E-5919-4E77-90B0-FA5770E942C9}" destId="{790AFFA0-D281-4964-8A15-1945E3164E7B}" srcOrd="4" destOrd="0" presId="urn:microsoft.com/office/officeart/2005/8/layout/equation1"/>
    <dgm:cxn modelId="{68C78CB2-157E-47B1-850A-5400B8EB24D6}" type="presParOf" srcId="{F2C13C3E-5919-4E77-90B0-FA5770E942C9}" destId="{181B3933-0729-4D2B-B7A9-17356DB9C8B9}" srcOrd="5" destOrd="0" presId="urn:microsoft.com/office/officeart/2005/8/layout/equation1"/>
    <dgm:cxn modelId="{6ECD119F-7F9B-4EC3-802B-CA4D309BF361}" type="presParOf" srcId="{F2C13C3E-5919-4E77-90B0-FA5770E942C9}" destId="{6E818202-F8B7-4206-A3E2-FF5B6F9E04E0}" srcOrd="6" destOrd="0" presId="urn:microsoft.com/office/officeart/2005/8/layout/equation1"/>
    <dgm:cxn modelId="{51C7400E-4C09-4503-96A6-894F31F47DD2}" type="presParOf" srcId="{F2C13C3E-5919-4E77-90B0-FA5770E942C9}" destId="{50C8AC9B-9DD7-4657-B8C9-6FF0BAC8EB11}" srcOrd="7" destOrd="0" presId="urn:microsoft.com/office/officeart/2005/8/layout/equation1"/>
    <dgm:cxn modelId="{2CDAF899-1CFD-40B3-9779-858487CBBA83}" type="presParOf" srcId="{F2C13C3E-5919-4E77-90B0-FA5770E942C9}" destId="{D0A983F5-AA06-46AB-9638-04B8F0AE89EB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812363-0F32-4D96-A7F0-FF3FF6A4793F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0FDC1F0-8B45-416F-82CD-29389DD3FA92}">
      <dgm:prSet phldrT="[نص]"/>
      <dgm:spPr/>
      <dgm:t>
        <a:bodyPr/>
        <a:lstStyle/>
        <a:p>
          <a:pPr rtl="1"/>
          <a:r>
            <a:rPr lang="en-US" dirty="0" smtClean="0"/>
            <a:t>Power system</a:t>
          </a:r>
          <a:endParaRPr lang="ar-SA" dirty="0"/>
        </a:p>
      </dgm:t>
    </dgm:pt>
    <dgm:pt modelId="{9F730D12-7DE1-4C0C-AA56-0C653ED3F30B}" type="parTrans" cxnId="{A3820831-DFEB-4A28-97E2-056928B0687F}">
      <dgm:prSet/>
      <dgm:spPr/>
      <dgm:t>
        <a:bodyPr/>
        <a:lstStyle/>
        <a:p>
          <a:pPr rtl="1"/>
          <a:endParaRPr lang="ar-SA"/>
        </a:p>
      </dgm:t>
    </dgm:pt>
    <dgm:pt modelId="{9DE29D83-155E-407D-B3A9-569EC2CF322B}" type="sibTrans" cxnId="{A3820831-DFEB-4A28-97E2-056928B0687F}">
      <dgm:prSet/>
      <dgm:spPr/>
      <dgm:t>
        <a:bodyPr/>
        <a:lstStyle/>
        <a:p>
          <a:pPr rtl="1"/>
          <a:endParaRPr lang="ar-SA"/>
        </a:p>
      </dgm:t>
    </dgm:pt>
    <dgm:pt modelId="{64C0CCF0-5ED5-404D-872D-DEAEF1B096F9}">
      <dgm:prSet phldrT="[نص]"/>
      <dgm:spPr/>
      <dgm:t>
        <a:bodyPr/>
        <a:lstStyle/>
        <a:p>
          <a:pPr rtl="1"/>
          <a:r>
            <a:rPr lang="en-US" dirty="0" smtClean="0"/>
            <a:t>battery</a:t>
          </a:r>
          <a:endParaRPr lang="ar-SA" dirty="0"/>
        </a:p>
      </dgm:t>
    </dgm:pt>
    <dgm:pt modelId="{D65428C4-34F6-4CFE-BDB5-9A08CF721CC9}" type="parTrans" cxnId="{16E1F081-70D8-48EB-815E-98D496727BA7}">
      <dgm:prSet/>
      <dgm:spPr/>
      <dgm:t>
        <a:bodyPr/>
        <a:lstStyle/>
        <a:p>
          <a:pPr rtl="1"/>
          <a:endParaRPr lang="ar-SA"/>
        </a:p>
      </dgm:t>
    </dgm:pt>
    <dgm:pt modelId="{E0125AE2-4FD2-42C8-9E77-41456B12F335}" type="sibTrans" cxnId="{16E1F081-70D8-48EB-815E-98D496727BA7}">
      <dgm:prSet/>
      <dgm:spPr/>
      <dgm:t>
        <a:bodyPr/>
        <a:lstStyle/>
        <a:p>
          <a:pPr rtl="1"/>
          <a:endParaRPr lang="ar-SA"/>
        </a:p>
      </dgm:t>
    </dgm:pt>
    <dgm:pt modelId="{C140B724-2741-4DFF-A081-51CBC53293C2}">
      <dgm:prSet phldrT="[نص]"/>
      <dgm:spPr/>
      <dgm:t>
        <a:bodyPr/>
        <a:lstStyle/>
        <a:p>
          <a:pPr rtl="1"/>
          <a:r>
            <a:rPr lang="en-US" dirty="0" smtClean="0"/>
            <a:t>motors</a:t>
          </a:r>
          <a:endParaRPr lang="ar-SA" dirty="0"/>
        </a:p>
      </dgm:t>
    </dgm:pt>
    <dgm:pt modelId="{C051FA48-3BE4-4294-A094-D45923CA2F90}" type="parTrans" cxnId="{C337F756-F22E-45D9-A121-2D7D8DD4BDCF}">
      <dgm:prSet/>
      <dgm:spPr/>
      <dgm:t>
        <a:bodyPr/>
        <a:lstStyle/>
        <a:p>
          <a:pPr rtl="1"/>
          <a:endParaRPr lang="ar-SA"/>
        </a:p>
      </dgm:t>
    </dgm:pt>
    <dgm:pt modelId="{BA4FCA9E-8C39-419E-A06D-FA8BAC20BC8D}" type="sibTrans" cxnId="{C337F756-F22E-45D9-A121-2D7D8DD4BDCF}">
      <dgm:prSet/>
      <dgm:spPr/>
      <dgm:t>
        <a:bodyPr/>
        <a:lstStyle/>
        <a:p>
          <a:pPr rtl="1"/>
          <a:endParaRPr lang="ar-SA"/>
        </a:p>
      </dgm:t>
    </dgm:pt>
    <dgm:pt modelId="{4FD0C78B-A55A-4396-804B-8381D5113FD0}" type="pres">
      <dgm:prSet presAssocID="{D4812363-0F32-4D96-A7F0-FF3FF6A4793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AE"/>
        </a:p>
      </dgm:t>
    </dgm:pt>
    <dgm:pt modelId="{BC8BEA23-02BF-4399-AFB9-60C530963F95}" type="pres">
      <dgm:prSet presAssocID="{50FDC1F0-8B45-416F-82CD-29389DD3FA92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32D64177-E322-48CD-BCAF-1541A5D7238F}" type="pres">
      <dgm:prSet presAssocID="{D65428C4-34F6-4CFE-BDB5-9A08CF721CC9}" presName="parTrans" presStyleLbl="bgSibTrans2D1" presStyleIdx="0" presStyleCnt="2"/>
      <dgm:spPr/>
      <dgm:t>
        <a:bodyPr/>
        <a:lstStyle/>
        <a:p>
          <a:pPr rtl="1"/>
          <a:endParaRPr lang="ar-AE"/>
        </a:p>
      </dgm:t>
    </dgm:pt>
    <dgm:pt modelId="{C114AC84-1D1A-42AD-82ED-FC639BE21DB3}" type="pres">
      <dgm:prSet presAssocID="{64C0CCF0-5ED5-404D-872D-DEAEF1B096F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AE"/>
        </a:p>
      </dgm:t>
    </dgm:pt>
    <dgm:pt modelId="{7D0410D5-B38E-4283-820E-788A0CFFF7F0}" type="pres">
      <dgm:prSet presAssocID="{C051FA48-3BE4-4294-A094-D45923CA2F90}" presName="parTrans" presStyleLbl="bgSibTrans2D1" presStyleIdx="1" presStyleCnt="2"/>
      <dgm:spPr/>
      <dgm:t>
        <a:bodyPr/>
        <a:lstStyle/>
        <a:p>
          <a:pPr rtl="1"/>
          <a:endParaRPr lang="ar-AE"/>
        </a:p>
      </dgm:t>
    </dgm:pt>
    <dgm:pt modelId="{3871890E-6C5F-43D9-A942-6C5747F42699}" type="pres">
      <dgm:prSet presAssocID="{C140B724-2741-4DFF-A081-51CBC53293C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AE"/>
        </a:p>
      </dgm:t>
    </dgm:pt>
  </dgm:ptLst>
  <dgm:cxnLst>
    <dgm:cxn modelId="{32EB0323-E231-4C33-A0E1-7D387214A29D}" type="presOf" srcId="{C140B724-2741-4DFF-A081-51CBC53293C2}" destId="{3871890E-6C5F-43D9-A942-6C5747F42699}" srcOrd="0" destOrd="0" presId="urn:microsoft.com/office/officeart/2005/8/layout/radial4"/>
    <dgm:cxn modelId="{C337F756-F22E-45D9-A121-2D7D8DD4BDCF}" srcId="{50FDC1F0-8B45-416F-82CD-29389DD3FA92}" destId="{C140B724-2741-4DFF-A081-51CBC53293C2}" srcOrd="1" destOrd="0" parTransId="{C051FA48-3BE4-4294-A094-D45923CA2F90}" sibTransId="{BA4FCA9E-8C39-419E-A06D-FA8BAC20BC8D}"/>
    <dgm:cxn modelId="{90C9910B-4898-4036-BD5E-2AE67627CC0F}" type="presOf" srcId="{C051FA48-3BE4-4294-A094-D45923CA2F90}" destId="{7D0410D5-B38E-4283-820E-788A0CFFF7F0}" srcOrd="0" destOrd="0" presId="urn:microsoft.com/office/officeart/2005/8/layout/radial4"/>
    <dgm:cxn modelId="{A3820831-DFEB-4A28-97E2-056928B0687F}" srcId="{D4812363-0F32-4D96-A7F0-FF3FF6A4793F}" destId="{50FDC1F0-8B45-416F-82CD-29389DD3FA92}" srcOrd="0" destOrd="0" parTransId="{9F730D12-7DE1-4C0C-AA56-0C653ED3F30B}" sibTransId="{9DE29D83-155E-407D-B3A9-569EC2CF322B}"/>
    <dgm:cxn modelId="{81615699-5475-453A-81E0-8F1BABAF5E13}" type="presOf" srcId="{50FDC1F0-8B45-416F-82CD-29389DD3FA92}" destId="{BC8BEA23-02BF-4399-AFB9-60C530963F95}" srcOrd="0" destOrd="0" presId="urn:microsoft.com/office/officeart/2005/8/layout/radial4"/>
    <dgm:cxn modelId="{16E1F081-70D8-48EB-815E-98D496727BA7}" srcId="{50FDC1F0-8B45-416F-82CD-29389DD3FA92}" destId="{64C0CCF0-5ED5-404D-872D-DEAEF1B096F9}" srcOrd="0" destOrd="0" parTransId="{D65428C4-34F6-4CFE-BDB5-9A08CF721CC9}" sibTransId="{E0125AE2-4FD2-42C8-9E77-41456B12F335}"/>
    <dgm:cxn modelId="{76B0F5F4-7572-4DE8-8B70-294DA14096D1}" type="presOf" srcId="{D65428C4-34F6-4CFE-BDB5-9A08CF721CC9}" destId="{32D64177-E322-48CD-BCAF-1541A5D7238F}" srcOrd="0" destOrd="0" presId="urn:microsoft.com/office/officeart/2005/8/layout/radial4"/>
    <dgm:cxn modelId="{94F4936B-8144-4E2F-9239-9D898B58AE02}" type="presOf" srcId="{D4812363-0F32-4D96-A7F0-FF3FF6A4793F}" destId="{4FD0C78B-A55A-4396-804B-8381D5113FD0}" srcOrd="0" destOrd="0" presId="urn:microsoft.com/office/officeart/2005/8/layout/radial4"/>
    <dgm:cxn modelId="{54B0A526-C3B9-47BF-B2F4-A0712D0AB3CF}" type="presOf" srcId="{64C0CCF0-5ED5-404D-872D-DEAEF1B096F9}" destId="{C114AC84-1D1A-42AD-82ED-FC639BE21DB3}" srcOrd="0" destOrd="0" presId="urn:microsoft.com/office/officeart/2005/8/layout/radial4"/>
    <dgm:cxn modelId="{A5FCDD95-DFCD-4586-AB30-50DD7E28DB84}" type="presParOf" srcId="{4FD0C78B-A55A-4396-804B-8381D5113FD0}" destId="{BC8BEA23-02BF-4399-AFB9-60C530963F95}" srcOrd="0" destOrd="0" presId="urn:microsoft.com/office/officeart/2005/8/layout/radial4"/>
    <dgm:cxn modelId="{EF98493A-BE74-4EBE-B60B-0DA4FD49EF5A}" type="presParOf" srcId="{4FD0C78B-A55A-4396-804B-8381D5113FD0}" destId="{32D64177-E322-48CD-BCAF-1541A5D7238F}" srcOrd="1" destOrd="0" presId="urn:microsoft.com/office/officeart/2005/8/layout/radial4"/>
    <dgm:cxn modelId="{4CB891D4-DC90-402F-9AD5-E8871D52D413}" type="presParOf" srcId="{4FD0C78B-A55A-4396-804B-8381D5113FD0}" destId="{C114AC84-1D1A-42AD-82ED-FC639BE21DB3}" srcOrd="2" destOrd="0" presId="urn:microsoft.com/office/officeart/2005/8/layout/radial4"/>
    <dgm:cxn modelId="{7468FB51-AC4D-4AF0-A2B1-D85D359D7BB1}" type="presParOf" srcId="{4FD0C78B-A55A-4396-804B-8381D5113FD0}" destId="{7D0410D5-B38E-4283-820E-788A0CFFF7F0}" srcOrd="3" destOrd="0" presId="urn:microsoft.com/office/officeart/2005/8/layout/radial4"/>
    <dgm:cxn modelId="{FF00570A-00FD-4987-B3BB-813EBD07782B}" type="presParOf" srcId="{4FD0C78B-A55A-4396-804B-8381D5113FD0}" destId="{3871890E-6C5F-43D9-A942-6C5747F42699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64E23D7-DAD7-439A-B85B-7E6024A0E0CE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AE"/>
        </a:p>
      </dgm:t>
    </dgm:pt>
    <dgm:pt modelId="{8DC3146B-CC64-4F66-9B58-72D602D70076}">
      <dgm:prSet phldrT="[Text]"/>
      <dgm:spPr/>
      <dgm:t>
        <a:bodyPr/>
        <a:lstStyle/>
        <a:p>
          <a:pPr rtl="1"/>
          <a:r>
            <a:rPr lang="en-US" dirty="0" smtClean="0"/>
            <a:t>System Architecture</a:t>
          </a:r>
          <a:endParaRPr lang="ar-AE" dirty="0"/>
        </a:p>
      </dgm:t>
    </dgm:pt>
    <dgm:pt modelId="{22FB084C-EC5F-4FC2-A01F-791DA8769402}" type="parTrans" cxnId="{74FC1EA1-63F2-4809-9602-67DE3685300C}">
      <dgm:prSet/>
      <dgm:spPr/>
      <dgm:t>
        <a:bodyPr/>
        <a:lstStyle/>
        <a:p>
          <a:pPr rtl="1"/>
          <a:endParaRPr lang="ar-AE"/>
        </a:p>
      </dgm:t>
    </dgm:pt>
    <dgm:pt modelId="{DA2D1A54-D612-487C-AFD1-651471103E5E}" type="sibTrans" cxnId="{74FC1EA1-63F2-4809-9602-67DE3685300C}">
      <dgm:prSet/>
      <dgm:spPr/>
      <dgm:t>
        <a:bodyPr/>
        <a:lstStyle/>
        <a:p>
          <a:pPr rtl="1"/>
          <a:endParaRPr lang="ar-AE"/>
        </a:p>
      </dgm:t>
    </dgm:pt>
    <dgm:pt modelId="{470CF0B8-8FA5-49AB-9D61-9CFC6A58706D}">
      <dgm:prSet phldrT="[Text]"/>
      <dgm:spPr/>
      <dgm:t>
        <a:bodyPr/>
        <a:lstStyle/>
        <a:p>
          <a:pPr rtl="1"/>
          <a:r>
            <a:rPr lang="en-US" dirty="0" smtClean="0"/>
            <a:t>Data Processing and transfer</a:t>
          </a:r>
          <a:endParaRPr lang="ar-AE" dirty="0"/>
        </a:p>
      </dgm:t>
    </dgm:pt>
    <dgm:pt modelId="{866C54E6-8452-46ED-BB1D-3C17D14232CB}" type="parTrans" cxnId="{26D5B858-DD93-4750-9BAD-78C31091A77A}">
      <dgm:prSet/>
      <dgm:spPr/>
      <dgm:t>
        <a:bodyPr/>
        <a:lstStyle/>
        <a:p>
          <a:pPr rtl="1"/>
          <a:endParaRPr lang="ar-AE"/>
        </a:p>
      </dgm:t>
    </dgm:pt>
    <dgm:pt modelId="{FED68889-47A6-4B93-B818-0BBABC131CEA}" type="sibTrans" cxnId="{26D5B858-DD93-4750-9BAD-78C31091A77A}">
      <dgm:prSet/>
      <dgm:spPr/>
      <dgm:t>
        <a:bodyPr/>
        <a:lstStyle/>
        <a:p>
          <a:pPr rtl="1"/>
          <a:endParaRPr lang="ar-AE"/>
        </a:p>
      </dgm:t>
    </dgm:pt>
    <dgm:pt modelId="{F2DF018F-624C-44DB-AFB6-FEF9B44FF7C4}">
      <dgm:prSet phldrT="[Text]"/>
      <dgm:spPr/>
      <dgm:t>
        <a:bodyPr/>
        <a:lstStyle/>
        <a:p>
          <a:pPr rtl="1"/>
          <a:r>
            <a:rPr lang="en-US" dirty="0" smtClean="0"/>
            <a:t>Programming and Coding</a:t>
          </a:r>
          <a:endParaRPr lang="ar-AE" dirty="0"/>
        </a:p>
      </dgm:t>
    </dgm:pt>
    <dgm:pt modelId="{F12F5348-243E-4B0C-9B1F-A056C2498CB8}" type="parTrans" cxnId="{6C237BFC-E39B-468B-953D-E3FF5D306B8E}">
      <dgm:prSet/>
      <dgm:spPr/>
      <dgm:t>
        <a:bodyPr/>
        <a:lstStyle/>
        <a:p>
          <a:pPr rtl="1"/>
          <a:endParaRPr lang="ar-AE"/>
        </a:p>
      </dgm:t>
    </dgm:pt>
    <dgm:pt modelId="{1210D950-119C-49EE-A1AA-8CA55D67FDF7}" type="sibTrans" cxnId="{6C237BFC-E39B-468B-953D-E3FF5D306B8E}">
      <dgm:prSet/>
      <dgm:spPr/>
      <dgm:t>
        <a:bodyPr/>
        <a:lstStyle/>
        <a:p>
          <a:pPr rtl="1"/>
          <a:endParaRPr lang="ar-AE"/>
        </a:p>
      </dgm:t>
    </dgm:pt>
    <dgm:pt modelId="{195CD929-4CB4-4EA6-B03C-2EFB21EA1A9B}">
      <dgm:prSet phldrT="[Text]"/>
      <dgm:spPr/>
      <dgm:t>
        <a:bodyPr/>
        <a:lstStyle/>
        <a:p>
          <a:pPr rtl="1"/>
          <a:r>
            <a:rPr lang="en-US" dirty="0" smtClean="0"/>
            <a:t>Feedback System</a:t>
          </a:r>
          <a:endParaRPr lang="ar-AE" dirty="0"/>
        </a:p>
      </dgm:t>
    </dgm:pt>
    <dgm:pt modelId="{E0801C3B-2764-4377-8449-B42FAFD20CAF}" type="parTrans" cxnId="{E3229BE6-9C16-4867-86A2-6D4207796C7D}">
      <dgm:prSet/>
      <dgm:spPr/>
      <dgm:t>
        <a:bodyPr/>
        <a:lstStyle/>
        <a:p>
          <a:pPr rtl="1"/>
          <a:endParaRPr lang="ar-AE"/>
        </a:p>
      </dgm:t>
    </dgm:pt>
    <dgm:pt modelId="{3D445697-2FBF-45B5-AF2E-59AA09E89DB4}" type="sibTrans" cxnId="{E3229BE6-9C16-4867-86A2-6D4207796C7D}">
      <dgm:prSet/>
      <dgm:spPr/>
      <dgm:t>
        <a:bodyPr/>
        <a:lstStyle/>
        <a:p>
          <a:pPr rtl="1"/>
          <a:endParaRPr lang="ar-AE"/>
        </a:p>
      </dgm:t>
    </dgm:pt>
    <dgm:pt modelId="{DA7E7808-4525-4DE8-AFEE-462DF6A4BC16}">
      <dgm:prSet phldrT="[Text]"/>
      <dgm:spPr/>
      <dgm:t>
        <a:bodyPr/>
        <a:lstStyle/>
        <a:p>
          <a:pPr rtl="1"/>
          <a:r>
            <a:rPr lang="en-GB" dirty="0" smtClean="0"/>
            <a:t>Detection System</a:t>
          </a:r>
          <a:endParaRPr lang="ar-AE" dirty="0"/>
        </a:p>
      </dgm:t>
    </dgm:pt>
    <dgm:pt modelId="{D411B5D1-21F4-4254-A7FF-AF389FAAADCC}" type="parTrans" cxnId="{EC70840C-4C5A-41B6-848E-7C235453723A}">
      <dgm:prSet/>
      <dgm:spPr/>
      <dgm:t>
        <a:bodyPr/>
        <a:lstStyle/>
        <a:p>
          <a:pPr rtl="1"/>
          <a:endParaRPr lang="ar-AE"/>
        </a:p>
      </dgm:t>
    </dgm:pt>
    <dgm:pt modelId="{1737AA5D-0C6C-494D-B6B0-D17EC8E2154F}" type="sibTrans" cxnId="{EC70840C-4C5A-41B6-848E-7C235453723A}">
      <dgm:prSet/>
      <dgm:spPr/>
      <dgm:t>
        <a:bodyPr/>
        <a:lstStyle/>
        <a:p>
          <a:pPr rtl="1"/>
          <a:endParaRPr lang="ar-AE"/>
        </a:p>
      </dgm:t>
    </dgm:pt>
    <dgm:pt modelId="{CB524875-8861-446A-B71F-BFB9111470BC}" type="pres">
      <dgm:prSet presAssocID="{964E23D7-DAD7-439A-B85B-7E6024A0E0CE}" presName="outerComposite" presStyleCnt="0">
        <dgm:presLayoutVars>
          <dgm:chMax val="5"/>
          <dgm:dir/>
          <dgm:resizeHandles val="exact"/>
        </dgm:presLayoutVars>
      </dgm:prSet>
      <dgm:spPr/>
    </dgm:pt>
    <dgm:pt modelId="{FC9ED114-C2EC-4A7D-BD22-C74C7DDF25D3}" type="pres">
      <dgm:prSet presAssocID="{964E23D7-DAD7-439A-B85B-7E6024A0E0CE}" presName="dummyMaxCanvas" presStyleCnt="0">
        <dgm:presLayoutVars/>
      </dgm:prSet>
      <dgm:spPr/>
    </dgm:pt>
    <dgm:pt modelId="{2472FD0C-5841-4A5D-BA83-44897052E5AD}" type="pres">
      <dgm:prSet presAssocID="{964E23D7-DAD7-439A-B85B-7E6024A0E0CE}" presName="FiveNodes_1" presStyleLbl="node1" presStyleIdx="0" presStyleCnt="5">
        <dgm:presLayoutVars>
          <dgm:bulletEnabled val="1"/>
        </dgm:presLayoutVars>
      </dgm:prSet>
      <dgm:spPr/>
    </dgm:pt>
    <dgm:pt modelId="{7485C855-5D6A-4B6C-918D-D1D8D8ECFF56}" type="pres">
      <dgm:prSet presAssocID="{964E23D7-DAD7-439A-B85B-7E6024A0E0CE}" presName="FiveNodes_2" presStyleLbl="node1" presStyleIdx="1" presStyleCnt="5">
        <dgm:presLayoutVars>
          <dgm:bulletEnabled val="1"/>
        </dgm:presLayoutVars>
      </dgm:prSet>
      <dgm:spPr/>
    </dgm:pt>
    <dgm:pt modelId="{E6AA8C7B-D1AF-4BC5-8DD7-A9C9DEE91495}" type="pres">
      <dgm:prSet presAssocID="{964E23D7-DAD7-439A-B85B-7E6024A0E0CE}" presName="FiveNodes_3" presStyleLbl="node1" presStyleIdx="2" presStyleCnt="5">
        <dgm:presLayoutVars>
          <dgm:bulletEnabled val="1"/>
        </dgm:presLayoutVars>
      </dgm:prSet>
      <dgm:spPr/>
    </dgm:pt>
    <dgm:pt modelId="{DE45B583-FF91-4C86-94E9-105D688E7F73}" type="pres">
      <dgm:prSet presAssocID="{964E23D7-DAD7-439A-B85B-7E6024A0E0CE}" presName="FiveNodes_4" presStyleLbl="node1" presStyleIdx="3" presStyleCnt="5">
        <dgm:presLayoutVars>
          <dgm:bulletEnabled val="1"/>
        </dgm:presLayoutVars>
      </dgm:prSet>
      <dgm:spPr/>
    </dgm:pt>
    <dgm:pt modelId="{A9447908-1929-494F-A6AD-946F94B9EF7B}" type="pres">
      <dgm:prSet presAssocID="{964E23D7-DAD7-439A-B85B-7E6024A0E0CE}" presName="FiveNodes_5" presStyleLbl="node1" presStyleIdx="4" presStyleCnt="5">
        <dgm:presLayoutVars>
          <dgm:bulletEnabled val="1"/>
        </dgm:presLayoutVars>
      </dgm:prSet>
      <dgm:spPr/>
    </dgm:pt>
    <dgm:pt modelId="{C1E02FFD-5904-4D69-A936-73A38BD7D4F7}" type="pres">
      <dgm:prSet presAssocID="{964E23D7-DAD7-439A-B85B-7E6024A0E0CE}" presName="FiveConn_1-2" presStyleLbl="fgAccFollowNode1" presStyleIdx="0" presStyleCnt="4">
        <dgm:presLayoutVars>
          <dgm:bulletEnabled val="1"/>
        </dgm:presLayoutVars>
      </dgm:prSet>
      <dgm:spPr/>
    </dgm:pt>
    <dgm:pt modelId="{8227B44E-5577-45E9-B8DF-C2F8BC3C7ADE}" type="pres">
      <dgm:prSet presAssocID="{964E23D7-DAD7-439A-B85B-7E6024A0E0CE}" presName="FiveConn_2-3" presStyleLbl="fgAccFollowNode1" presStyleIdx="1" presStyleCnt="4">
        <dgm:presLayoutVars>
          <dgm:bulletEnabled val="1"/>
        </dgm:presLayoutVars>
      </dgm:prSet>
      <dgm:spPr/>
    </dgm:pt>
    <dgm:pt modelId="{E6EEC031-C18F-437E-A913-587C8ABF8075}" type="pres">
      <dgm:prSet presAssocID="{964E23D7-DAD7-439A-B85B-7E6024A0E0CE}" presName="FiveConn_3-4" presStyleLbl="fgAccFollowNode1" presStyleIdx="2" presStyleCnt="4">
        <dgm:presLayoutVars>
          <dgm:bulletEnabled val="1"/>
        </dgm:presLayoutVars>
      </dgm:prSet>
      <dgm:spPr/>
    </dgm:pt>
    <dgm:pt modelId="{A3846B70-90A8-4B09-8029-238E98C64BFB}" type="pres">
      <dgm:prSet presAssocID="{964E23D7-DAD7-439A-B85B-7E6024A0E0CE}" presName="FiveConn_4-5" presStyleLbl="fgAccFollowNode1" presStyleIdx="3" presStyleCnt="4">
        <dgm:presLayoutVars>
          <dgm:bulletEnabled val="1"/>
        </dgm:presLayoutVars>
      </dgm:prSet>
      <dgm:spPr/>
    </dgm:pt>
    <dgm:pt modelId="{9AA660FD-D6CF-48E8-9472-9CB9DEE4E41B}" type="pres">
      <dgm:prSet presAssocID="{964E23D7-DAD7-439A-B85B-7E6024A0E0CE}" presName="FiveNodes_1_text" presStyleLbl="node1" presStyleIdx="4" presStyleCnt="5">
        <dgm:presLayoutVars>
          <dgm:bulletEnabled val="1"/>
        </dgm:presLayoutVars>
      </dgm:prSet>
      <dgm:spPr/>
    </dgm:pt>
    <dgm:pt modelId="{D1631472-D5EA-45AE-9D1E-001778110195}" type="pres">
      <dgm:prSet presAssocID="{964E23D7-DAD7-439A-B85B-7E6024A0E0CE}" presName="FiveNodes_2_text" presStyleLbl="node1" presStyleIdx="4" presStyleCnt="5">
        <dgm:presLayoutVars>
          <dgm:bulletEnabled val="1"/>
        </dgm:presLayoutVars>
      </dgm:prSet>
      <dgm:spPr/>
    </dgm:pt>
    <dgm:pt modelId="{A02C77B4-98F7-4807-B797-CD0F7E886D2F}" type="pres">
      <dgm:prSet presAssocID="{964E23D7-DAD7-439A-B85B-7E6024A0E0CE}" presName="FiveNodes_3_text" presStyleLbl="node1" presStyleIdx="4" presStyleCnt="5">
        <dgm:presLayoutVars>
          <dgm:bulletEnabled val="1"/>
        </dgm:presLayoutVars>
      </dgm:prSet>
      <dgm:spPr/>
    </dgm:pt>
    <dgm:pt modelId="{E5BEDB8D-12F5-4533-9726-AB96481A7141}" type="pres">
      <dgm:prSet presAssocID="{964E23D7-DAD7-439A-B85B-7E6024A0E0CE}" presName="FiveNodes_4_text" presStyleLbl="node1" presStyleIdx="4" presStyleCnt="5">
        <dgm:presLayoutVars>
          <dgm:bulletEnabled val="1"/>
        </dgm:presLayoutVars>
      </dgm:prSet>
      <dgm:spPr/>
    </dgm:pt>
    <dgm:pt modelId="{83A5B131-D45B-4B1D-807E-7E9E2B50CDD4}" type="pres">
      <dgm:prSet presAssocID="{964E23D7-DAD7-439A-B85B-7E6024A0E0CE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4A0A56C5-7C8D-46DF-95BA-F284C02DCC73}" type="presOf" srcId="{8DC3146B-CC64-4F66-9B58-72D602D70076}" destId="{2472FD0C-5841-4A5D-BA83-44897052E5AD}" srcOrd="0" destOrd="0" presId="urn:microsoft.com/office/officeart/2005/8/layout/vProcess5"/>
    <dgm:cxn modelId="{B2F01484-D5D5-4D41-8A06-2FF51A494A9C}" type="presOf" srcId="{470CF0B8-8FA5-49AB-9D61-9CFC6A58706D}" destId="{7485C855-5D6A-4B6C-918D-D1D8D8ECFF56}" srcOrd="0" destOrd="0" presId="urn:microsoft.com/office/officeart/2005/8/layout/vProcess5"/>
    <dgm:cxn modelId="{9B1180BF-2781-45A3-AAB2-32815B37C5D2}" type="presOf" srcId="{FED68889-47A6-4B93-B818-0BBABC131CEA}" destId="{8227B44E-5577-45E9-B8DF-C2F8BC3C7ADE}" srcOrd="0" destOrd="0" presId="urn:microsoft.com/office/officeart/2005/8/layout/vProcess5"/>
    <dgm:cxn modelId="{96DAC348-44B2-4149-AF1A-0315FE39AAEA}" type="presOf" srcId="{DA2D1A54-D612-487C-AFD1-651471103E5E}" destId="{C1E02FFD-5904-4D69-A936-73A38BD7D4F7}" srcOrd="0" destOrd="0" presId="urn:microsoft.com/office/officeart/2005/8/layout/vProcess5"/>
    <dgm:cxn modelId="{6C237BFC-E39B-468B-953D-E3FF5D306B8E}" srcId="{964E23D7-DAD7-439A-B85B-7E6024A0E0CE}" destId="{F2DF018F-624C-44DB-AFB6-FEF9B44FF7C4}" srcOrd="2" destOrd="0" parTransId="{F12F5348-243E-4B0C-9B1F-A056C2498CB8}" sibTransId="{1210D950-119C-49EE-A1AA-8CA55D67FDF7}"/>
    <dgm:cxn modelId="{19D75FF4-C69E-48AF-86A7-7CD53381D2E5}" type="presOf" srcId="{964E23D7-DAD7-439A-B85B-7E6024A0E0CE}" destId="{CB524875-8861-446A-B71F-BFB9111470BC}" srcOrd="0" destOrd="0" presId="urn:microsoft.com/office/officeart/2005/8/layout/vProcess5"/>
    <dgm:cxn modelId="{74FC1EA1-63F2-4809-9602-67DE3685300C}" srcId="{964E23D7-DAD7-439A-B85B-7E6024A0E0CE}" destId="{8DC3146B-CC64-4F66-9B58-72D602D70076}" srcOrd="0" destOrd="0" parTransId="{22FB084C-EC5F-4FC2-A01F-791DA8769402}" sibTransId="{DA2D1A54-D612-487C-AFD1-651471103E5E}"/>
    <dgm:cxn modelId="{3FEA5475-F368-461C-B0F8-5868E2F263BE}" type="presOf" srcId="{470CF0B8-8FA5-49AB-9D61-9CFC6A58706D}" destId="{D1631472-D5EA-45AE-9D1E-001778110195}" srcOrd="1" destOrd="0" presId="urn:microsoft.com/office/officeart/2005/8/layout/vProcess5"/>
    <dgm:cxn modelId="{25FE5D20-4832-4193-BBB4-ED38CA2CE10D}" type="presOf" srcId="{1210D950-119C-49EE-A1AA-8CA55D67FDF7}" destId="{E6EEC031-C18F-437E-A913-587C8ABF8075}" srcOrd="0" destOrd="0" presId="urn:microsoft.com/office/officeart/2005/8/layout/vProcess5"/>
    <dgm:cxn modelId="{54FF4E6D-0A99-4A1F-9DF1-C8336ED4DDE5}" type="presOf" srcId="{DA7E7808-4525-4DE8-AFEE-462DF6A4BC16}" destId="{83A5B131-D45B-4B1D-807E-7E9E2B50CDD4}" srcOrd="1" destOrd="0" presId="urn:microsoft.com/office/officeart/2005/8/layout/vProcess5"/>
    <dgm:cxn modelId="{6833AD45-A656-4DB2-B491-80318C6BE00F}" type="presOf" srcId="{3D445697-2FBF-45B5-AF2E-59AA09E89DB4}" destId="{A3846B70-90A8-4B09-8029-238E98C64BFB}" srcOrd="0" destOrd="0" presId="urn:microsoft.com/office/officeart/2005/8/layout/vProcess5"/>
    <dgm:cxn modelId="{FFFB3991-6022-465E-BBEE-BAEEC8AA82CA}" type="presOf" srcId="{F2DF018F-624C-44DB-AFB6-FEF9B44FF7C4}" destId="{E6AA8C7B-D1AF-4BC5-8DD7-A9C9DEE91495}" srcOrd="0" destOrd="0" presId="urn:microsoft.com/office/officeart/2005/8/layout/vProcess5"/>
    <dgm:cxn modelId="{4D28B59A-0FE6-4A29-B046-836882B1C533}" type="presOf" srcId="{8DC3146B-CC64-4F66-9B58-72D602D70076}" destId="{9AA660FD-D6CF-48E8-9472-9CB9DEE4E41B}" srcOrd="1" destOrd="0" presId="urn:microsoft.com/office/officeart/2005/8/layout/vProcess5"/>
    <dgm:cxn modelId="{6665D582-39C1-4A88-9BE2-907E790A7F46}" type="presOf" srcId="{195CD929-4CB4-4EA6-B03C-2EFB21EA1A9B}" destId="{DE45B583-FF91-4C86-94E9-105D688E7F73}" srcOrd="0" destOrd="0" presId="urn:microsoft.com/office/officeart/2005/8/layout/vProcess5"/>
    <dgm:cxn modelId="{26D5B858-DD93-4750-9BAD-78C31091A77A}" srcId="{964E23D7-DAD7-439A-B85B-7E6024A0E0CE}" destId="{470CF0B8-8FA5-49AB-9D61-9CFC6A58706D}" srcOrd="1" destOrd="0" parTransId="{866C54E6-8452-46ED-BB1D-3C17D14232CB}" sibTransId="{FED68889-47A6-4B93-B818-0BBABC131CEA}"/>
    <dgm:cxn modelId="{D483A7CB-A673-4CCE-AFCB-14C282F6FAA6}" type="presOf" srcId="{F2DF018F-624C-44DB-AFB6-FEF9B44FF7C4}" destId="{A02C77B4-98F7-4807-B797-CD0F7E886D2F}" srcOrd="1" destOrd="0" presId="urn:microsoft.com/office/officeart/2005/8/layout/vProcess5"/>
    <dgm:cxn modelId="{EC70840C-4C5A-41B6-848E-7C235453723A}" srcId="{964E23D7-DAD7-439A-B85B-7E6024A0E0CE}" destId="{DA7E7808-4525-4DE8-AFEE-462DF6A4BC16}" srcOrd="4" destOrd="0" parTransId="{D411B5D1-21F4-4254-A7FF-AF389FAAADCC}" sibTransId="{1737AA5D-0C6C-494D-B6B0-D17EC8E2154F}"/>
    <dgm:cxn modelId="{E3229BE6-9C16-4867-86A2-6D4207796C7D}" srcId="{964E23D7-DAD7-439A-B85B-7E6024A0E0CE}" destId="{195CD929-4CB4-4EA6-B03C-2EFB21EA1A9B}" srcOrd="3" destOrd="0" parTransId="{E0801C3B-2764-4377-8449-B42FAFD20CAF}" sibTransId="{3D445697-2FBF-45B5-AF2E-59AA09E89DB4}"/>
    <dgm:cxn modelId="{E99674DF-C046-4495-B883-D32DC77B8D48}" type="presOf" srcId="{DA7E7808-4525-4DE8-AFEE-462DF6A4BC16}" destId="{A9447908-1929-494F-A6AD-946F94B9EF7B}" srcOrd="0" destOrd="0" presId="urn:microsoft.com/office/officeart/2005/8/layout/vProcess5"/>
    <dgm:cxn modelId="{BA8FC78B-6EC4-489E-A788-CEE842FA80EA}" type="presOf" srcId="{195CD929-4CB4-4EA6-B03C-2EFB21EA1A9B}" destId="{E5BEDB8D-12F5-4533-9726-AB96481A7141}" srcOrd="1" destOrd="0" presId="urn:microsoft.com/office/officeart/2005/8/layout/vProcess5"/>
    <dgm:cxn modelId="{CA080800-2BD5-4E8D-9AA0-CD0729B9B8AE}" type="presParOf" srcId="{CB524875-8861-446A-B71F-BFB9111470BC}" destId="{FC9ED114-C2EC-4A7D-BD22-C74C7DDF25D3}" srcOrd="0" destOrd="0" presId="urn:microsoft.com/office/officeart/2005/8/layout/vProcess5"/>
    <dgm:cxn modelId="{2406A76F-581A-4D8F-8D4E-753F5203388C}" type="presParOf" srcId="{CB524875-8861-446A-B71F-BFB9111470BC}" destId="{2472FD0C-5841-4A5D-BA83-44897052E5AD}" srcOrd="1" destOrd="0" presId="urn:microsoft.com/office/officeart/2005/8/layout/vProcess5"/>
    <dgm:cxn modelId="{5A87FBFC-BA9C-49C6-AAD6-D271465519F9}" type="presParOf" srcId="{CB524875-8861-446A-B71F-BFB9111470BC}" destId="{7485C855-5D6A-4B6C-918D-D1D8D8ECFF56}" srcOrd="2" destOrd="0" presId="urn:microsoft.com/office/officeart/2005/8/layout/vProcess5"/>
    <dgm:cxn modelId="{EFDD4628-F1EE-4608-B02C-0BB172A1547F}" type="presParOf" srcId="{CB524875-8861-446A-B71F-BFB9111470BC}" destId="{E6AA8C7B-D1AF-4BC5-8DD7-A9C9DEE91495}" srcOrd="3" destOrd="0" presId="urn:microsoft.com/office/officeart/2005/8/layout/vProcess5"/>
    <dgm:cxn modelId="{BCDE16C8-6C43-4CC4-A1B5-E9A75C2A5A85}" type="presParOf" srcId="{CB524875-8861-446A-B71F-BFB9111470BC}" destId="{DE45B583-FF91-4C86-94E9-105D688E7F73}" srcOrd="4" destOrd="0" presId="urn:microsoft.com/office/officeart/2005/8/layout/vProcess5"/>
    <dgm:cxn modelId="{BA439679-66CC-48D3-8AF8-EE5B4ACCAE54}" type="presParOf" srcId="{CB524875-8861-446A-B71F-BFB9111470BC}" destId="{A9447908-1929-494F-A6AD-946F94B9EF7B}" srcOrd="5" destOrd="0" presId="urn:microsoft.com/office/officeart/2005/8/layout/vProcess5"/>
    <dgm:cxn modelId="{3F619ABC-8216-4E94-AFD6-4831A82D329A}" type="presParOf" srcId="{CB524875-8861-446A-B71F-BFB9111470BC}" destId="{C1E02FFD-5904-4D69-A936-73A38BD7D4F7}" srcOrd="6" destOrd="0" presId="urn:microsoft.com/office/officeart/2005/8/layout/vProcess5"/>
    <dgm:cxn modelId="{A5EFFC09-01F0-4718-8D9A-9CA4D4E1D1F2}" type="presParOf" srcId="{CB524875-8861-446A-B71F-BFB9111470BC}" destId="{8227B44E-5577-45E9-B8DF-C2F8BC3C7ADE}" srcOrd="7" destOrd="0" presId="urn:microsoft.com/office/officeart/2005/8/layout/vProcess5"/>
    <dgm:cxn modelId="{2C94A7CD-CC3E-4E93-8828-2EDEAF7CE5B9}" type="presParOf" srcId="{CB524875-8861-446A-B71F-BFB9111470BC}" destId="{E6EEC031-C18F-437E-A913-587C8ABF8075}" srcOrd="8" destOrd="0" presId="urn:microsoft.com/office/officeart/2005/8/layout/vProcess5"/>
    <dgm:cxn modelId="{14233089-0E7E-40A1-8D3C-B202EF1C9E75}" type="presParOf" srcId="{CB524875-8861-446A-B71F-BFB9111470BC}" destId="{A3846B70-90A8-4B09-8029-238E98C64BFB}" srcOrd="9" destOrd="0" presId="urn:microsoft.com/office/officeart/2005/8/layout/vProcess5"/>
    <dgm:cxn modelId="{E71B8FBB-FC0B-4C5C-A9D4-3861FB870471}" type="presParOf" srcId="{CB524875-8861-446A-B71F-BFB9111470BC}" destId="{9AA660FD-D6CF-48E8-9472-9CB9DEE4E41B}" srcOrd="10" destOrd="0" presId="urn:microsoft.com/office/officeart/2005/8/layout/vProcess5"/>
    <dgm:cxn modelId="{5E0CC187-49CD-4260-872A-95A39BF4939A}" type="presParOf" srcId="{CB524875-8861-446A-B71F-BFB9111470BC}" destId="{D1631472-D5EA-45AE-9D1E-001778110195}" srcOrd="11" destOrd="0" presId="urn:microsoft.com/office/officeart/2005/8/layout/vProcess5"/>
    <dgm:cxn modelId="{1EAB231D-BF9C-4A39-B8B8-A8EDE28805E7}" type="presParOf" srcId="{CB524875-8861-446A-B71F-BFB9111470BC}" destId="{A02C77B4-98F7-4807-B797-CD0F7E886D2F}" srcOrd="12" destOrd="0" presId="urn:microsoft.com/office/officeart/2005/8/layout/vProcess5"/>
    <dgm:cxn modelId="{729D9E3F-B3BB-41B8-86A5-931451C09204}" type="presParOf" srcId="{CB524875-8861-446A-B71F-BFB9111470BC}" destId="{E5BEDB8D-12F5-4533-9726-AB96481A7141}" srcOrd="13" destOrd="0" presId="urn:microsoft.com/office/officeart/2005/8/layout/vProcess5"/>
    <dgm:cxn modelId="{E3BBE94A-A98D-416C-854C-484F5E6F8970}" type="presParOf" srcId="{CB524875-8861-446A-B71F-BFB9111470BC}" destId="{83A5B131-D45B-4B1D-807E-7E9E2B50CDD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5D2330-E478-453D-983A-7D5A589DAA17}">
      <dsp:nvSpPr>
        <dsp:cNvPr id="0" name=""/>
        <dsp:cNvSpPr/>
      </dsp:nvSpPr>
      <dsp:spPr>
        <a:xfrm>
          <a:off x="3063288" y="0"/>
          <a:ext cx="4622677" cy="462261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smtClean="0">
              <a:solidFill>
                <a:schemeClr val="accent1">
                  <a:lumMod val="50000"/>
                </a:schemeClr>
              </a:solidFill>
              <a:latin typeface="Eras Bold ITC" panose="020B0907030504020204" pitchFamily="34" charset="0"/>
            </a:rPr>
            <a:t>Mechanical System</a:t>
          </a:r>
          <a:endParaRPr lang="ar-AE" sz="4000" kern="1200" dirty="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sp:txBody>
      <dsp:txXfrm>
        <a:off x="3740263" y="676966"/>
        <a:ext cx="3268727" cy="3268679"/>
      </dsp:txXfrm>
    </dsp:sp>
    <dsp:sp modelId="{99B811D9-4BE6-46A6-8B6F-1DFF67F358D0}">
      <dsp:nvSpPr>
        <dsp:cNvPr id="0" name=""/>
        <dsp:cNvSpPr/>
      </dsp:nvSpPr>
      <dsp:spPr>
        <a:xfrm>
          <a:off x="4983682" y="3083024"/>
          <a:ext cx="4622677" cy="4622611"/>
        </a:xfrm>
        <a:prstGeom prst="ellipse">
          <a:avLst/>
        </a:prstGeom>
        <a:solidFill>
          <a:schemeClr val="accent2">
            <a:alpha val="50000"/>
            <a:hueOff val="-1482143"/>
            <a:satOff val="7100"/>
            <a:lumOff val="6569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smtClean="0">
              <a:solidFill>
                <a:schemeClr val="accent1">
                  <a:lumMod val="50000"/>
                </a:schemeClr>
              </a:solidFill>
              <a:latin typeface="Eras Bold ITC" panose="020B0907030504020204" pitchFamily="34" charset="0"/>
            </a:rPr>
            <a:t>Control System</a:t>
          </a:r>
          <a:endParaRPr lang="ar-AE" sz="4000" kern="1200" dirty="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sp:txBody>
      <dsp:txXfrm>
        <a:off x="5660657" y="3759990"/>
        <a:ext cx="3268727" cy="3268679"/>
      </dsp:txXfrm>
    </dsp:sp>
    <dsp:sp modelId="{8FBCF78F-619B-4C73-92C0-1395D80B33AC}">
      <dsp:nvSpPr>
        <dsp:cNvPr id="0" name=""/>
        <dsp:cNvSpPr/>
      </dsp:nvSpPr>
      <dsp:spPr>
        <a:xfrm>
          <a:off x="7092502" y="19137"/>
          <a:ext cx="4622677" cy="4622611"/>
        </a:xfrm>
        <a:prstGeom prst="ellipse">
          <a:avLst/>
        </a:prstGeom>
        <a:solidFill>
          <a:schemeClr val="accent2">
            <a:alpha val="50000"/>
            <a:hueOff val="-2964286"/>
            <a:satOff val="14200"/>
            <a:lumOff val="13137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kern="1200" dirty="0" smtClean="0">
              <a:solidFill>
                <a:schemeClr val="accent1">
                  <a:lumMod val="50000"/>
                </a:schemeClr>
              </a:solidFill>
              <a:latin typeface="Eras Bold ITC" panose="020B0907030504020204" pitchFamily="34" charset="0"/>
            </a:rPr>
            <a:t>Power System</a:t>
          </a:r>
          <a:endParaRPr lang="ar-AE" sz="4000" kern="1200" dirty="0">
            <a:solidFill>
              <a:schemeClr val="accent1">
                <a:lumMod val="50000"/>
              </a:schemeClr>
            </a:solidFill>
            <a:latin typeface="Eras Bold ITC" panose="020B0907030504020204" pitchFamily="34" charset="0"/>
          </a:endParaRPr>
        </a:p>
      </dsp:txBody>
      <dsp:txXfrm>
        <a:off x="7769477" y="696103"/>
        <a:ext cx="3268727" cy="32686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0BC94C-9418-43B9-A8E6-9DAEEAA51183}">
      <dsp:nvSpPr>
        <dsp:cNvPr id="0" name=""/>
        <dsp:cNvSpPr/>
      </dsp:nvSpPr>
      <dsp:spPr>
        <a:xfrm>
          <a:off x="5447636" y="3000809"/>
          <a:ext cx="3604052" cy="3604052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i="0" u="none" kern="1200" dirty="0" smtClean="0">
              <a:solidFill>
                <a:schemeClr val="accent2">
                  <a:lumMod val="50000"/>
                </a:schemeClr>
              </a:solidFill>
            </a:rPr>
            <a:t> </a:t>
          </a:r>
          <a:r>
            <a:rPr lang="en-US" sz="3200" i="0" u="none" kern="1200" dirty="0" smtClean="0">
              <a:solidFill>
                <a:schemeClr val="accent2">
                  <a:lumMod val="50000"/>
                </a:schemeClr>
              </a:solidFill>
              <a:latin typeface="Agency FB" panose="020B0503020202020204" pitchFamily="34" charset="0"/>
            </a:rPr>
            <a:t>Chassis</a:t>
          </a:r>
        </a:p>
      </dsp:txBody>
      <dsp:txXfrm>
        <a:off x="6172211" y="3845041"/>
        <a:ext cx="2154902" cy="1852557"/>
      </dsp:txXfrm>
    </dsp:sp>
    <dsp:sp modelId="{54A40F51-4B43-4CFE-A32B-3EC693971392}">
      <dsp:nvSpPr>
        <dsp:cNvPr id="0" name=""/>
        <dsp:cNvSpPr/>
      </dsp:nvSpPr>
      <dsp:spPr>
        <a:xfrm>
          <a:off x="2457911" y="1924901"/>
          <a:ext cx="2932387" cy="2932387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i="0" u="none" kern="1200" dirty="0" smtClean="0">
              <a:solidFill>
                <a:schemeClr val="accent2">
                  <a:lumMod val="50000"/>
                </a:schemeClr>
              </a:solidFill>
              <a:latin typeface="Agency FB" panose="020B0503020202020204" pitchFamily="34" charset="0"/>
            </a:rPr>
            <a:t>Removing method</a:t>
          </a:r>
          <a:endParaRPr lang="en-US" sz="3200" i="0" u="none" kern="1200" dirty="0" smtClean="0">
            <a:solidFill>
              <a:schemeClr val="accent2">
                <a:lumMod val="50000"/>
              </a:schemeClr>
            </a:solidFill>
            <a:latin typeface="Agency FB" panose="020B0503020202020204" pitchFamily="34" charset="0"/>
          </a:endParaRPr>
        </a:p>
      </dsp:txBody>
      <dsp:txXfrm>
        <a:off x="3196148" y="2667600"/>
        <a:ext cx="1455913" cy="1446989"/>
      </dsp:txXfrm>
    </dsp:sp>
    <dsp:sp modelId="{B8C5E67A-6D30-4A01-8315-BA5415851A09}">
      <dsp:nvSpPr>
        <dsp:cNvPr id="0" name=""/>
        <dsp:cNvSpPr/>
      </dsp:nvSpPr>
      <dsp:spPr>
        <a:xfrm rot="20700000">
          <a:off x="4770337" y="245874"/>
          <a:ext cx="2665162" cy="2757685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i="0" u="none" kern="1200" dirty="0" smtClean="0">
              <a:solidFill>
                <a:schemeClr val="accent2">
                  <a:lumMod val="50000"/>
                </a:schemeClr>
              </a:solidFill>
              <a:latin typeface="Agency FB" panose="020B0503020202020204" pitchFamily="34" charset="0"/>
            </a:rPr>
            <a:t>Robot movement</a:t>
          </a:r>
        </a:p>
      </dsp:txBody>
      <dsp:txXfrm rot="-20700000">
        <a:off x="5349398" y="856203"/>
        <a:ext cx="1507041" cy="1537027"/>
      </dsp:txXfrm>
    </dsp:sp>
    <dsp:sp modelId="{514482DC-E5F6-4E3B-A555-AE9BFA7304D5}">
      <dsp:nvSpPr>
        <dsp:cNvPr id="0" name=""/>
        <dsp:cNvSpPr/>
      </dsp:nvSpPr>
      <dsp:spPr>
        <a:xfrm>
          <a:off x="5197173" y="2441664"/>
          <a:ext cx="4613186" cy="4613186"/>
        </a:xfrm>
        <a:prstGeom prst="circularArrow">
          <a:avLst>
            <a:gd name="adj1" fmla="val 4688"/>
            <a:gd name="adj2" fmla="val 299029"/>
            <a:gd name="adj3" fmla="val 2553626"/>
            <a:gd name="adj4" fmla="val 15782816"/>
            <a:gd name="adj5" fmla="val 5469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69CD67-B7A6-4B64-80B3-86141AA845AF}">
      <dsp:nvSpPr>
        <dsp:cNvPr id="0" name=""/>
        <dsp:cNvSpPr/>
      </dsp:nvSpPr>
      <dsp:spPr>
        <a:xfrm>
          <a:off x="1966459" y="1545256"/>
          <a:ext cx="3963298" cy="335176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2129C5-E074-4846-8870-DAB129CF20FC}">
      <dsp:nvSpPr>
        <dsp:cNvPr id="0" name=""/>
        <dsp:cNvSpPr/>
      </dsp:nvSpPr>
      <dsp:spPr>
        <a:xfrm>
          <a:off x="4224789" y="-232016"/>
          <a:ext cx="3613881" cy="361388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35160E-9098-4E1F-AFF4-6D5E83891930}">
      <dsp:nvSpPr>
        <dsp:cNvPr id="0" name=""/>
        <dsp:cNvSpPr/>
      </dsp:nvSpPr>
      <dsp:spPr>
        <a:xfrm>
          <a:off x="1337" y="1591753"/>
          <a:ext cx="1772525" cy="1772525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Timing Belt</a:t>
          </a:r>
          <a:endParaRPr lang="en-US" sz="2000" kern="1200" dirty="0"/>
        </a:p>
      </dsp:txBody>
      <dsp:txXfrm>
        <a:off x="260917" y="1851333"/>
        <a:ext cx="1253365" cy="1253365"/>
      </dsp:txXfrm>
    </dsp:sp>
    <dsp:sp modelId="{F327FA8A-8339-4575-B6F0-2339F2FF2972}">
      <dsp:nvSpPr>
        <dsp:cNvPr id="0" name=""/>
        <dsp:cNvSpPr/>
      </dsp:nvSpPr>
      <dsp:spPr>
        <a:xfrm>
          <a:off x="1917791" y="1963984"/>
          <a:ext cx="1028064" cy="1028064"/>
        </a:xfrm>
        <a:prstGeom prst="mathPlus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2054061" y="2357116"/>
        <a:ext cx="755524" cy="241800"/>
      </dsp:txXfrm>
    </dsp:sp>
    <dsp:sp modelId="{790AFFA0-D281-4964-8A15-1945E3164E7B}">
      <dsp:nvSpPr>
        <dsp:cNvPr id="0" name=""/>
        <dsp:cNvSpPr/>
      </dsp:nvSpPr>
      <dsp:spPr>
        <a:xfrm>
          <a:off x="3089785" y="1591753"/>
          <a:ext cx="1772525" cy="1772525"/>
        </a:xfrm>
        <a:prstGeom prst="ellipse">
          <a:avLst/>
        </a:prstGeom>
        <a:solidFill>
          <a:schemeClr val="accent2">
            <a:shade val="80000"/>
            <a:hueOff val="275211"/>
            <a:satOff val="-19995"/>
            <a:lumOff val="16955"/>
            <a:alphaOff val="0"/>
          </a:schemeClr>
        </a:solidFill>
        <a:ln>
          <a:noFill/>
        </a:ln>
        <a:effectLst>
          <a:outerShdw blurRad="50800" dist="38100" dir="27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DISK</a:t>
          </a:r>
          <a:endParaRPr lang="en-US" sz="2000" kern="1200" dirty="0"/>
        </a:p>
      </dsp:txBody>
      <dsp:txXfrm>
        <a:off x="3349365" y="1851333"/>
        <a:ext cx="1253365" cy="1253365"/>
      </dsp:txXfrm>
    </dsp:sp>
    <dsp:sp modelId="{6E818202-F8B7-4206-A3E2-FF5B6F9E04E0}">
      <dsp:nvSpPr>
        <dsp:cNvPr id="0" name=""/>
        <dsp:cNvSpPr/>
      </dsp:nvSpPr>
      <dsp:spPr>
        <a:xfrm>
          <a:off x="5006239" y="1963984"/>
          <a:ext cx="1028064" cy="1028064"/>
        </a:xfrm>
        <a:prstGeom prst="mathEqual">
          <a:avLst/>
        </a:prstGeom>
        <a:solidFill>
          <a:schemeClr val="accent2">
            <a:shade val="90000"/>
            <a:hueOff val="550343"/>
            <a:satOff val="-39477"/>
            <a:lumOff val="3192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5142509" y="2175765"/>
        <a:ext cx="755524" cy="604502"/>
      </dsp:txXfrm>
    </dsp:sp>
    <dsp:sp modelId="{D0A983F5-AA06-46AB-9638-04B8F0AE89EB}">
      <dsp:nvSpPr>
        <dsp:cNvPr id="0" name=""/>
        <dsp:cNvSpPr/>
      </dsp:nvSpPr>
      <dsp:spPr>
        <a:xfrm>
          <a:off x="5964076" y="1583405"/>
          <a:ext cx="1772525" cy="1772525"/>
        </a:xfrm>
        <a:prstGeom prst="ellipse">
          <a:avLst/>
        </a:prstGeom>
        <a:solidFill>
          <a:schemeClr val="accent2">
            <a:shade val="80000"/>
            <a:hueOff val="550423"/>
            <a:satOff val="-39989"/>
            <a:lumOff val="33909"/>
            <a:alphaOff val="0"/>
          </a:schemeClr>
        </a:solidFill>
        <a:ln>
          <a:noFill/>
        </a:ln>
        <a:effectLst>
          <a:outerShdw blurRad="50800" dist="38100" dir="27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Robot movement</a:t>
          </a:r>
          <a:br>
            <a:rPr lang="en-US" sz="2000" kern="1200" dirty="0" smtClean="0"/>
          </a:br>
          <a:endParaRPr lang="en-US" sz="2000" kern="1200" dirty="0"/>
        </a:p>
      </dsp:txBody>
      <dsp:txXfrm>
        <a:off x="6223656" y="1842985"/>
        <a:ext cx="1253365" cy="12533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8BEA23-02BF-4399-AFB9-60C530963F95}">
      <dsp:nvSpPr>
        <dsp:cNvPr id="0" name=""/>
        <dsp:cNvSpPr/>
      </dsp:nvSpPr>
      <dsp:spPr>
        <a:xfrm>
          <a:off x="2373066" y="1783475"/>
          <a:ext cx="2188855" cy="21888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Power system</a:t>
          </a:r>
          <a:endParaRPr lang="ar-SA" sz="3800" kern="1200" dirty="0"/>
        </a:p>
      </dsp:txBody>
      <dsp:txXfrm>
        <a:off x="2693616" y="2104025"/>
        <a:ext cx="1547755" cy="1547755"/>
      </dsp:txXfrm>
    </dsp:sp>
    <dsp:sp modelId="{32D64177-E322-48CD-BCAF-1541A5D7238F}">
      <dsp:nvSpPr>
        <dsp:cNvPr id="0" name=""/>
        <dsp:cNvSpPr/>
      </dsp:nvSpPr>
      <dsp:spPr>
        <a:xfrm rot="12900000">
          <a:off x="885895" y="1374641"/>
          <a:ext cx="1760347" cy="62382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14AC84-1D1A-42AD-82ED-FC639BE21DB3}">
      <dsp:nvSpPr>
        <dsp:cNvPr id="0" name=""/>
        <dsp:cNvSpPr/>
      </dsp:nvSpPr>
      <dsp:spPr>
        <a:xfrm>
          <a:off x="5367" y="349940"/>
          <a:ext cx="2079412" cy="16635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15" tIns="81915" rIns="81915" bIns="8191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battery</a:t>
          </a:r>
          <a:endParaRPr lang="ar-SA" sz="4300" kern="1200" dirty="0"/>
        </a:p>
      </dsp:txBody>
      <dsp:txXfrm>
        <a:off x="54090" y="398663"/>
        <a:ext cx="1981966" cy="1566084"/>
      </dsp:txXfrm>
    </dsp:sp>
    <dsp:sp modelId="{7D0410D5-B38E-4283-820E-788A0CFFF7F0}">
      <dsp:nvSpPr>
        <dsp:cNvPr id="0" name=""/>
        <dsp:cNvSpPr/>
      </dsp:nvSpPr>
      <dsp:spPr>
        <a:xfrm rot="19500000">
          <a:off x="4288744" y="1374641"/>
          <a:ext cx="1760347" cy="62382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71890E-6C5F-43D9-A942-6C5747F42699}">
      <dsp:nvSpPr>
        <dsp:cNvPr id="0" name=""/>
        <dsp:cNvSpPr/>
      </dsp:nvSpPr>
      <dsp:spPr>
        <a:xfrm>
          <a:off x="4850208" y="349940"/>
          <a:ext cx="2079412" cy="16635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15" tIns="81915" rIns="81915" bIns="81915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motors</a:t>
          </a:r>
          <a:endParaRPr lang="ar-SA" sz="4300" kern="1200" dirty="0"/>
        </a:p>
      </dsp:txBody>
      <dsp:txXfrm>
        <a:off x="4898931" y="398663"/>
        <a:ext cx="1981966" cy="15660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72FD0C-5841-4A5D-BA83-44897052E5AD}">
      <dsp:nvSpPr>
        <dsp:cNvPr id="0" name=""/>
        <dsp:cNvSpPr/>
      </dsp:nvSpPr>
      <dsp:spPr>
        <a:xfrm>
          <a:off x="0" y="0"/>
          <a:ext cx="6399844" cy="86103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System Architecture</a:t>
          </a:r>
          <a:endParaRPr lang="ar-AE" sz="3100" kern="1200" dirty="0"/>
        </a:p>
      </dsp:txBody>
      <dsp:txXfrm>
        <a:off x="25219" y="25219"/>
        <a:ext cx="5369977" cy="810599"/>
      </dsp:txXfrm>
    </dsp:sp>
    <dsp:sp modelId="{7485C855-5D6A-4B6C-918D-D1D8D8ECFF56}">
      <dsp:nvSpPr>
        <dsp:cNvPr id="0" name=""/>
        <dsp:cNvSpPr/>
      </dsp:nvSpPr>
      <dsp:spPr>
        <a:xfrm>
          <a:off x="477910" y="980625"/>
          <a:ext cx="6399844" cy="86103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Data Processing and transfer</a:t>
          </a:r>
          <a:endParaRPr lang="ar-AE" sz="3100" kern="1200" dirty="0"/>
        </a:p>
      </dsp:txBody>
      <dsp:txXfrm>
        <a:off x="503129" y="1005844"/>
        <a:ext cx="5311822" cy="810599"/>
      </dsp:txXfrm>
    </dsp:sp>
    <dsp:sp modelId="{E6AA8C7B-D1AF-4BC5-8DD7-A9C9DEE91495}">
      <dsp:nvSpPr>
        <dsp:cNvPr id="0" name=""/>
        <dsp:cNvSpPr/>
      </dsp:nvSpPr>
      <dsp:spPr>
        <a:xfrm>
          <a:off x="955821" y="1961251"/>
          <a:ext cx="6399844" cy="86103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Programming and Coding</a:t>
          </a:r>
          <a:endParaRPr lang="ar-AE" sz="3100" kern="1200" dirty="0"/>
        </a:p>
      </dsp:txBody>
      <dsp:txXfrm>
        <a:off x="981040" y="1986470"/>
        <a:ext cx="5311822" cy="810599"/>
      </dsp:txXfrm>
    </dsp:sp>
    <dsp:sp modelId="{DE45B583-FF91-4C86-94E9-105D688E7F73}">
      <dsp:nvSpPr>
        <dsp:cNvPr id="0" name=""/>
        <dsp:cNvSpPr/>
      </dsp:nvSpPr>
      <dsp:spPr>
        <a:xfrm>
          <a:off x="1433731" y="2941877"/>
          <a:ext cx="6399844" cy="86103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Feedback System</a:t>
          </a:r>
          <a:endParaRPr lang="ar-AE" sz="3100" kern="1200" dirty="0"/>
        </a:p>
      </dsp:txBody>
      <dsp:txXfrm>
        <a:off x="1458950" y="2967096"/>
        <a:ext cx="5311822" cy="810599"/>
      </dsp:txXfrm>
    </dsp:sp>
    <dsp:sp modelId="{A9447908-1929-494F-A6AD-946F94B9EF7B}">
      <dsp:nvSpPr>
        <dsp:cNvPr id="0" name=""/>
        <dsp:cNvSpPr/>
      </dsp:nvSpPr>
      <dsp:spPr>
        <a:xfrm>
          <a:off x="1911642" y="3922502"/>
          <a:ext cx="6399844" cy="86103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Detection System</a:t>
          </a:r>
          <a:endParaRPr lang="ar-AE" sz="3100" kern="1200" dirty="0"/>
        </a:p>
      </dsp:txBody>
      <dsp:txXfrm>
        <a:off x="1936861" y="3947721"/>
        <a:ext cx="5311822" cy="810599"/>
      </dsp:txXfrm>
    </dsp:sp>
    <dsp:sp modelId="{C1E02FFD-5904-4D69-A936-73A38BD7D4F7}">
      <dsp:nvSpPr>
        <dsp:cNvPr id="0" name=""/>
        <dsp:cNvSpPr/>
      </dsp:nvSpPr>
      <dsp:spPr>
        <a:xfrm>
          <a:off x="5840170" y="629035"/>
          <a:ext cx="559674" cy="55967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AE" sz="2500" kern="1200"/>
        </a:p>
      </dsp:txBody>
      <dsp:txXfrm>
        <a:off x="5966097" y="629035"/>
        <a:ext cx="307820" cy="421155"/>
      </dsp:txXfrm>
    </dsp:sp>
    <dsp:sp modelId="{8227B44E-5577-45E9-B8DF-C2F8BC3C7ADE}">
      <dsp:nvSpPr>
        <dsp:cNvPr id="0" name=""/>
        <dsp:cNvSpPr/>
      </dsp:nvSpPr>
      <dsp:spPr>
        <a:xfrm>
          <a:off x="6318081" y="1609661"/>
          <a:ext cx="559674" cy="55967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AE" sz="2500" kern="1200"/>
        </a:p>
      </dsp:txBody>
      <dsp:txXfrm>
        <a:off x="6444008" y="1609661"/>
        <a:ext cx="307820" cy="421155"/>
      </dsp:txXfrm>
    </dsp:sp>
    <dsp:sp modelId="{E6EEC031-C18F-437E-A913-587C8ABF8075}">
      <dsp:nvSpPr>
        <dsp:cNvPr id="0" name=""/>
        <dsp:cNvSpPr/>
      </dsp:nvSpPr>
      <dsp:spPr>
        <a:xfrm>
          <a:off x="6795991" y="2575936"/>
          <a:ext cx="559674" cy="55967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AE" sz="2500" kern="1200"/>
        </a:p>
      </dsp:txBody>
      <dsp:txXfrm>
        <a:off x="6921918" y="2575936"/>
        <a:ext cx="307820" cy="421155"/>
      </dsp:txXfrm>
    </dsp:sp>
    <dsp:sp modelId="{A3846B70-90A8-4B09-8029-238E98C64BFB}">
      <dsp:nvSpPr>
        <dsp:cNvPr id="0" name=""/>
        <dsp:cNvSpPr/>
      </dsp:nvSpPr>
      <dsp:spPr>
        <a:xfrm>
          <a:off x="7273902" y="3566129"/>
          <a:ext cx="559674" cy="55967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AE" sz="2500" kern="1200"/>
        </a:p>
      </dsp:txBody>
      <dsp:txXfrm>
        <a:off x="7399829" y="3566129"/>
        <a:ext cx="307820" cy="421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609155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55236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2566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201328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344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728688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788384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16404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625334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420838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81774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941708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51583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98782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4146610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800944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E0B9A-8FB5-4F88-89F8-9FCA31BE3AD6}" type="datetimeFigureOut">
              <a:rPr lang="ar-AE" smtClean="0"/>
              <a:t>17/08/1439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90DCC4E-B74A-40BA-9626-9578D58A7EB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5529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9283" y="2684947"/>
            <a:ext cx="95301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lgerian" panose="04020705040A02060702" pitchFamily="82" charset="0"/>
              </a:rPr>
              <a:t>Weeding Robot</a:t>
            </a:r>
            <a:endParaRPr lang="en-US" sz="9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37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69" y="592383"/>
            <a:ext cx="3828198" cy="60063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029" y="592383"/>
            <a:ext cx="3828198" cy="60063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011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19469062">
            <a:off x="168290" y="1137598"/>
            <a:ext cx="4911036" cy="1063643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Harlow Solid Italic" panose="04030604020F02020D02" pitchFamily="82" charset="0"/>
              </a:rPr>
              <a:t>Removing methods</a:t>
            </a:r>
            <a:endParaRPr lang="en-US" sz="4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392" y="1501254"/>
            <a:ext cx="5512179" cy="49609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141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122" y="3609834"/>
            <a:ext cx="7907337" cy="20478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Diffused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9206">
            <a:off x="6323462" y="615743"/>
            <a:ext cx="2760682" cy="21123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11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113" y="1405719"/>
            <a:ext cx="6942071" cy="4044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88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054726" cy="918949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Harlow Solid Italic" panose="04030604020F02020D02" pitchFamily="82" charset="0"/>
              </a:rPr>
              <a:t>Robot movement</a:t>
            </a:r>
            <a:br>
              <a:rPr lang="en-US" sz="5400" dirty="0" smtClean="0">
                <a:latin typeface="Harlow Solid Italic" panose="04030604020F02020D02" pitchFamily="82" charset="0"/>
              </a:rPr>
            </a:br>
            <a:endParaRPr lang="en-US" sz="5400" dirty="0">
              <a:latin typeface="Harlow Solid Italic" panose="04030604020F02020D02" pitchFamily="82" charset="0"/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515299867"/>
              </p:ext>
            </p:extLst>
          </p:nvPr>
        </p:nvGraphicFramePr>
        <p:xfrm>
          <a:off x="1000835" y="1105468"/>
          <a:ext cx="7952096" cy="4956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53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0" y="1119115"/>
            <a:ext cx="8044028" cy="45225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2707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113" y="418531"/>
            <a:ext cx="3500720" cy="62235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زاوية مطوية 4"/>
          <p:cNvSpPr/>
          <p:nvPr/>
        </p:nvSpPr>
        <p:spPr>
          <a:xfrm>
            <a:off x="6292186" y="2702257"/>
            <a:ext cx="2884227" cy="2862618"/>
          </a:xfrm>
          <a:prstGeom prst="foldedCorner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DON’T FORGET </a:t>
            </a:r>
            <a:b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The safety Rule  when use this technical method </a:t>
            </a:r>
            <a:endParaRPr lang="en-US" sz="2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الرمز &quot;ممنوع&quot; 3"/>
          <p:cNvSpPr/>
          <p:nvPr/>
        </p:nvSpPr>
        <p:spPr>
          <a:xfrm>
            <a:off x="6899511" y="1337480"/>
            <a:ext cx="1669576" cy="1637732"/>
          </a:xfrm>
          <a:prstGeom prst="noSmoking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18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20115948">
            <a:off x="487277" y="421245"/>
            <a:ext cx="4433280" cy="1143000"/>
          </a:xfrm>
        </p:spPr>
        <p:txBody>
          <a:bodyPr>
            <a:normAutofit/>
          </a:bodyPr>
          <a:lstStyle/>
          <a:p>
            <a:r>
              <a:rPr lang="en-US" sz="6600" dirty="0">
                <a:latin typeface="Harlow Solid Italic" panose="04030604020F02020D02" pitchFamily="82" charset="0"/>
              </a:rPr>
              <a:t>Finally </a:t>
            </a:r>
            <a:endParaRPr lang="en-US" sz="6600" dirty="0">
              <a:latin typeface="Harlow Solid Italic" panose="04030604020F02020D02" pitchFamily="82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5074">
            <a:off x="331974" y="2392610"/>
            <a:ext cx="6106063" cy="42793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01156">
            <a:off x="4333957" y="392259"/>
            <a:ext cx="6407803" cy="46859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19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41782" indent="-514350"/>
            <a:endParaRPr lang="en-US" dirty="0" smtClean="0"/>
          </a:p>
          <a:p>
            <a:pPr marL="541782" indent="-514350"/>
            <a:endParaRPr lang="en-US" dirty="0" smtClean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1042370160"/>
              </p:ext>
            </p:extLst>
          </p:nvPr>
        </p:nvGraphicFramePr>
        <p:xfrm>
          <a:off x="2045239" y="1692323"/>
          <a:ext cx="6934988" cy="432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1945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2475299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Battery:</a:t>
            </a:r>
            <a:endParaRPr lang="ar-SA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4982" y="1657350"/>
            <a:ext cx="2971800" cy="3114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2583" y="3889612"/>
            <a:ext cx="4162425" cy="2228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مربع نص 8"/>
          <p:cNvSpPr txBox="1"/>
          <p:nvPr/>
        </p:nvSpPr>
        <p:spPr>
          <a:xfrm>
            <a:off x="5204205" y="2024419"/>
            <a:ext cx="4772308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Using lead acid battery 12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V</a:t>
            </a:r>
            <a:r>
              <a:rPr lang="ar-SA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/ 40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Ah</a:t>
            </a:r>
            <a:endParaRPr lang="ar-SA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26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786" y="657533"/>
            <a:ext cx="5721255" cy="61980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6081" y="3213621"/>
            <a:ext cx="2152650" cy="10858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978" y="-109194"/>
            <a:ext cx="9530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Time schedule (1</a:t>
            </a:r>
            <a:r>
              <a:rPr lang="en-US" sz="5400" b="1" baseline="300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st</a:t>
            </a:r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semester)</a:t>
            </a:r>
            <a:endParaRPr lang="en-US" sz="5400" b="1" cap="none" spc="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Flowchart: Off-page Connector 5"/>
          <p:cNvSpPr/>
          <p:nvPr/>
        </p:nvSpPr>
        <p:spPr>
          <a:xfrm rot="16200000">
            <a:off x="273706" y="234107"/>
            <a:ext cx="612648" cy="1160060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651353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Motors: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6302" y="1324838"/>
            <a:ext cx="2776182" cy="34849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8687" y="3067335"/>
            <a:ext cx="3903703" cy="350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مربع نص 6"/>
          <p:cNvSpPr txBox="1"/>
          <p:nvPr/>
        </p:nvSpPr>
        <p:spPr>
          <a:xfrm>
            <a:off x="4876800" y="1795820"/>
            <a:ext cx="43972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We use 4 of wiper motors</a:t>
            </a:r>
            <a:endParaRPr lang="ar-SA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729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0856" y="220638"/>
            <a:ext cx="8596668" cy="1320800"/>
          </a:xfrm>
        </p:spPr>
        <p:txBody>
          <a:bodyPr/>
          <a:lstStyle/>
          <a:p>
            <a:r>
              <a:rPr lang="en-US" dirty="0" smtClean="0"/>
              <a:t>Calculation:</a:t>
            </a:r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916" y="881038"/>
            <a:ext cx="5924124" cy="286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7898" y="3959432"/>
            <a:ext cx="6159626" cy="26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02689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71" y="667603"/>
            <a:ext cx="5715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9394" y="3984009"/>
            <a:ext cx="7772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8354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285" y="1143001"/>
            <a:ext cx="5905106" cy="21406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مربع نص 4"/>
          <p:cNvSpPr txBox="1"/>
          <p:nvPr/>
        </p:nvSpPr>
        <p:spPr>
          <a:xfrm>
            <a:off x="6846682" y="1797802"/>
            <a:ext cx="23622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Wiper motor for crankshaft</a:t>
            </a:r>
            <a:endParaRPr lang="ar-SA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699" y="3628636"/>
            <a:ext cx="5162320" cy="23893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مربع نص 6"/>
          <p:cNvSpPr txBox="1"/>
          <p:nvPr/>
        </p:nvSpPr>
        <p:spPr>
          <a:xfrm>
            <a:off x="586592" y="4517409"/>
            <a:ext cx="339601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Two wiper motors for traction </a:t>
            </a:r>
            <a:endParaRPr lang="ar-SA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178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85910" y="352471"/>
            <a:ext cx="5070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Control System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Flowchart: Off-page Connector 2"/>
          <p:cNvSpPr/>
          <p:nvPr/>
        </p:nvSpPr>
        <p:spPr>
          <a:xfrm rot="16200000">
            <a:off x="273706" y="234107"/>
            <a:ext cx="612648" cy="1160060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55728591"/>
              </p:ext>
            </p:extLst>
          </p:nvPr>
        </p:nvGraphicFramePr>
        <p:xfrm>
          <a:off x="559558" y="1624083"/>
          <a:ext cx="8311487" cy="4783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954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11"/>
          <a:stretch/>
        </p:blipFill>
        <p:spPr bwMode="auto">
          <a:xfrm>
            <a:off x="718164" y="136477"/>
            <a:ext cx="8548666" cy="75676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2259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34" y="0"/>
            <a:ext cx="8215313" cy="30805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446" y="3418871"/>
            <a:ext cx="7851088" cy="4205322"/>
          </a:xfrm>
          <a:prstGeom prst="rect">
            <a:avLst/>
          </a:prstGeom>
        </p:spPr>
      </p:pic>
      <p:sp>
        <p:nvSpPr>
          <p:cNvPr id="4" name="Down Arrow 3"/>
          <p:cNvSpPr/>
          <p:nvPr/>
        </p:nvSpPr>
        <p:spPr>
          <a:xfrm>
            <a:off x="4548367" y="2720534"/>
            <a:ext cx="815204" cy="13966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2050" name="Picture 2" descr="Image result for arcgi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400" y="4291285"/>
            <a:ext cx="4610100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geomol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541" y="921375"/>
            <a:ext cx="1892106" cy="189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66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15469" b="14209"/>
          <a:stretch/>
        </p:blipFill>
        <p:spPr>
          <a:xfrm>
            <a:off x="1214509" y="162721"/>
            <a:ext cx="7383581" cy="3960747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>
          <a:xfrm>
            <a:off x="5281612" y="-319095"/>
            <a:ext cx="815204" cy="13966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6905" y="3574324"/>
            <a:ext cx="8579821" cy="4525621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6851105" y="3171078"/>
            <a:ext cx="815204" cy="13966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1026" name="Picture 2" descr="Image result for mysq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038" y="4924124"/>
            <a:ext cx="2724103" cy="140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509" y="431739"/>
            <a:ext cx="3950494" cy="189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29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386" y="873419"/>
            <a:ext cx="8886399" cy="5272693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3725837" y="2333769"/>
            <a:ext cx="1487607" cy="7712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5" name="Down Arrow 4"/>
          <p:cNvSpPr/>
          <p:nvPr/>
        </p:nvSpPr>
        <p:spPr>
          <a:xfrm>
            <a:off x="2265458" y="0"/>
            <a:ext cx="815204" cy="13966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3078" name="Picture 6" descr="Image result for tx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071" y="3105005"/>
            <a:ext cx="1222849" cy="1222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 for js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071" y="1258207"/>
            <a:ext cx="1141740" cy="114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Related im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918" y="2934268"/>
            <a:ext cx="1827733" cy="182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44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67" y="571645"/>
            <a:ext cx="3963479" cy="60039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714" y="673536"/>
            <a:ext cx="3052615" cy="61844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82898" y="61465"/>
            <a:ext cx="41693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Traction Motor (R&amp;L)</a:t>
            </a:r>
            <a:endParaRPr lang="en-US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Flowchart: Off-page Connector 4"/>
          <p:cNvSpPr/>
          <p:nvPr/>
        </p:nvSpPr>
        <p:spPr>
          <a:xfrm rot="16200000">
            <a:off x="273706" y="234107"/>
            <a:ext cx="612648" cy="1160060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63765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69" y="1310185"/>
            <a:ext cx="8961994" cy="43438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9141" y="5654082"/>
            <a:ext cx="2152650" cy="10858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10787" y="224335"/>
            <a:ext cx="9619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Time schedule (2</a:t>
            </a:r>
            <a:r>
              <a:rPr lang="en-US" sz="5400" b="1" baseline="300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nd</a:t>
            </a:r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semester)</a:t>
            </a:r>
            <a:endParaRPr lang="en-US" sz="5400" b="1" cap="none" spc="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27559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442558"/>
              </p:ext>
            </p:extLst>
          </p:nvPr>
        </p:nvGraphicFramePr>
        <p:xfrm>
          <a:off x="866492" y="1422408"/>
          <a:ext cx="8291157" cy="4903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451"/>
                <a:gridCol w="1184451"/>
                <a:gridCol w="1184451"/>
                <a:gridCol w="1184451"/>
                <a:gridCol w="1184451"/>
                <a:gridCol w="1184451"/>
                <a:gridCol w="1184451"/>
              </a:tblGrid>
              <a:tr h="585696"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err="1" smtClean="0">
                          <a:latin typeface="Bahnschrift SemiBold" panose="020B0502040204020203" pitchFamily="34" charset="0"/>
                        </a:rPr>
                        <a:t>enAR</a:t>
                      </a:r>
                      <a:endParaRPr lang="ar-AE" sz="1800" dirty="0"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err="1" smtClean="0">
                          <a:latin typeface="Bahnschrift SemiBold" panose="020B0502040204020203" pitchFamily="34" charset="0"/>
                        </a:rPr>
                        <a:t>enBL</a:t>
                      </a:r>
                      <a:endParaRPr lang="ar-AE" sz="1800" dirty="0"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latin typeface="Bahnschrift SemiBold" panose="020B0502040204020203" pitchFamily="34" charset="0"/>
                        </a:rPr>
                        <a:t>In1R </a:t>
                      </a:r>
                      <a:r>
                        <a:rPr lang="en-US" sz="1800" dirty="0" smtClean="0">
                          <a:latin typeface="Bahnschrift SemiBold" panose="020B0502040204020203" pitchFamily="34" charset="0"/>
                        </a:rPr>
                        <a:t>(</a:t>
                      </a:r>
                      <a:r>
                        <a:rPr lang="en-US" sz="1800" dirty="0" err="1" smtClean="0">
                          <a:latin typeface="Bahnschrift SemiBold" panose="020B0502040204020203" pitchFamily="34" charset="0"/>
                        </a:rPr>
                        <a:t>enR</a:t>
                      </a:r>
                      <a:r>
                        <a:rPr lang="en-US" sz="1800" dirty="0" smtClean="0">
                          <a:latin typeface="Bahnschrift SemiBold" panose="020B0502040204020203" pitchFamily="34" charset="0"/>
                        </a:rPr>
                        <a:t>)</a:t>
                      </a:r>
                      <a:endParaRPr lang="ar-AE" sz="1800" dirty="0"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latin typeface="Bahnschrift SemiBold" panose="020B0502040204020203" pitchFamily="34" charset="0"/>
                        </a:rPr>
                        <a:t>In2R</a:t>
                      </a:r>
                      <a:endParaRPr lang="ar-AE" sz="1800" dirty="0"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latin typeface="Bahnschrift SemiBold" panose="020B0502040204020203" pitchFamily="34" charset="0"/>
                        </a:rPr>
                        <a:t>In3L (</a:t>
                      </a:r>
                      <a:r>
                        <a:rPr lang="en-GB" sz="1800" dirty="0" err="1" smtClean="0">
                          <a:latin typeface="Bahnschrift SemiBold" panose="020B0502040204020203" pitchFamily="34" charset="0"/>
                        </a:rPr>
                        <a:t>enL</a:t>
                      </a:r>
                      <a:r>
                        <a:rPr lang="en-GB" sz="1800" dirty="0" smtClean="0">
                          <a:latin typeface="Bahnschrift SemiBold" panose="020B0502040204020203" pitchFamily="34" charset="0"/>
                        </a:rPr>
                        <a:t>)</a:t>
                      </a:r>
                      <a:endParaRPr lang="ar-AE" sz="1800" dirty="0"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latin typeface="Bahnschrift SemiBold" panose="020B0502040204020203" pitchFamily="34" charset="0"/>
                        </a:rPr>
                        <a:t>In4L</a:t>
                      </a:r>
                      <a:endParaRPr lang="ar-AE" sz="1800" dirty="0"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latin typeface="Bahnschrift SemiBold" panose="020B0502040204020203" pitchFamily="34" charset="0"/>
                        </a:rPr>
                        <a:t>Move</a:t>
                      </a:r>
                      <a:endParaRPr lang="ar-AE" sz="1800" dirty="0"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</a:tr>
              <a:tr h="585696"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0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x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0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x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Stop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</a:tr>
              <a:tr h="585696"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0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x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0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Turn</a:t>
                      </a:r>
                      <a:r>
                        <a:rPr lang="en-GB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 Right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</a:tr>
              <a:tr h="585696"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0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0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x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Turn</a:t>
                      </a:r>
                      <a:r>
                        <a:rPr lang="en-GB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 left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</a:tr>
              <a:tr h="585696"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0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0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Forward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</a:tr>
              <a:tr h="585696"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Reverse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</a:tr>
              <a:tr h="601553"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0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Sharp</a:t>
                      </a:r>
                      <a:r>
                        <a:rPr lang="en-GB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 right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</a:tr>
              <a:tr h="585696"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0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1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Bahnschrift SemiBold" panose="020B0502040204020203" pitchFamily="34" charset="0"/>
                        </a:rPr>
                        <a:t>Sharp Left</a:t>
                      </a:r>
                      <a:endParaRPr lang="ar-AE" sz="18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160060" y="344039"/>
            <a:ext cx="76190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Truth table of H-bridge with the motor</a:t>
            </a:r>
            <a:endParaRPr lang="en-US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4" name="Flowchart: Off-page Connector 3"/>
          <p:cNvSpPr/>
          <p:nvPr/>
        </p:nvSpPr>
        <p:spPr>
          <a:xfrm rot="16200000">
            <a:off x="273706" y="70334"/>
            <a:ext cx="612648" cy="1160060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5021148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027188"/>
              </p:ext>
            </p:extLst>
          </p:nvPr>
        </p:nvGraphicFramePr>
        <p:xfrm>
          <a:off x="2517163" y="1275801"/>
          <a:ext cx="5371243" cy="551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89654"/>
                <a:gridCol w="2281589"/>
              </a:tblGrid>
              <a:tr h="451211">
                <a:tc>
                  <a:txBody>
                    <a:bodyPr/>
                    <a:lstStyle/>
                    <a:p>
                      <a:pPr algn="l" rtl="0"/>
                      <a:r>
                        <a:rPr lang="en-GB" sz="2400" kern="12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Material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Price (NIS)</a:t>
                      </a:r>
                      <a:endParaRPr lang="ar-AE" sz="2400" dirty="0" smtClean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76628"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PVC</a:t>
                      </a:r>
                      <a:r>
                        <a:rPr lang="en-GB" sz="2400" baseline="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pipes &amp; fittings + Shipping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200 +200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1211"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Remover Pieces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150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1211"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Robot accessories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200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1211"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Tools</a:t>
                      </a:r>
                      <a:r>
                        <a:rPr lang="en-GB" sz="2400" baseline="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used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50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1211"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Motors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220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1211"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Battery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350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1211"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Control Element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80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1211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Control</a:t>
                      </a:r>
                      <a:r>
                        <a:rPr lang="en-US" sz="2400" baseline="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components 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200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1211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Motors</a:t>
                      </a:r>
                      <a:r>
                        <a:rPr lang="en-US" sz="2400" baseline="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assembly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350</a:t>
                      </a:r>
                      <a:endParaRPr lang="ar-AE" sz="2400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46516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1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Total</a:t>
                      </a:r>
                      <a:endParaRPr lang="ar-AE" sz="3200" b="1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1" dirty="0" smtClean="0"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2000</a:t>
                      </a:r>
                      <a:endParaRPr lang="ar-AE" sz="3200" b="1" dirty="0"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279492" y="352471"/>
            <a:ext cx="1571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Cost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Flowchart: Off-page Connector 4"/>
          <p:cNvSpPr/>
          <p:nvPr/>
        </p:nvSpPr>
        <p:spPr>
          <a:xfrm rot="16200000">
            <a:off x="273706" y="234107"/>
            <a:ext cx="612648" cy="1160060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4628440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8572" y="2374232"/>
            <a:ext cx="84128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dirty="0" smtClean="0">
                <a:ln w="0">
                  <a:solidFill>
                    <a:schemeClr val="tx2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Eras Bold ITC" panose="020B0907030504020204" pitchFamily="34" charset="0"/>
              </a:rPr>
              <a:t>Any Questions?</a:t>
            </a:r>
            <a:endParaRPr lang="en-US" sz="8000" b="0" cap="none" spc="0" dirty="0">
              <a:ln w="0">
                <a:solidFill>
                  <a:schemeClr val="tx2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241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87139949"/>
              </p:ext>
            </p:extLst>
          </p:nvPr>
        </p:nvGraphicFramePr>
        <p:xfrm>
          <a:off x="-2197766" y="-358352"/>
          <a:ext cx="14587228" cy="7705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071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3"/>
          <p:cNvGraphicFramePr/>
          <p:nvPr>
            <p:extLst>
              <p:ext uri="{D42A27DB-BD31-4B8C-83A1-F6EECF244321}">
                <p14:modId xmlns:p14="http://schemas.microsoft.com/office/powerpoint/2010/main" val="1459951"/>
              </p:ext>
            </p:extLst>
          </p:nvPr>
        </p:nvGraphicFramePr>
        <p:xfrm>
          <a:off x="-700586" y="27296"/>
          <a:ext cx="11550556" cy="6552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4558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2492" y="254758"/>
            <a:ext cx="6979061" cy="714233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Bahnschrift SemiBold" panose="020B0502040204020203" pitchFamily="34" charset="0"/>
              </a:rPr>
              <a:t>PolyVinylChloride</a:t>
            </a:r>
            <a:r>
              <a:rPr lang="en-US" dirty="0" smtClean="0">
                <a:latin typeface="Bahnschrift SemiBold" panose="020B0502040204020203" pitchFamily="34" charset="0"/>
              </a:rPr>
              <a:t> (PVC Pipes)</a:t>
            </a:r>
            <a:br>
              <a:rPr lang="en-US" dirty="0" smtClean="0">
                <a:latin typeface="Bahnschrift SemiBold" panose="020B0502040204020203" pitchFamily="34" charset="0"/>
              </a:rPr>
            </a:br>
            <a:endParaRPr lang="en-US" dirty="0">
              <a:latin typeface="Bahnschrift SemiBold" panose="020B05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13" b="15224"/>
          <a:stretch/>
        </p:blipFill>
        <p:spPr>
          <a:xfrm>
            <a:off x="2584047" y="1077291"/>
            <a:ext cx="4717506" cy="56578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0504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1" y="1143001"/>
            <a:ext cx="4270375" cy="42945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60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09" y="510616"/>
            <a:ext cx="5336276" cy="61417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185" y="273664"/>
            <a:ext cx="3958990" cy="63786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8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تمرير أفقي 6"/>
          <p:cNvSpPr/>
          <p:nvPr/>
        </p:nvSpPr>
        <p:spPr>
          <a:xfrm rot="20606356">
            <a:off x="3034809" y="1851181"/>
            <a:ext cx="4065376" cy="3166625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stellar" panose="020A0402060406010301" pitchFamily="18" charset="0"/>
              </a:rPr>
              <a:t>USING Cutter</a:t>
            </a:r>
            <a:endParaRPr lang="en-US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Castellar" panose="020A0402060406010301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07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iblet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1705</TotalTime>
  <Words>214</Words>
  <Application>Microsoft Office PowerPoint</Application>
  <PresentationFormat>Widescreen</PresentationFormat>
  <Paragraphs>116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Agency FB</vt:lpstr>
      <vt:lpstr>Algerian</vt:lpstr>
      <vt:lpstr>Andalus</vt:lpstr>
      <vt:lpstr>Arial</vt:lpstr>
      <vt:lpstr>Bahnschrift SemiBold</vt:lpstr>
      <vt:lpstr>Castellar</vt:lpstr>
      <vt:lpstr>Eras Bold ITC</vt:lpstr>
      <vt:lpstr>Harlow Solid Italic</vt:lpstr>
      <vt:lpstr>Tahoma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PolyVinylChloride (PVC Pipes) </vt:lpstr>
      <vt:lpstr>PowerPoint Presentation</vt:lpstr>
      <vt:lpstr>PowerPoint Presentation</vt:lpstr>
      <vt:lpstr>PowerPoint Presentation</vt:lpstr>
      <vt:lpstr>PowerPoint Presentation</vt:lpstr>
      <vt:lpstr>Removing methods</vt:lpstr>
      <vt:lpstr>PowerPoint Presentation</vt:lpstr>
      <vt:lpstr>PowerPoint Presentation</vt:lpstr>
      <vt:lpstr>Robot movement </vt:lpstr>
      <vt:lpstr>PowerPoint Presentation</vt:lpstr>
      <vt:lpstr>PowerPoint Presentation</vt:lpstr>
      <vt:lpstr>Finally </vt:lpstr>
      <vt:lpstr>PowerPoint Presentation</vt:lpstr>
      <vt:lpstr>Battery:</vt:lpstr>
      <vt:lpstr>Motors:</vt:lpstr>
      <vt:lpstr>Calculation: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Haneen Al Nahwi</dc:creator>
  <cp:lastModifiedBy>Haneen Al Nahwi</cp:lastModifiedBy>
  <cp:revision>17</cp:revision>
  <dcterms:created xsi:type="dcterms:W3CDTF">2018-05-02T03:50:09Z</dcterms:created>
  <dcterms:modified xsi:type="dcterms:W3CDTF">2018-05-03T08:15:35Z</dcterms:modified>
</cp:coreProperties>
</file>