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34" r:id="rId1"/>
    <p:sldMasterId id="2147483947" r:id="rId2"/>
    <p:sldMasterId id="2147483960" r:id="rId3"/>
    <p:sldMasterId id="2147483985" r:id="rId4"/>
    <p:sldMasterId id="2147483999" r:id="rId5"/>
    <p:sldMasterId id="2147484014" r:id="rId6"/>
    <p:sldMasterId id="2147484029" r:id="rId7"/>
  </p:sldMasterIdLst>
  <p:notesMasterIdLst>
    <p:notesMasterId r:id="rId56"/>
  </p:notesMasterIdLst>
  <p:sldIdLst>
    <p:sldId id="302" r:id="rId8"/>
    <p:sldId id="320" r:id="rId9"/>
    <p:sldId id="355" r:id="rId10"/>
    <p:sldId id="331" r:id="rId11"/>
    <p:sldId id="330" r:id="rId12"/>
    <p:sldId id="367" r:id="rId13"/>
    <p:sldId id="340" r:id="rId14"/>
    <p:sldId id="342" r:id="rId15"/>
    <p:sldId id="332" r:id="rId16"/>
    <p:sldId id="352" r:id="rId17"/>
    <p:sldId id="368" r:id="rId18"/>
    <p:sldId id="334" r:id="rId19"/>
    <p:sldId id="312" r:id="rId20"/>
    <p:sldId id="327" r:id="rId21"/>
    <p:sldId id="328" r:id="rId22"/>
    <p:sldId id="335" r:id="rId23"/>
    <p:sldId id="326" r:id="rId24"/>
    <p:sldId id="337" r:id="rId25"/>
    <p:sldId id="338" r:id="rId26"/>
    <p:sldId id="366" r:id="rId27"/>
    <p:sldId id="359" r:id="rId28"/>
    <p:sldId id="303" r:id="rId29"/>
    <p:sldId id="283" r:id="rId30"/>
    <p:sldId id="345" r:id="rId31"/>
    <p:sldId id="299" r:id="rId32"/>
    <p:sldId id="358" r:id="rId33"/>
    <p:sldId id="300" r:id="rId34"/>
    <p:sldId id="290" r:id="rId35"/>
    <p:sldId id="310" r:id="rId36"/>
    <p:sldId id="305" r:id="rId37"/>
    <p:sldId id="360" r:id="rId38"/>
    <p:sldId id="370" r:id="rId39"/>
    <p:sldId id="306" r:id="rId40"/>
    <p:sldId id="307" r:id="rId41"/>
    <p:sldId id="346" r:id="rId42"/>
    <p:sldId id="308" r:id="rId43"/>
    <p:sldId id="371" r:id="rId44"/>
    <p:sldId id="319" r:id="rId45"/>
    <p:sldId id="313" r:id="rId46"/>
    <p:sldId id="317" r:id="rId47"/>
    <p:sldId id="318" r:id="rId48"/>
    <p:sldId id="347" r:id="rId49"/>
    <p:sldId id="350" r:id="rId50"/>
    <p:sldId id="349" r:id="rId51"/>
    <p:sldId id="351" r:id="rId52"/>
    <p:sldId id="354" r:id="rId53"/>
    <p:sldId id="362" r:id="rId54"/>
    <p:sldId id="369" r:id="rId55"/>
  </p:sldIdLst>
  <p:sldSz cx="18288000" cy="10287000"/>
  <p:notesSz cx="6858000" cy="9144000"/>
  <p:embeddedFontLst>
    <p:embeddedFont>
      <p:font typeface="Arial Narrow" pitchFamily="34" charset="0"/>
      <p:regular r:id="rId57"/>
      <p:bold r:id="rId58"/>
      <p:italic r:id="rId59"/>
      <p:boldItalic r:id="rId60"/>
    </p:embeddedFont>
    <p:embeddedFont>
      <p:font typeface="Calibri" pitchFamily="34" charset="0"/>
      <p:regular r:id="rId61"/>
      <p:bold r:id="rId62"/>
      <p:italic r:id="rId63"/>
      <p:boldItalic r:id="rId64"/>
    </p:embeddedFont>
    <p:embeddedFont>
      <p:font typeface="Bebas Neue" charset="0"/>
      <p:regular r:id="rId65"/>
    </p:embeddedFont>
    <p:embeddedFont>
      <p:font typeface="Montserrat Bold" charset="0"/>
      <p:bold r:id="rId66"/>
    </p:embeddedFont>
    <p:embeddedFont>
      <p:font typeface="Aileron" charset="0"/>
      <p:regular r:id="rId67"/>
    </p:embeddedFont>
    <p:embeddedFont>
      <p:font typeface="Fira Sans Extra Condensed" charset="0"/>
      <p:regular r:id="rId68"/>
      <p:bold r:id="rId69"/>
      <p:italic r:id="rId70"/>
      <p:boldItalic r:id="rId71"/>
    </p:embeddedFont>
    <p:embeddedFont>
      <p:font typeface="Eras Bold ITC" pitchFamily="34" charset="0"/>
      <p:regular r:id="rId72"/>
    </p:embeddedFont>
    <p:embeddedFont>
      <p:font typeface="Open Sans" charset="0"/>
      <p:regular r:id="rId73"/>
      <p:bold r:id="rId74"/>
      <p:italic r:id="rId75"/>
      <p:boldItalic r:id="rId76"/>
    </p:embeddedFont>
    <p:embeddedFont>
      <p:font typeface="Farsi Simple Outline" pitchFamily="2" charset="-78"/>
      <p:regular r:id="rId77"/>
    </p:embeddedFont>
    <p:embeddedFont>
      <p:font typeface="Cambria" pitchFamily="18" charset="0"/>
      <p:regular r:id="rId78"/>
      <p:bold r:id="rId79"/>
      <p:italic r:id="rId80"/>
      <p:boldItalic r:id="rId81"/>
    </p:embeddedFont>
    <p:embeddedFont>
      <p:font typeface="Farsi Simple Bold" pitchFamily="2" charset="-78"/>
      <p:regular r:id="rId82"/>
    </p:embeddedFont>
    <p:embeddedFont>
      <p:font typeface="Roboto" charset="0"/>
      <p:regular r:id="rId83"/>
      <p:bold r:id="rId84"/>
      <p:italic r:id="rId85"/>
      <p:boldItalic r:id="rId86"/>
    </p:embeddedFont>
    <p:embeddedFont>
      <p:font typeface="Calibri Light" pitchFamily="34" charset="0"/>
      <p:regular r:id="rId87"/>
      <p:italic r:id="rId88"/>
    </p:embeddedFont>
    <p:embeddedFont>
      <p:font typeface="Fira Sans Extra Condensed SemiBold" charset="0"/>
      <p:regular r:id="rId89"/>
      <p:bold r:id="rId90"/>
      <p:italic r:id="rId91"/>
      <p:boldItalic r:id="rId92"/>
    </p:embeddedFont>
    <p:embeddedFont>
      <p:font typeface="Verdana" pitchFamily="34" charset="0"/>
      <p:regular r:id="rId93"/>
      <p:bold r:id="rId94"/>
      <p:italic r:id="rId95"/>
      <p:boldItalic r:id="rId96"/>
    </p:embeddedFont>
  </p:embeddedFontLst>
  <p:defaultTextStyle>
    <a:defPPr>
      <a:defRPr lang="en-US"/>
    </a:defPPr>
    <a:lvl1pPr marL="0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42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468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204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930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668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400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130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3856" algn="l" defTabSz="9134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CCCCCC"/>
    <a:srgbClr val="888888"/>
    <a:srgbClr val="438E8E"/>
    <a:srgbClr val="8E8E8E"/>
    <a:srgbClr val="2A8BFD"/>
    <a:srgbClr val="707CFD"/>
    <a:srgbClr val="707CF4"/>
    <a:srgbClr val="3399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نمط ذو نسُق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النمط الفات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النمط الفات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19" autoAdjust="0"/>
    <p:restoredTop sz="94614" autoAdjust="0"/>
  </p:normalViewPr>
  <p:slideViewPr>
    <p:cSldViewPr>
      <p:cViewPr>
        <p:scale>
          <a:sx n="33" d="100"/>
          <a:sy n="33" d="100"/>
        </p:scale>
        <p:origin x="-1920" y="-7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55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76" Type="http://schemas.openxmlformats.org/officeDocument/2006/relationships/font" Target="fonts/font20.fntdata"/><Relationship Id="rId84" Type="http://schemas.openxmlformats.org/officeDocument/2006/relationships/font" Target="fonts/font28.fntdata"/><Relationship Id="rId89" Type="http://schemas.openxmlformats.org/officeDocument/2006/relationships/font" Target="fonts/font33.fntdata"/><Relationship Id="rId97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font" Target="fonts/font15.fntdata"/><Relationship Id="rId92" Type="http://schemas.openxmlformats.org/officeDocument/2006/relationships/font" Target="fonts/font3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74" Type="http://schemas.openxmlformats.org/officeDocument/2006/relationships/font" Target="fonts/font18.fntdata"/><Relationship Id="rId79" Type="http://schemas.openxmlformats.org/officeDocument/2006/relationships/font" Target="fonts/font23.fntdata"/><Relationship Id="rId87" Type="http://schemas.openxmlformats.org/officeDocument/2006/relationships/font" Target="fonts/font31.fntdata"/><Relationship Id="rId5" Type="http://schemas.openxmlformats.org/officeDocument/2006/relationships/slideMaster" Target="slideMasters/slideMaster5.xml"/><Relationship Id="rId61" Type="http://schemas.openxmlformats.org/officeDocument/2006/relationships/font" Target="fonts/font5.fntdata"/><Relationship Id="rId82" Type="http://schemas.openxmlformats.org/officeDocument/2006/relationships/font" Target="fonts/font26.fntdata"/><Relationship Id="rId90" Type="http://schemas.openxmlformats.org/officeDocument/2006/relationships/font" Target="fonts/font34.fntdata"/><Relationship Id="rId95" Type="http://schemas.openxmlformats.org/officeDocument/2006/relationships/font" Target="fonts/font39.fntdata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77" Type="http://schemas.openxmlformats.org/officeDocument/2006/relationships/font" Target="fonts/font21.fntdata"/><Relationship Id="rId100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font" Target="fonts/font16.fntdata"/><Relationship Id="rId80" Type="http://schemas.openxmlformats.org/officeDocument/2006/relationships/font" Target="fonts/font24.fntdata"/><Relationship Id="rId85" Type="http://schemas.openxmlformats.org/officeDocument/2006/relationships/font" Target="fonts/font29.fntdata"/><Relationship Id="rId93" Type="http://schemas.openxmlformats.org/officeDocument/2006/relationships/font" Target="fonts/font37.fntdata"/><Relationship Id="rId9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font" Target="fonts/font19.fntdata"/><Relationship Id="rId83" Type="http://schemas.openxmlformats.org/officeDocument/2006/relationships/font" Target="fonts/font27.fntdata"/><Relationship Id="rId88" Type="http://schemas.openxmlformats.org/officeDocument/2006/relationships/font" Target="fonts/font32.fntdata"/><Relationship Id="rId91" Type="http://schemas.openxmlformats.org/officeDocument/2006/relationships/font" Target="fonts/font35.fntdata"/><Relationship Id="rId96" Type="http://schemas.openxmlformats.org/officeDocument/2006/relationships/font" Target="fonts/font40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font" Target="fonts/font1.fntdata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font" Target="fonts/font17.fntdata"/><Relationship Id="rId78" Type="http://schemas.openxmlformats.org/officeDocument/2006/relationships/font" Target="fonts/font22.fntdata"/><Relationship Id="rId81" Type="http://schemas.openxmlformats.org/officeDocument/2006/relationships/font" Target="fonts/font25.fntdata"/><Relationship Id="rId86" Type="http://schemas.openxmlformats.org/officeDocument/2006/relationships/font" Target="fonts/font30.fntdata"/><Relationship Id="rId94" Type="http://schemas.openxmlformats.org/officeDocument/2006/relationships/font" Target="fonts/font38.fntdata"/><Relationship Id="rId9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3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417650918635169E-2"/>
          <c:y val="2.9628961178355343E-2"/>
          <c:w val="0.93682906824146983"/>
          <c:h val="0.87625485310370377"/>
        </c:manualLayout>
      </c:layout>
      <c:lineChart>
        <c:grouping val="standar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Actual value</c:v>
                </c:pt>
              </c:strCache>
            </c:strRef>
          </c:tx>
          <c:spPr>
            <a:ln>
              <a:solidFill>
                <a:srgbClr val="006BBC"/>
              </a:solidFill>
            </a:ln>
          </c:spPr>
          <c:dPt>
            <c:idx val="449"/>
            <c:marker>
              <c:spPr>
                <a:ln>
                  <a:solidFill>
                    <a:schemeClr val="tx2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5ADB-40EA-BB1C-792A17E593E1}"/>
              </c:ext>
            </c:extLst>
          </c:dPt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ورقة1!$B$2:$B$774</c:f>
              <c:numCache>
                <c:formatCode>General</c:formatCode>
                <c:ptCount val="773"/>
                <c:pt idx="0">
                  <c:v>4.3979999999999997</c:v>
                </c:pt>
                <c:pt idx="1">
                  <c:v>4.4119999999999999</c:v>
                </c:pt>
                <c:pt idx="2">
                  <c:v>4.3760000000000003</c:v>
                </c:pt>
                <c:pt idx="3">
                  <c:v>4.3149999999999995</c:v>
                </c:pt>
                <c:pt idx="4">
                  <c:v>4.3279999999999994</c:v>
                </c:pt>
                <c:pt idx="5">
                  <c:v>4.3525000000000009</c:v>
                </c:pt>
                <c:pt idx="6">
                  <c:v>4.3849999999999998</c:v>
                </c:pt>
                <c:pt idx="7">
                  <c:v>4.3484999999999996</c:v>
                </c:pt>
                <c:pt idx="8">
                  <c:v>4.3375000000000004</c:v>
                </c:pt>
                <c:pt idx="9">
                  <c:v>4.3629999999999995</c:v>
                </c:pt>
                <c:pt idx="10">
                  <c:v>4.3754999999999997</c:v>
                </c:pt>
                <c:pt idx="11">
                  <c:v>4.3919999999999995</c:v>
                </c:pt>
                <c:pt idx="12">
                  <c:v>4.4109999999999996</c:v>
                </c:pt>
                <c:pt idx="13">
                  <c:v>4.3250000000000002</c:v>
                </c:pt>
                <c:pt idx="14">
                  <c:v>4.3490000000000002</c:v>
                </c:pt>
                <c:pt idx="15">
                  <c:v>4.3544999999999998</c:v>
                </c:pt>
                <c:pt idx="16">
                  <c:v>4.3555000000000001</c:v>
                </c:pt>
                <c:pt idx="17">
                  <c:v>4.4085000000000001</c:v>
                </c:pt>
                <c:pt idx="18">
                  <c:v>4.4269999999999996</c:v>
                </c:pt>
                <c:pt idx="19">
                  <c:v>4.3555000000000001</c:v>
                </c:pt>
                <c:pt idx="20">
                  <c:v>4.4270000000000005</c:v>
                </c:pt>
                <c:pt idx="21">
                  <c:v>4.4269999999999996</c:v>
                </c:pt>
                <c:pt idx="22">
                  <c:v>4.468</c:v>
                </c:pt>
                <c:pt idx="23">
                  <c:v>4.4009999999999998</c:v>
                </c:pt>
                <c:pt idx="24">
                  <c:v>4.3875000000000002</c:v>
                </c:pt>
                <c:pt idx="25">
                  <c:v>4.4710000000000001</c:v>
                </c:pt>
                <c:pt idx="26">
                  <c:v>4.3984999999999994</c:v>
                </c:pt>
                <c:pt idx="27">
                  <c:v>4.3494999999999999</c:v>
                </c:pt>
                <c:pt idx="28">
                  <c:v>4.3319999999999999</c:v>
                </c:pt>
                <c:pt idx="29">
                  <c:v>4.3940000000000001</c:v>
                </c:pt>
                <c:pt idx="30">
                  <c:v>4.4124999999999996</c:v>
                </c:pt>
                <c:pt idx="31">
                  <c:v>4.4375</c:v>
                </c:pt>
                <c:pt idx="32">
                  <c:v>4.3719999999999999</c:v>
                </c:pt>
                <c:pt idx="33">
                  <c:v>4.42225</c:v>
                </c:pt>
                <c:pt idx="34">
                  <c:v>4.3929999999999998</c:v>
                </c:pt>
                <c:pt idx="35">
                  <c:v>4.375</c:v>
                </c:pt>
                <c:pt idx="36">
                  <c:v>4.4184999999999999</c:v>
                </c:pt>
                <c:pt idx="37">
                  <c:v>4.3699999999999992</c:v>
                </c:pt>
                <c:pt idx="38">
                  <c:v>4.3309999999999995</c:v>
                </c:pt>
                <c:pt idx="39">
                  <c:v>4.3465000000000007</c:v>
                </c:pt>
                <c:pt idx="40">
                  <c:v>4.3810000000000002</c:v>
                </c:pt>
                <c:pt idx="41">
                  <c:v>4.3884999999999996</c:v>
                </c:pt>
                <c:pt idx="42">
                  <c:v>4.3840000000000003</c:v>
                </c:pt>
                <c:pt idx="43">
                  <c:v>4.3285</c:v>
                </c:pt>
                <c:pt idx="44">
                  <c:v>4.3409999999999993</c:v>
                </c:pt>
                <c:pt idx="45">
                  <c:v>4.3010000000000002</c:v>
                </c:pt>
                <c:pt idx="46">
                  <c:v>4.3569999999999993</c:v>
                </c:pt>
                <c:pt idx="47">
                  <c:v>4.3445</c:v>
                </c:pt>
                <c:pt idx="48">
                  <c:v>4.3895</c:v>
                </c:pt>
                <c:pt idx="49">
                  <c:v>4.3930000000000007</c:v>
                </c:pt>
                <c:pt idx="50">
                  <c:v>4.4060000000000006</c:v>
                </c:pt>
                <c:pt idx="51">
                  <c:v>4.3885000000000005</c:v>
                </c:pt>
                <c:pt idx="52">
                  <c:v>4.3704999999999998</c:v>
                </c:pt>
                <c:pt idx="53">
                  <c:v>4.3745000000000003</c:v>
                </c:pt>
                <c:pt idx="54">
                  <c:v>4.3734999999999999</c:v>
                </c:pt>
                <c:pt idx="55">
                  <c:v>4.3959999999999999</c:v>
                </c:pt>
                <c:pt idx="56">
                  <c:v>4.375</c:v>
                </c:pt>
                <c:pt idx="57">
                  <c:v>4.4600000000000009</c:v>
                </c:pt>
                <c:pt idx="58">
                  <c:v>4.3819999999999997</c:v>
                </c:pt>
                <c:pt idx="59">
                  <c:v>4.38</c:v>
                </c:pt>
                <c:pt idx="60">
                  <c:v>4.3389999999999995</c:v>
                </c:pt>
                <c:pt idx="61">
                  <c:v>4.3610000000000007</c:v>
                </c:pt>
                <c:pt idx="62">
                  <c:v>4.3529999999999998</c:v>
                </c:pt>
                <c:pt idx="63">
                  <c:v>4.3794999999999993</c:v>
                </c:pt>
                <c:pt idx="64">
                  <c:v>4.2889999999999997</c:v>
                </c:pt>
                <c:pt idx="65">
                  <c:v>4.3544999999999998</c:v>
                </c:pt>
                <c:pt idx="66">
                  <c:v>4.3365</c:v>
                </c:pt>
                <c:pt idx="67">
                  <c:v>4.4105000000000008</c:v>
                </c:pt>
                <c:pt idx="68">
                  <c:v>4.4105000000000008</c:v>
                </c:pt>
                <c:pt idx="69">
                  <c:v>4.42</c:v>
                </c:pt>
                <c:pt idx="70">
                  <c:v>4.4664999999999999</c:v>
                </c:pt>
                <c:pt idx="71">
                  <c:v>4.4217500000000003</c:v>
                </c:pt>
                <c:pt idx="72">
                  <c:v>4.3494999999999999</c:v>
                </c:pt>
                <c:pt idx="73">
                  <c:v>4.4284999999999997</c:v>
                </c:pt>
                <c:pt idx="74">
                  <c:v>4.4119999999999999</c:v>
                </c:pt>
                <c:pt idx="75">
                  <c:v>4.4169999999999998</c:v>
                </c:pt>
                <c:pt idx="76">
                  <c:v>4.38</c:v>
                </c:pt>
                <c:pt idx="77">
                  <c:v>4.3724999999999996</c:v>
                </c:pt>
                <c:pt idx="78">
                  <c:v>4.4580000000000002</c:v>
                </c:pt>
                <c:pt idx="79">
                  <c:v>4.4720000000000004</c:v>
                </c:pt>
                <c:pt idx="80">
                  <c:v>4.3630000000000004</c:v>
                </c:pt>
                <c:pt idx="81">
                  <c:v>4.4109999999999996</c:v>
                </c:pt>
                <c:pt idx="82">
                  <c:v>4.3334999999999999</c:v>
                </c:pt>
                <c:pt idx="83">
                  <c:v>4.3994999999999997</c:v>
                </c:pt>
                <c:pt idx="84">
                  <c:v>4.4530000000000003</c:v>
                </c:pt>
                <c:pt idx="85">
                  <c:v>4.3405000000000005</c:v>
                </c:pt>
                <c:pt idx="86">
                  <c:v>4.3495000000000008</c:v>
                </c:pt>
                <c:pt idx="87">
                  <c:v>4.3680000000000003</c:v>
                </c:pt>
                <c:pt idx="88">
                  <c:v>4.3295000000000003</c:v>
                </c:pt>
                <c:pt idx="89">
                  <c:v>4.4640000000000004</c:v>
                </c:pt>
                <c:pt idx="90">
                  <c:v>4.4394999999999998</c:v>
                </c:pt>
                <c:pt idx="91">
                  <c:v>4.4075000000000006</c:v>
                </c:pt>
                <c:pt idx="92">
                  <c:v>4.3804999999999996</c:v>
                </c:pt>
                <c:pt idx="93">
                  <c:v>4.3739999999999997</c:v>
                </c:pt>
                <c:pt idx="94">
                  <c:v>4.4009999999999998</c:v>
                </c:pt>
                <c:pt idx="95">
                  <c:v>4.3760000000000003</c:v>
                </c:pt>
                <c:pt idx="96">
                  <c:v>4.3185000000000002</c:v>
                </c:pt>
                <c:pt idx="97">
                  <c:v>4.4000000000000004</c:v>
                </c:pt>
                <c:pt idx="98">
                  <c:v>4.3490000000000002</c:v>
                </c:pt>
                <c:pt idx="99">
                  <c:v>4.3395000000000001</c:v>
                </c:pt>
                <c:pt idx="100">
                  <c:v>4.3484999999999996</c:v>
                </c:pt>
                <c:pt idx="101">
                  <c:v>4.3040000000000003</c:v>
                </c:pt>
                <c:pt idx="102">
                  <c:v>4.3055000000000003</c:v>
                </c:pt>
                <c:pt idx="103">
                  <c:v>4.3219999999999992</c:v>
                </c:pt>
                <c:pt idx="104">
                  <c:v>4.3644999999999996</c:v>
                </c:pt>
                <c:pt idx="105">
                  <c:v>4.4275000000000002</c:v>
                </c:pt>
                <c:pt idx="106">
                  <c:v>4.4510000000000005</c:v>
                </c:pt>
                <c:pt idx="107">
                  <c:v>4.4102499999999996</c:v>
                </c:pt>
                <c:pt idx="108">
                  <c:v>4.37</c:v>
                </c:pt>
                <c:pt idx="109">
                  <c:v>4.3725000000000005</c:v>
                </c:pt>
                <c:pt idx="110">
                  <c:v>4.359</c:v>
                </c:pt>
                <c:pt idx="111">
                  <c:v>4.3635000000000002</c:v>
                </c:pt>
                <c:pt idx="112">
                  <c:v>4.3505000000000003</c:v>
                </c:pt>
                <c:pt idx="113">
                  <c:v>4.3740000000000006</c:v>
                </c:pt>
                <c:pt idx="114">
                  <c:v>4.3675000000000006</c:v>
                </c:pt>
                <c:pt idx="115">
                  <c:v>4.3755000000000006</c:v>
                </c:pt>
                <c:pt idx="116">
                  <c:v>4.3780000000000001</c:v>
                </c:pt>
                <c:pt idx="117">
                  <c:v>4.367</c:v>
                </c:pt>
                <c:pt idx="118">
                  <c:v>4.3654999999999999</c:v>
                </c:pt>
                <c:pt idx="119">
                  <c:v>4.34</c:v>
                </c:pt>
                <c:pt idx="120">
                  <c:v>4.3955000000000002</c:v>
                </c:pt>
                <c:pt idx="121">
                  <c:v>4.4380000000000006</c:v>
                </c:pt>
                <c:pt idx="122">
                  <c:v>4.3579999999999997</c:v>
                </c:pt>
                <c:pt idx="123">
                  <c:v>4.4474999999999998</c:v>
                </c:pt>
                <c:pt idx="124">
                  <c:v>4.4169999999999998</c:v>
                </c:pt>
                <c:pt idx="125">
                  <c:v>4.3964999999999996</c:v>
                </c:pt>
                <c:pt idx="126">
                  <c:v>4.41</c:v>
                </c:pt>
                <c:pt idx="127">
                  <c:v>4.3819999999999997</c:v>
                </c:pt>
                <c:pt idx="128">
                  <c:v>4.4164999999999992</c:v>
                </c:pt>
                <c:pt idx="129">
                  <c:v>4.444</c:v>
                </c:pt>
                <c:pt idx="130">
                  <c:v>4.3780000000000001</c:v>
                </c:pt>
                <c:pt idx="131">
                  <c:v>4.3975</c:v>
                </c:pt>
                <c:pt idx="132">
                  <c:v>4.3405000000000005</c:v>
                </c:pt>
                <c:pt idx="133">
                  <c:v>4.3895</c:v>
                </c:pt>
                <c:pt idx="134">
                  <c:v>4.4507500000000002</c:v>
                </c:pt>
                <c:pt idx="135">
                  <c:v>4.4589999999999996</c:v>
                </c:pt>
                <c:pt idx="136">
                  <c:v>4.3685</c:v>
                </c:pt>
                <c:pt idx="137">
                  <c:v>4.4380000000000006</c:v>
                </c:pt>
                <c:pt idx="138">
                  <c:v>4.4115000000000002</c:v>
                </c:pt>
                <c:pt idx="139">
                  <c:v>4.4275000000000002</c:v>
                </c:pt>
                <c:pt idx="140">
                  <c:v>4.4254999999999995</c:v>
                </c:pt>
                <c:pt idx="141">
                  <c:v>4.3899999999999997</c:v>
                </c:pt>
                <c:pt idx="142">
                  <c:v>4.3685</c:v>
                </c:pt>
                <c:pt idx="143">
                  <c:v>4.4030000000000005</c:v>
                </c:pt>
                <c:pt idx="144">
                  <c:v>4.4240000000000004</c:v>
                </c:pt>
                <c:pt idx="145">
                  <c:v>4.4474999999999998</c:v>
                </c:pt>
                <c:pt idx="146">
                  <c:v>4.3562500000000002</c:v>
                </c:pt>
                <c:pt idx="147">
                  <c:v>4.4085000000000001</c:v>
                </c:pt>
                <c:pt idx="148">
                  <c:v>4.3980000000000006</c:v>
                </c:pt>
                <c:pt idx="149">
                  <c:v>4.3914999999999997</c:v>
                </c:pt>
                <c:pt idx="150">
                  <c:v>4.3529999999999998</c:v>
                </c:pt>
                <c:pt idx="151">
                  <c:v>4.3309999999999995</c:v>
                </c:pt>
                <c:pt idx="152">
                  <c:v>4.3374999999999995</c:v>
                </c:pt>
                <c:pt idx="153">
                  <c:v>4.3754999999999997</c:v>
                </c:pt>
                <c:pt idx="154">
                  <c:v>4.3860000000000001</c:v>
                </c:pt>
                <c:pt idx="155">
                  <c:v>4.4344999999999999</c:v>
                </c:pt>
                <c:pt idx="156">
                  <c:v>4.3529999999999998</c:v>
                </c:pt>
                <c:pt idx="157">
                  <c:v>4.3480000000000008</c:v>
                </c:pt>
                <c:pt idx="158">
                  <c:v>4.4030000000000005</c:v>
                </c:pt>
                <c:pt idx="159">
                  <c:v>4.3752500000000003</c:v>
                </c:pt>
                <c:pt idx="160">
                  <c:v>4.4180000000000001</c:v>
                </c:pt>
                <c:pt idx="161">
                  <c:v>4.3695000000000004</c:v>
                </c:pt>
                <c:pt idx="162">
                  <c:v>4.3495000000000008</c:v>
                </c:pt>
                <c:pt idx="163">
                  <c:v>4.3624999999999998</c:v>
                </c:pt>
                <c:pt idx="164">
                  <c:v>4.4234999999999998</c:v>
                </c:pt>
                <c:pt idx="165">
                  <c:v>4.3795000000000002</c:v>
                </c:pt>
                <c:pt idx="166">
                  <c:v>4.3959999999999999</c:v>
                </c:pt>
                <c:pt idx="167">
                  <c:v>4.4764999999999997</c:v>
                </c:pt>
                <c:pt idx="168">
                  <c:v>4.3140000000000001</c:v>
                </c:pt>
                <c:pt idx="169">
                  <c:v>4.3564999999999996</c:v>
                </c:pt>
                <c:pt idx="170">
                  <c:v>4.4790000000000001</c:v>
                </c:pt>
                <c:pt idx="171">
                  <c:v>4.4535</c:v>
                </c:pt>
                <c:pt idx="172">
                  <c:v>4.4089999999999998</c:v>
                </c:pt>
                <c:pt idx="173">
                  <c:v>4.3572500000000005</c:v>
                </c:pt>
                <c:pt idx="174">
                  <c:v>4.3392499999999998</c:v>
                </c:pt>
                <c:pt idx="175">
                  <c:v>4.3260000000000005</c:v>
                </c:pt>
                <c:pt idx="176">
                  <c:v>4.3089999999999993</c:v>
                </c:pt>
                <c:pt idx="177">
                  <c:v>4.3434999999999997</c:v>
                </c:pt>
                <c:pt idx="178">
                  <c:v>4.3494999999999999</c:v>
                </c:pt>
                <c:pt idx="179">
                  <c:v>4.4260000000000002</c:v>
                </c:pt>
                <c:pt idx="180">
                  <c:v>4.415</c:v>
                </c:pt>
                <c:pt idx="181">
                  <c:v>4.4215</c:v>
                </c:pt>
                <c:pt idx="182">
                  <c:v>4.3925000000000001</c:v>
                </c:pt>
                <c:pt idx="183">
                  <c:v>4.3734999999999999</c:v>
                </c:pt>
                <c:pt idx="184">
                  <c:v>4.3855000000000004</c:v>
                </c:pt>
                <c:pt idx="185">
                  <c:v>4.4295</c:v>
                </c:pt>
                <c:pt idx="186">
                  <c:v>4.4645000000000001</c:v>
                </c:pt>
                <c:pt idx="187">
                  <c:v>4.49</c:v>
                </c:pt>
                <c:pt idx="188">
                  <c:v>4.4085000000000001</c:v>
                </c:pt>
                <c:pt idx="189">
                  <c:v>4.4504999999999999</c:v>
                </c:pt>
                <c:pt idx="190">
                  <c:v>4.4525000000000006</c:v>
                </c:pt>
                <c:pt idx="191">
                  <c:v>4.4090000000000007</c:v>
                </c:pt>
                <c:pt idx="192">
                  <c:v>4.4545000000000003</c:v>
                </c:pt>
                <c:pt idx="193">
                  <c:v>4.4470000000000001</c:v>
                </c:pt>
                <c:pt idx="194">
                  <c:v>4.4130000000000003</c:v>
                </c:pt>
                <c:pt idx="195">
                  <c:v>4.3574999999999999</c:v>
                </c:pt>
                <c:pt idx="196">
                  <c:v>4.3365</c:v>
                </c:pt>
                <c:pt idx="197">
                  <c:v>4.3540000000000001</c:v>
                </c:pt>
                <c:pt idx="198">
                  <c:v>4.3180000000000005</c:v>
                </c:pt>
                <c:pt idx="199">
                  <c:v>4.4269999999999996</c:v>
                </c:pt>
                <c:pt idx="200">
                  <c:v>4.343</c:v>
                </c:pt>
                <c:pt idx="201">
                  <c:v>4.3959999999999999</c:v>
                </c:pt>
                <c:pt idx="202">
                  <c:v>4.3485000000000005</c:v>
                </c:pt>
                <c:pt idx="203">
                  <c:v>4.4019999999999992</c:v>
                </c:pt>
                <c:pt idx="204">
                  <c:v>4.400500000000001</c:v>
                </c:pt>
                <c:pt idx="205">
                  <c:v>4.4130000000000003</c:v>
                </c:pt>
                <c:pt idx="206">
                  <c:v>4.4295</c:v>
                </c:pt>
                <c:pt idx="207">
                  <c:v>4.4340000000000002</c:v>
                </c:pt>
                <c:pt idx="208">
                  <c:v>4.5214999999999996</c:v>
                </c:pt>
                <c:pt idx="209">
                  <c:v>4.4459999999999997</c:v>
                </c:pt>
                <c:pt idx="210">
                  <c:v>4.3594999999999997</c:v>
                </c:pt>
                <c:pt idx="211">
                  <c:v>4.3494999999999999</c:v>
                </c:pt>
                <c:pt idx="212">
                  <c:v>4.3410000000000002</c:v>
                </c:pt>
                <c:pt idx="213">
                  <c:v>4.3925000000000001</c:v>
                </c:pt>
                <c:pt idx="214">
                  <c:v>4.4112499999999999</c:v>
                </c:pt>
                <c:pt idx="215">
                  <c:v>4.3805000000000005</c:v>
                </c:pt>
                <c:pt idx="216">
                  <c:v>4.3650000000000002</c:v>
                </c:pt>
                <c:pt idx="217">
                  <c:v>4.3900000000000006</c:v>
                </c:pt>
                <c:pt idx="218">
                  <c:v>4.3715000000000011</c:v>
                </c:pt>
                <c:pt idx="219">
                  <c:v>4.3505000000000003</c:v>
                </c:pt>
                <c:pt idx="220">
                  <c:v>4.4642499999999998</c:v>
                </c:pt>
                <c:pt idx="221">
                  <c:v>4.4275000000000002</c:v>
                </c:pt>
                <c:pt idx="222">
                  <c:v>4.4385000000000003</c:v>
                </c:pt>
                <c:pt idx="223">
                  <c:v>4.4489999999999998</c:v>
                </c:pt>
                <c:pt idx="224">
                  <c:v>4.3895</c:v>
                </c:pt>
                <c:pt idx="225">
                  <c:v>4.4165000000000001</c:v>
                </c:pt>
                <c:pt idx="226">
                  <c:v>4.3339999999999996</c:v>
                </c:pt>
                <c:pt idx="227">
                  <c:v>4.383</c:v>
                </c:pt>
                <c:pt idx="228">
                  <c:v>4.4329999999999998</c:v>
                </c:pt>
                <c:pt idx="229">
                  <c:v>4.4059999999999997</c:v>
                </c:pt>
                <c:pt idx="230">
                  <c:v>4.41425</c:v>
                </c:pt>
                <c:pt idx="231">
                  <c:v>4.4800000000000004</c:v>
                </c:pt>
                <c:pt idx="232">
                  <c:v>4.4515000000000002</c:v>
                </c:pt>
                <c:pt idx="233">
                  <c:v>4.4205000000000005</c:v>
                </c:pt>
                <c:pt idx="234">
                  <c:v>4.3840000000000003</c:v>
                </c:pt>
                <c:pt idx="235">
                  <c:v>4.383</c:v>
                </c:pt>
                <c:pt idx="236">
                  <c:v>4.3789999999999996</c:v>
                </c:pt>
                <c:pt idx="237">
                  <c:v>4.4139999999999997</c:v>
                </c:pt>
                <c:pt idx="238">
                  <c:v>4.5235000000000003</c:v>
                </c:pt>
                <c:pt idx="239">
                  <c:v>4.4085000000000001</c:v>
                </c:pt>
                <c:pt idx="240">
                  <c:v>4.3609999999999998</c:v>
                </c:pt>
                <c:pt idx="241">
                  <c:v>4.3715000000000002</c:v>
                </c:pt>
                <c:pt idx="242">
                  <c:v>4.375</c:v>
                </c:pt>
                <c:pt idx="243">
                  <c:v>4.38</c:v>
                </c:pt>
                <c:pt idx="244">
                  <c:v>4.4550000000000001</c:v>
                </c:pt>
                <c:pt idx="245">
                  <c:v>4.3765000000000001</c:v>
                </c:pt>
                <c:pt idx="246">
                  <c:v>4.4745000000000008</c:v>
                </c:pt>
                <c:pt idx="247">
                  <c:v>4.343</c:v>
                </c:pt>
                <c:pt idx="248">
                  <c:v>4.3550000000000004</c:v>
                </c:pt>
                <c:pt idx="249">
                  <c:v>4.3440000000000003</c:v>
                </c:pt>
                <c:pt idx="250">
                  <c:v>4.3164999999999996</c:v>
                </c:pt>
                <c:pt idx="251">
                  <c:v>4.4524999999999997</c:v>
                </c:pt>
                <c:pt idx="252">
                  <c:v>4.4154999999999998</c:v>
                </c:pt>
                <c:pt idx="253">
                  <c:v>4.3624999999999998</c:v>
                </c:pt>
                <c:pt idx="254">
                  <c:v>4.3870000000000005</c:v>
                </c:pt>
                <c:pt idx="255">
                  <c:v>4.3975</c:v>
                </c:pt>
                <c:pt idx="256">
                  <c:v>4.4344999999999999</c:v>
                </c:pt>
                <c:pt idx="257">
                  <c:v>4.4144999999999994</c:v>
                </c:pt>
                <c:pt idx="258">
                  <c:v>4.3570000000000002</c:v>
                </c:pt>
                <c:pt idx="259">
                  <c:v>4.3789999999999996</c:v>
                </c:pt>
                <c:pt idx="260">
                  <c:v>4.3809999999999993</c:v>
                </c:pt>
                <c:pt idx="261">
                  <c:v>4.4452499999999997</c:v>
                </c:pt>
                <c:pt idx="262">
                  <c:v>4.359</c:v>
                </c:pt>
                <c:pt idx="263">
                  <c:v>4.3920000000000003</c:v>
                </c:pt>
                <c:pt idx="264">
                  <c:v>4.4685000000000006</c:v>
                </c:pt>
                <c:pt idx="265">
                  <c:v>4.3654999999999999</c:v>
                </c:pt>
                <c:pt idx="266">
                  <c:v>4.3324999999999996</c:v>
                </c:pt>
                <c:pt idx="267">
                  <c:v>4.3224999999999998</c:v>
                </c:pt>
                <c:pt idx="268">
                  <c:v>4.3055000000000003</c:v>
                </c:pt>
                <c:pt idx="269">
                  <c:v>4.2969999999999997</c:v>
                </c:pt>
                <c:pt idx="270">
                  <c:v>4.4150000000000009</c:v>
                </c:pt>
                <c:pt idx="271">
                  <c:v>4.3039999999999994</c:v>
                </c:pt>
                <c:pt idx="272">
                  <c:v>4.4725000000000001</c:v>
                </c:pt>
                <c:pt idx="273">
                  <c:v>4.5175000000000001</c:v>
                </c:pt>
                <c:pt idx="274">
                  <c:v>4.4039999999999999</c:v>
                </c:pt>
                <c:pt idx="275">
                  <c:v>4.3714999999999993</c:v>
                </c:pt>
                <c:pt idx="276">
                  <c:v>4.3949999999999996</c:v>
                </c:pt>
                <c:pt idx="277">
                  <c:v>4.3540000000000001</c:v>
                </c:pt>
                <c:pt idx="278">
                  <c:v>4.3274999999999997</c:v>
                </c:pt>
                <c:pt idx="279">
                  <c:v>4.3419999999999996</c:v>
                </c:pt>
                <c:pt idx="280">
                  <c:v>4.4290000000000003</c:v>
                </c:pt>
                <c:pt idx="281">
                  <c:v>4.4074999999999998</c:v>
                </c:pt>
                <c:pt idx="282">
                  <c:v>4.37</c:v>
                </c:pt>
                <c:pt idx="283">
                  <c:v>4.4075000000000006</c:v>
                </c:pt>
                <c:pt idx="284">
                  <c:v>4.359</c:v>
                </c:pt>
                <c:pt idx="285">
                  <c:v>4.3715000000000002</c:v>
                </c:pt>
                <c:pt idx="286">
                  <c:v>4.4145000000000003</c:v>
                </c:pt>
                <c:pt idx="287">
                  <c:v>4.3304999999999998</c:v>
                </c:pt>
                <c:pt idx="288">
                  <c:v>4.4285000000000005</c:v>
                </c:pt>
                <c:pt idx="289">
                  <c:v>4.3679999999999994</c:v>
                </c:pt>
                <c:pt idx="290">
                  <c:v>4.3390000000000004</c:v>
                </c:pt>
                <c:pt idx="291">
                  <c:v>4.3419999999999996</c:v>
                </c:pt>
                <c:pt idx="292">
                  <c:v>4.3775000000000004</c:v>
                </c:pt>
                <c:pt idx="293">
                  <c:v>4.3140000000000001</c:v>
                </c:pt>
                <c:pt idx="294">
                  <c:v>4.3680000000000003</c:v>
                </c:pt>
                <c:pt idx="295">
                  <c:v>4.3615000000000004</c:v>
                </c:pt>
                <c:pt idx="296">
                  <c:v>4.4195000000000002</c:v>
                </c:pt>
                <c:pt idx="297">
                  <c:v>4.3600000000000003</c:v>
                </c:pt>
                <c:pt idx="298">
                  <c:v>4.2944999999999993</c:v>
                </c:pt>
                <c:pt idx="299">
                  <c:v>4.4044999999999996</c:v>
                </c:pt>
                <c:pt idx="300">
                  <c:v>4.3354999999999997</c:v>
                </c:pt>
                <c:pt idx="301">
                  <c:v>4.4085000000000001</c:v>
                </c:pt>
                <c:pt idx="302">
                  <c:v>4.3935000000000004</c:v>
                </c:pt>
                <c:pt idx="303">
                  <c:v>4.3774999999999995</c:v>
                </c:pt>
                <c:pt idx="304">
                  <c:v>4.3580000000000005</c:v>
                </c:pt>
                <c:pt idx="305">
                  <c:v>4.3410000000000002</c:v>
                </c:pt>
                <c:pt idx="306">
                  <c:v>4.4055000000000009</c:v>
                </c:pt>
                <c:pt idx="307">
                  <c:v>4.3635000000000002</c:v>
                </c:pt>
                <c:pt idx="308">
                  <c:v>4.3574999999999999</c:v>
                </c:pt>
                <c:pt idx="309">
                  <c:v>4.3544999999999998</c:v>
                </c:pt>
                <c:pt idx="310">
                  <c:v>4.3629999999999995</c:v>
                </c:pt>
                <c:pt idx="311">
                  <c:v>4.3834999999999997</c:v>
                </c:pt>
                <c:pt idx="312">
                  <c:v>4.3220000000000001</c:v>
                </c:pt>
                <c:pt idx="313">
                  <c:v>4.383</c:v>
                </c:pt>
                <c:pt idx="314">
                  <c:v>4.3529999999999998</c:v>
                </c:pt>
                <c:pt idx="315">
                  <c:v>4.3919999999999995</c:v>
                </c:pt>
                <c:pt idx="316">
                  <c:v>4.3704999999999998</c:v>
                </c:pt>
                <c:pt idx="317">
                  <c:v>4.3710000000000004</c:v>
                </c:pt>
                <c:pt idx="318">
                  <c:v>4.3129999999999997</c:v>
                </c:pt>
                <c:pt idx="319">
                  <c:v>4.3239999999999998</c:v>
                </c:pt>
                <c:pt idx="320">
                  <c:v>4.3339999999999996</c:v>
                </c:pt>
                <c:pt idx="321">
                  <c:v>4.3245000000000005</c:v>
                </c:pt>
                <c:pt idx="322">
                  <c:v>4.3994999999999997</c:v>
                </c:pt>
                <c:pt idx="323">
                  <c:v>4.3295000000000003</c:v>
                </c:pt>
                <c:pt idx="324">
                  <c:v>4.3319999999999999</c:v>
                </c:pt>
                <c:pt idx="325">
                  <c:v>4.3565000000000005</c:v>
                </c:pt>
                <c:pt idx="326">
                  <c:v>4.3745000000000003</c:v>
                </c:pt>
                <c:pt idx="327">
                  <c:v>4.4465000000000003</c:v>
                </c:pt>
                <c:pt idx="328">
                  <c:v>4.3875000000000002</c:v>
                </c:pt>
                <c:pt idx="329">
                  <c:v>4.3825000000000003</c:v>
                </c:pt>
                <c:pt idx="330">
                  <c:v>4.3810000000000002</c:v>
                </c:pt>
                <c:pt idx="331">
                  <c:v>4.3760000000000003</c:v>
                </c:pt>
                <c:pt idx="332">
                  <c:v>4.4295</c:v>
                </c:pt>
                <c:pt idx="333">
                  <c:v>4.391</c:v>
                </c:pt>
                <c:pt idx="334">
                  <c:v>4.4105000000000008</c:v>
                </c:pt>
                <c:pt idx="335">
                  <c:v>4.3485000000000005</c:v>
                </c:pt>
                <c:pt idx="336">
                  <c:v>4.3980000000000006</c:v>
                </c:pt>
                <c:pt idx="337">
                  <c:v>4.3849999999999998</c:v>
                </c:pt>
                <c:pt idx="338">
                  <c:v>4.3425000000000002</c:v>
                </c:pt>
                <c:pt idx="339">
                  <c:v>4.3689999999999998</c:v>
                </c:pt>
                <c:pt idx="340">
                  <c:v>4.3710000000000004</c:v>
                </c:pt>
                <c:pt idx="341">
                  <c:v>4.3780000000000001</c:v>
                </c:pt>
                <c:pt idx="342">
                  <c:v>4.4664999999999999</c:v>
                </c:pt>
                <c:pt idx="343">
                  <c:v>4.3912500000000003</c:v>
                </c:pt>
                <c:pt idx="344">
                  <c:v>4.391</c:v>
                </c:pt>
                <c:pt idx="345">
                  <c:v>4.3765000000000001</c:v>
                </c:pt>
                <c:pt idx="346">
                  <c:v>4.3849999999999998</c:v>
                </c:pt>
                <c:pt idx="347">
                  <c:v>4.3994999999999997</c:v>
                </c:pt>
                <c:pt idx="348">
                  <c:v>4.3725000000000005</c:v>
                </c:pt>
                <c:pt idx="349">
                  <c:v>4.3555000000000001</c:v>
                </c:pt>
                <c:pt idx="350">
                  <c:v>4.4080000000000004</c:v>
                </c:pt>
                <c:pt idx="351">
                  <c:v>4.3609999999999998</c:v>
                </c:pt>
                <c:pt idx="352">
                  <c:v>4.3815</c:v>
                </c:pt>
                <c:pt idx="353">
                  <c:v>4.4204999999999997</c:v>
                </c:pt>
                <c:pt idx="354">
                  <c:v>4.4125000000000005</c:v>
                </c:pt>
                <c:pt idx="355">
                  <c:v>4.4424999999999999</c:v>
                </c:pt>
                <c:pt idx="356">
                  <c:v>4.4645000000000001</c:v>
                </c:pt>
                <c:pt idx="357">
                  <c:v>4.4604999999999997</c:v>
                </c:pt>
                <c:pt idx="358">
                  <c:v>4.4644999999999992</c:v>
                </c:pt>
                <c:pt idx="359">
                  <c:v>4.4779999999999998</c:v>
                </c:pt>
                <c:pt idx="360">
                  <c:v>4.4154999999999998</c:v>
                </c:pt>
                <c:pt idx="361">
                  <c:v>4.4785000000000004</c:v>
                </c:pt>
                <c:pt idx="362">
                  <c:v>4.4535</c:v>
                </c:pt>
                <c:pt idx="363">
                  <c:v>4.3934999999999995</c:v>
                </c:pt>
                <c:pt idx="364">
                  <c:v>4.41</c:v>
                </c:pt>
                <c:pt idx="365">
                  <c:v>4.391</c:v>
                </c:pt>
                <c:pt idx="366">
                  <c:v>4.3755000000000006</c:v>
                </c:pt>
                <c:pt idx="367">
                  <c:v>4.4284999999999997</c:v>
                </c:pt>
                <c:pt idx="368">
                  <c:v>4.4340000000000002</c:v>
                </c:pt>
                <c:pt idx="369">
                  <c:v>4.3970000000000002</c:v>
                </c:pt>
                <c:pt idx="370">
                  <c:v>4.3504999999999994</c:v>
                </c:pt>
                <c:pt idx="371">
                  <c:v>4.3614999999999995</c:v>
                </c:pt>
                <c:pt idx="372">
                  <c:v>4.4465000000000003</c:v>
                </c:pt>
                <c:pt idx="373">
                  <c:v>4.444</c:v>
                </c:pt>
                <c:pt idx="374">
                  <c:v>4.3454999999999995</c:v>
                </c:pt>
                <c:pt idx="375">
                  <c:v>4.3395000000000001</c:v>
                </c:pt>
                <c:pt idx="376">
                  <c:v>4.4024999999999999</c:v>
                </c:pt>
                <c:pt idx="377">
                  <c:v>4.3877499999999996</c:v>
                </c:pt>
                <c:pt idx="378">
                  <c:v>4.391</c:v>
                </c:pt>
                <c:pt idx="379">
                  <c:v>4.3710000000000004</c:v>
                </c:pt>
                <c:pt idx="380">
                  <c:v>4.3904999999999994</c:v>
                </c:pt>
                <c:pt idx="381">
                  <c:v>4.4615</c:v>
                </c:pt>
                <c:pt idx="382">
                  <c:v>4.4820000000000002</c:v>
                </c:pt>
                <c:pt idx="383">
                  <c:v>4.4089999999999998</c:v>
                </c:pt>
                <c:pt idx="384">
                  <c:v>4.463000000000001</c:v>
                </c:pt>
                <c:pt idx="385">
                  <c:v>4.4144999999999994</c:v>
                </c:pt>
                <c:pt idx="386">
                  <c:v>4.4034999999999993</c:v>
                </c:pt>
                <c:pt idx="387">
                  <c:v>4.4424999999999999</c:v>
                </c:pt>
                <c:pt idx="388">
                  <c:v>4.4204999999999997</c:v>
                </c:pt>
                <c:pt idx="389">
                  <c:v>4.3755000000000006</c:v>
                </c:pt>
                <c:pt idx="390">
                  <c:v>4.3964999999999996</c:v>
                </c:pt>
                <c:pt idx="391">
                  <c:v>4.3834999999999997</c:v>
                </c:pt>
                <c:pt idx="392">
                  <c:v>4.4080000000000004</c:v>
                </c:pt>
                <c:pt idx="393">
                  <c:v>4.3770000000000007</c:v>
                </c:pt>
                <c:pt idx="394">
                  <c:v>4.3864999999999998</c:v>
                </c:pt>
                <c:pt idx="395">
                  <c:v>4.3875000000000002</c:v>
                </c:pt>
                <c:pt idx="396">
                  <c:v>4.4085000000000001</c:v>
                </c:pt>
                <c:pt idx="397">
                  <c:v>4.3654999999999999</c:v>
                </c:pt>
                <c:pt idx="398">
                  <c:v>4.4489999999999998</c:v>
                </c:pt>
                <c:pt idx="399">
                  <c:v>4.3460000000000001</c:v>
                </c:pt>
                <c:pt idx="400">
                  <c:v>4.4055</c:v>
                </c:pt>
                <c:pt idx="401">
                  <c:v>4.452</c:v>
                </c:pt>
                <c:pt idx="402">
                  <c:v>4.3864999999999998</c:v>
                </c:pt>
                <c:pt idx="403">
                  <c:v>4.4865000000000004</c:v>
                </c:pt>
                <c:pt idx="404">
                  <c:v>4.4545000000000003</c:v>
                </c:pt>
                <c:pt idx="405">
                  <c:v>4.4415000000000004</c:v>
                </c:pt>
                <c:pt idx="406">
                  <c:v>4.4049999999999994</c:v>
                </c:pt>
                <c:pt idx="407">
                  <c:v>4.367</c:v>
                </c:pt>
                <c:pt idx="408">
                  <c:v>4.4565999999999999</c:v>
                </c:pt>
                <c:pt idx="409">
                  <c:v>4.4845000000000006</c:v>
                </c:pt>
                <c:pt idx="410">
                  <c:v>4.4435000000000002</c:v>
                </c:pt>
                <c:pt idx="411">
                  <c:v>4.4219999999999997</c:v>
                </c:pt>
                <c:pt idx="412">
                  <c:v>4.38</c:v>
                </c:pt>
                <c:pt idx="413">
                  <c:v>4.4030000000000005</c:v>
                </c:pt>
                <c:pt idx="414">
                  <c:v>4.4109999999999996</c:v>
                </c:pt>
                <c:pt idx="415">
                  <c:v>4.3714999999999993</c:v>
                </c:pt>
                <c:pt idx="416">
                  <c:v>4.3875000000000002</c:v>
                </c:pt>
                <c:pt idx="417">
                  <c:v>4.4154999999999998</c:v>
                </c:pt>
                <c:pt idx="418">
                  <c:v>4.5040000000000004</c:v>
                </c:pt>
                <c:pt idx="419">
                  <c:v>4.5250000000000004</c:v>
                </c:pt>
                <c:pt idx="420">
                  <c:v>4.3729999999999993</c:v>
                </c:pt>
                <c:pt idx="421">
                  <c:v>4.4029999999999996</c:v>
                </c:pt>
                <c:pt idx="422">
                  <c:v>4.4380000000000006</c:v>
                </c:pt>
                <c:pt idx="423">
                  <c:v>4.4335000000000004</c:v>
                </c:pt>
                <c:pt idx="424">
                  <c:v>4.4435000000000002</c:v>
                </c:pt>
                <c:pt idx="425">
                  <c:v>4.4355000000000002</c:v>
                </c:pt>
                <c:pt idx="426">
                  <c:v>4.4154999999999998</c:v>
                </c:pt>
                <c:pt idx="427">
                  <c:v>4.4039999999999999</c:v>
                </c:pt>
                <c:pt idx="428">
                  <c:v>4.4509999999999996</c:v>
                </c:pt>
                <c:pt idx="429">
                  <c:v>4.4014999999999995</c:v>
                </c:pt>
                <c:pt idx="430">
                  <c:v>4.3979999999999997</c:v>
                </c:pt>
                <c:pt idx="431">
                  <c:v>4.4260000000000002</c:v>
                </c:pt>
                <c:pt idx="432">
                  <c:v>4.3895</c:v>
                </c:pt>
                <c:pt idx="433">
                  <c:v>4.3624999999999998</c:v>
                </c:pt>
                <c:pt idx="434">
                  <c:v>4.4320000000000004</c:v>
                </c:pt>
                <c:pt idx="435">
                  <c:v>4.4454999999999991</c:v>
                </c:pt>
                <c:pt idx="436">
                  <c:v>4.4060000000000006</c:v>
                </c:pt>
                <c:pt idx="437">
                  <c:v>4.4954999999999998</c:v>
                </c:pt>
                <c:pt idx="438">
                  <c:v>4.4030000000000005</c:v>
                </c:pt>
                <c:pt idx="439">
                  <c:v>4.4669999999999996</c:v>
                </c:pt>
                <c:pt idx="440">
                  <c:v>4.3990000000000009</c:v>
                </c:pt>
                <c:pt idx="441">
                  <c:v>4.4340000000000002</c:v>
                </c:pt>
                <c:pt idx="442">
                  <c:v>4.4104999999999999</c:v>
                </c:pt>
                <c:pt idx="443">
                  <c:v>4.4165000000000001</c:v>
                </c:pt>
                <c:pt idx="444">
                  <c:v>4.3940000000000001</c:v>
                </c:pt>
                <c:pt idx="445">
                  <c:v>4.3675000000000006</c:v>
                </c:pt>
                <c:pt idx="446">
                  <c:v>4.3745000000000003</c:v>
                </c:pt>
                <c:pt idx="447">
                  <c:v>4.4365000000000006</c:v>
                </c:pt>
                <c:pt idx="448">
                  <c:v>4.4450000000000003</c:v>
                </c:pt>
                <c:pt idx="449">
                  <c:v>4.2977499999999988</c:v>
                </c:pt>
                <c:pt idx="450">
                  <c:v>4.3985000000000003</c:v>
                </c:pt>
                <c:pt idx="451">
                  <c:v>4.4150000000000009</c:v>
                </c:pt>
                <c:pt idx="452">
                  <c:v>4.3544999999999998</c:v>
                </c:pt>
                <c:pt idx="453">
                  <c:v>4.4775</c:v>
                </c:pt>
                <c:pt idx="454">
                  <c:v>4.3915000000000006</c:v>
                </c:pt>
                <c:pt idx="455">
                  <c:v>4.383</c:v>
                </c:pt>
                <c:pt idx="456">
                  <c:v>4.36625</c:v>
                </c:pt>
                <c:pt idx="457">
                  <c:v>4.3869999999999996</c:v>
                </c:pt>
                <c:pt idx="458">
                  <c:v>4.4194999999999993</c:v>
                </c:pt>
                <c:pt idx="459">
                  <c:v>4.3955000000000002</c:v>
                </c:pt>
                <c:pt idx="460">
                  <c:v>4.4515000000000002</c:v>
                </c:pt>
                <c:pt idx="461">
                  <c:v>4.4120000000000008</c:v>
                </c:pt>
                <c:pt idx="462">
                  <c:v>4.4169999999999998</c:v>
                </c:pt>
                <c:pt idx="463">
                  <c:v>4.4504999999999999</c:v>
                </c:pt>
                <c:pt idx="464">
                  <c:v>4.3245000000000005</c:v>
                </c:pt>
                <c:pt idx="465">
                  <c:v>4.3560000000000008</c:v>
                </c:pt>
                <c:pt idx="466">
                  <c:v>4.4020000000000001</c:v>
                </c:pt>
                <c:pt idx="467">
                  <c:v>4.4790000000000001</c:v>
                </c:pt>
                <c:pt idx="468">
                  <c:v>4.3952499999999999</c:v>
                </c:pt>
                <c:pt idx="469">
                  <c:v>4.3659999999999997</c:v>
                </c:pt>
                <c:pt idx="470">
                  <c:v>4.4449999999999994</c:v>
                </c:pt>
                <c:pt idx="471">
                  <c:v>4.4695</c:v>
                </c:pt>
                <c:pt idx="472">
                  <c:v>4.4032499999999999</c:v>
                </c:pt>
                <c:pt idx="473">
                  <c:v>4.4355000000000002</c:v>
                </c:pt>
                <c:pt idx="474">
                  <c:v>4.4080000000000004</c:v>
                </c:pt>
                <c:pt idx="475">
                  <c:v>4.4160000000000004</c:v>
                </c:pt>
                <c:pt idx="476">
                  <c:v>4.3940000000000001</c:v>
                </c:pt>
                <c:pt idx="477">
                  <c:v>4.3765000000000001</c:v>
                </c:pt>
                <c:pt idx="478">
                  <c:v>4.4329999999999998</c:v>
                </c:pt>
                <c:pt idx="479">
                  <c:v>4.4569999999999999</c:v>
                </c:pt>
                <c:pt idx="480">
                  <c:v>4.3879999999999999</c:v>
                </c:pt>
                <c:pt idx="481">
                  <c:v>4.4370000000000003</c:v>
                </c:pt>
                <c:pt idx="482">
                  <c:v>4.3509999999999991</c:v>
                </c:pt>
                <c:pt idx="483">
                  <c:v>4.4459999999999997</c:v>
                </c:pt>
                <c:pt idx="484">
                  <c:v>4.3925000000000001</c:v>
                </c:pt>
                <c:pt idx="485">
                  <c:v>4.3795000000000002</c:v>
                </c:pt>
                <c:pt idx="486">
                  <c:v>4.3864999999999998</c:v>
                </c:pt>
                <c:pt idx="487">
                  <c:v>4.3815</c:v>
                </c:pt>
                <c:pt idx="488">
                  <c:v>4.4019999999999992</c:v>
                </c:pt>
                <c:pt idx="489">
                  <c:v>4.4585000000000008</c:v>
                </c:pt>
                <c:pt idx="490">
                  <c:v>4.3925000000000001</c:v>
                </c:pt>
                <c:pt idx="491">
                  <c:v>4.4639999999999995</c:v>
                </c:pt>
                <c:pt idx="492">
                  <c:v>4.351</c:v>
                </c:pt>
                <c:pt idx="493">
                  <c:v>4.3744999999999994</c:v>
                </c:pt>
                <c:pt idx="494">
                  <c:v>4.4279999999999999</c:v>
                </c:pt>
                <c:pt idx="495">
                  <c:v>4.3770000000000007</c:v>
                </c:pt>
                <c:pt idx="496">
                  <c:v>4.3395000000000001</c:v>
                </c:pt>
                <c:pt idx="497">
                  <c:v>4.4435000000000002</c:v>
                </c:pt>
                <c:pt idx="498">
                  <c:v>4.4565000000000001</c:v>
                </c:pt>
                <c:pt idx="499">
                  <c:v>4.4569999999999999</c:v>
                </c:pt>
                <c:pt idx="500">
                  <c:v>4.4110000000000005</c:v>
                </c:pt>
                <c:pt idx="501">
                  <c:v>4.4425000000000008</c:v>
                </c:pt>
                <c:pt idx="502">
                  <c:v>4.3960000000000008</c:v>
                </c:pt>
                <c:pt idx="503">
                  <c:v>4.4155000000000006</c:v>
                </c:pt>
                <c:pt idx="504">
                  <c:v>4.4030000000000005</c:v>
                </c:pt>
                <c:pt idx="505">
                  <c:v>4.4104999999999999</c:v>
                </c:pt>
                <c:pt idx="506">
                  <c:v>4.3825000000000003</c:v>
                </c:pt>
                <c:pt idx="507">
                  <c:v>4.4325000000000001</c:v>
                </c:pt>
                <c:pt idx="508">
                  <c:v>4.4290000000000003</c:v>
                </c:pt>
                <c:pt idx="509">
                  <c:v>4.4489999999999998</c:v>
                </c:pt>
                <c:pt idx="510">
                  <c:v>4.4540000000000006</c:v>
                </c:pt>
                <c:pt idx="511">
                  <c:v>4.3940000000000001</c:v>
                </c:pt>
                <c:pt idx="512">
                  <c:v>4.4470000000000001</c:v>
                </c:pt>
                <c:pt idx="513">
                  <c:v>4.4510000000000005</c:v>
                </c:pt>
                <c:pt idx="514">
                  <c:v>4.49</c:v>
                </c:pt>
                <c:pt idx="515">
                  <c:v>4.4399999999999995</c:v>
                </c:pt>
                <c:pt idx="516">
                  <c:v>4.5182500000000001</c:v>
                </c:pt>
                <c:pt idx="517">
                  <c:v>4.3760000000000003</c:v>
                </c:pt>
                <c:pt idx="518">
                  <c:v>4.34</c:v>
                </c:pt>
                <c:pt idx="519">
                  <c:v>4.3245000000000005</c:v>
                </c:pt>
                <c:pt idx="520">
                  <c:v>4.4390000000000001</c:v>
                </c:pt>
                <c:pt idx="521">
                  <c:v>4.4715000000000007</c:v>
                </c:pt>
                <c:pt idx="522">
                  <c:v>4.4075000000000006</c:v>
                </c:pt>
                <c:pt idx="523">
                  <c:v>4.3975</c:v>
                </c:pt>
                <c:pt idx="524">
                  <c:v>4.4080000000000004</c:v>
                </c:pt>
                <c:pt idx="525">
                  <c:v>4.4145000000000003</c:v>
                </c:pt>
                <c:pt idx="526">
                  <c:v>4.4024999999999999</c:v>
                </c:pt>
                <c:pt idx="527">
                  <c:v>4.4039999999999999</c:v>
                </c:pt>
                <c:pt idx="528">
                  <c:v>4.3059999999999992</c:v>
                </c:pt>
                <c:pt idx="529">
                  <c:v>4.4000000000000004</c:v>
                </c:pt>
                <c:pt idx="530">
                  <c:v>4.3940000000000001</c:v>
                </c:pt>
                <c:pt idx="531">
                  <c:v>4.4465000000000003</c:v>
                </c:pt>
                <c:pt idx="532">
                  <c:v>4.4029999999999996</c:v>
                </c:pt>
                <c:pt idx="533">
                  <c:v>4.4395000000000007</c:v>
                </c:pt>
                <c:pt idx="534">
                  <c:v>4.4120000000000008</c:v>
                </c:pt>
                <c:pt idx="535">
                  <c:v>4.3819999999999997</c:v>
                </c:pt>
                <c:pt idx="536">
                  <c:v>4.3849999999999998</c:v>
                </c:pt>
                <c:pt idx="537">
                  <c:v>4.4775</c:v>
                </c:pt>
                <c:pt idx="538">
                  <c:v>4.4155000000000006</c:v>
                </c:pt>
                <c:pt idx="539">
                  <c:v>4.3765000000000001</c:v>
                </c:pt>
                <c:pt idx="540">
                  <c:v>4.3600000000000003</c:v>
                </c:pt>
                <c:pt idx="541">
                  <c:v>4.4227500000000006</c:v>
                </c:pt>
                <c:pt idx="542">
                  <c:v>4.3825000000000003</c:v>
                </c:pt>
                <c:pt idx="543">
                  <c:v>4.383</c:v>
                </c:pt>
                <c:pt idx="544">
                  <c:v>4.4384999999999994</c:v>
                </c:pt>
                <c:pt idx="545">
                  <c:v>4.431</c:v>
                </c:pt>
                <c:pt idx="546">
                  <c:v>4.4630000000000001</c:v>
                </c:pt>
                <c:pt idx="547">
                  <c:v>4.4670000000000005</c:v>
                </c:pt>
                <c:pt idx="548">
                  <c:v>4.4535</c:v>
                </c:pt>
                <c:pt idx="549">
                  <c:v>4.4659999999999993</c:v>
                </c:pt>
                <c:pt idx="550">
                  <c:v>4.4425000000000008</c:v>
                </c:pt>
                <c:pt idx="551">
                  <c:v>4.4525000000000006</c:v>
                </c:pt>
                <c:pt idx="552">
                  <c:v>4.4645000000000001</c:v>
                </c:pt>
                <c:pt idx="553">
                  <c:v>4.4635000000000007</c:v>
                </c:pt>
                <c:pt idx="554">
                  <c:v>4.4580000000000002</c:v>
                </c:pt>
                <c:pt idx="555">
                  <c:v>4.4325000000000001</c:v>
                </c:pt>
                <c:pt idx="556">
                  <c:v>4.3915000000000006</c:v>
                </c:pt>
                <c:pt idx="557">
                  <c:v>4.4370000000000003</c:v>
                </c:pt>
                <c:pt idx="558">
                  <c:v>4.3715000000000002</c:v>
                </c:pt>
                <c:pt idx="559">
                  <c:v>4.4375</c:v>
                </c:pt>
                <c:pt idx="560">
                  <c:v>4.4550000000000001</c:v>
                </c:pt>
                <c:pt idx="561">
                  <c:v>4.4130000000000003</c:v>
                </c:pt>
                <c:pt idx="562">
                  <c:v>4.4234999999999998</c:v>
                </c:pt>
                <c:pt idx="563">
                  <c:v>4.4329999999999998</c:v>
                </c:pt>
                <c:pt idx="564">
                  <c:v>4.3704999999999998</c:v>
                </c:pt>
                <c:pt idx="565">
                  <c:v>4.3985000000000003</c:v>
                </c:pt>
                <c:pt idx="566">
                  <c:v>4.3695000000000004</c:v>
                </c:pt>
                <c:pt idx="567">
                  <c:v>4.3629999999999995</c:v>
                </c:pt>
                <c:pt idx="568">
                  <c:v>4.4240000000000004</c:v>
                </c:pt>
                <c:pt idx="569">
                  <c:v>4.4314999999999998</c:v>
                </c:pt>
                <c:pt idx="570">
                  <c:v>4.4314999999999998</c:v>
                </c:pt>
                <c:pt idx="571">
                  <c:v>4.3795000000000002</c:v>
                </c:pt>
                <c:pt idx="572">
                  <c:v>4.4145000000000003</c:v>
                </c:pt>
                <c:pt idx="573">
                  <c:v>4.4314999999999998</c:v>
                </c:pt>
                <c:pt idx="574">
                  <c:v>4.42</c:v>
                </c:pt>
                <c:pt idx="575">
                  <c:v>4.4319999999999995</c:v>
                </c:pt>
                <c:pt idx="576">
                  <c:v>4.4337499999999999</c:v>
                </c:pt>
                <c:pt idx="577">
                  <c:v>4.431</c:v>
                </c:pt>
                <c:pt idx="578">
                  <c:v>4.3185000000000002</c:v>
                </c:pt>
                <c:pt idx="579">
                  <c:v>4.3975</c:v>
                </c:pt>
                <c:pt idx="580">
                  <c:v>4.3760000000000003</c:v>
                </c:pt>
                <c:pt idx="581">
                  <c:v>4.4275000000000002</c:v>
                </c:pt>
                <c:pt idx="582">
                  <c:v>4.4089999999999998</c:v>
                </c:pt>
                <c:pt idx="583">
                  <c:v>4.4169999999999998</c:v>
                </c:pt>
                <c:pt idx="584">
                  <c:v>4.4405000000000001</c:v>
                </c:pt>
                <c:pt idx="585">
                  <c:v>4.4089999999999998</c:v>
                </c:pt>
                <c:pt idx="586">
                  <c:v>4.3914999999999997</c:v>
                </c:pt>
                <c:pt idx="587">
                  <c:v>4.4505000000000008</c:v>
                </c:pt>
                <c:pt idx="588">
                  <c:v>4.3815</c:v>
                </c:pt>
                <c:pt idx="589">
                  <c:v>4.4805000000000001</c:v>
                </c:pt>
                <c:pt idx="590">
                  <c:v>4.3490000000000002</c:v>
                </c:pt>
                <c:pt idx="591">
                  <c:v>4.4295</c:v>
                </c:pt>
                <c:pt idx="592">
                  <c:v>4.4195000000000002</c:v>
                </c:pt>
                <c:pt idx="593">
                  <c:v>4.4145000000000003</c:v>
                </c:pt>
                <c:pt idx="594">
                  <c:v>4.3760000000000003</c:v>
                </c:pt>
                <c:pt idx="595">
                  <c:v>4.3710000000000004</c:v>
                </c:pt>
                <c:pt idx="596">
                  <c:v>4.4440000000000008</c:v>
                </c:pt>
                <c:pt idx="597">
                  <c:v>4.4670000000000005</c:v>
                </c:pt>
                <c:pt idx="598">
                  <c:v>4.4712499999999995</c:v>
                </c:pt>
                <c:pt idx="599">
                  <c:v>4.4695</c:v>
                </c:pt>
                <c:pt idx="600">
                  <c:v>4.3765000000000001</c:v>
                </c:pt>
                <c:pt idx="601">
                  <c:v>4.5034999999999998</c:v>
                </c:pt>
                <c:pt idx="602">
                  <c:v>4.415</c:v>
                </c:pt>
                <c:pt idx="603">
                  <c:v>4.444</c:v>
                </c:pt>
                <c:pt idx="604">
                  <c:v>4.4254999999999995</c:v>
                </c:pt>
                <c:pt idx="605">
                  <c:v>4.46</c:v>
                </c:pt>
                <c:pt idx="606">
                  <c:v>4.4245000000000001</c:v>
                </c:pt>
                <c:pt idx="607">
                  <c:v>4.3889999999999993</c:v>
                </c:pt>
                <c:pt idx="608">
                  <c:v>4.4285000000000005</c:v>
                </c:pt>
                <c:pt idx="609">
                  <c:v>4.4645000000000001</c:v>
                </c:pt>
                <c:pt idx="610">
                  <c:v>4.4079999999999995</c:v>
                </c:pt>
                <c:pt idx="611">
                  <c:v>4.5010000000000003</c:v>
                </c:pt>
                <c:pt idx="612">
                  <c:v>4.4024999999999999</c:v>
                </c:pt>
                <c:pt idx="613">
                  <c:v>4.4414999999999996</c:v>
                </c:pt>
                <c:pt idx="614">
                  <c:v>4.4775</c:v>
                </c:pt>
                <c:pt idx="615">
                  <c:v>4.3789999999999996</c:v>
                </c:pt>
                <c:pt idx="616">
                  <c:v>4.3125</c:v>
                </c:pt>
                <c:pt idx="617">
                  <c:v>4.4139999999999997</c:v>
                </c:pt>
                <c:pt idx="618">
                  <c:v>4.3959999999999999</c:v>
                </c:pt>
                <c:pt idx="619">
                  <c:v>4.3629999999999995</c:v>
                </c:pt>
                <c:pt idx="620">
                  <c:v>4.38</c:v>
                </c:pt>
                <c:pt idx="621">
                  <c:v>4.3810000000000002</c:v>
                </c:pt>
                <c:pt idx="622">
                  <c:v>4.3510000000000009</c:v>
                </c:pt>
                <c:pt idx="623">
                  <c:v>4.3730000000000002</c:v>
                </c:pt>
                <c:pt idx="624">
                  <c:v>4.3789999999999996</c:v>
                </c:pt>
                <c:pt idx="625">
                  <c:v>4.4530000000000003</c:v>
                </c:pt>
                <c:pt idx="626">
                  <c:v>4.4755000000000003</c:v>
                </c:pt>
                <c:pt idx="627">
                  <c:v>4.4074999999999998</c:v>
                </c:pt>
                <c:pt idx="628">
                  <c:v>4.4279999999999999</c:v>
                </c:pt>
                <c:pt idx="629">
                  <c:v>4.3614999999999995</c:v>
                </c:pt>
                <c:pt idx="630">
                  <c:v>4.4444999999999997</c:v>
                </c:pt>
                <c:pt idx="631">
                  <c:v>4.3774999999999995</c:v>
                </c:pt>
                <c:pt idx="632">
                  <c:v>4.3847500000000004</c:v>
                </c:pt>
                <c:pt idx="633">
                  <c:v>4.3840000000000003</c:v>
                </c:pt>
                <c:pt idx="634">
                  <c:v>4.4160000000000004</c:v>
                </c:pt>
                <c:pt idx="635">
                  <c:v>4.3789999999999996</c:v>
                </c:pt>
                <c:pt idx="636">
                  <c:v>4.4430000000000005</c:v>
                </c:pt>
                <c:pt idx="637">
                  <c:v>4.4064999999999994</c:v>
                </c:pt>
                <c:pt idx="638">
                  <c:v>4.3215000000000003</c:v>
                </c:pt>
                <c:pt idx="639">
                  <c:v>4.3895</c:v>
                </c:pt>
                <c:pt idx="640">
                  <c:v>4.3920000000000003</c:v>
                </c:pt>
                <c:pt idx="641">
                  <c:v>4.3620000000000001</c:v>
                </c:pt>
                <c:pt idx="642">
                  <c:v>4.4009999999999998</c:v>
                </c:pt>
                <c:pt idx="643">
                  <c:v>4.4045000000000005</c:v>
                </c:pt>
                <c:pt idx="644">
                  <c:v>4.3834999999999997</c:v>
                </c:pt>
                <c:pt idx="645">
                  <c:v>4.3970000000000002</c:v>
                </c:pt>
                <c:pt idx="646">
                  <c:v>4.3714999999999993</c:v>
                </c:pt>
                <c:pt idx="647">
                  <c:v>4.3624999999999998</c:v>
                </c:pt>
                <c:pt idx="648">
                  <c:v>4.4125000000000005</c:v>
                </c:pt>
                <c:pt idx="649">
                  <c:v>4.3659999999999997</c:v>
                </c:pt>
                <c:pt idx="650">
                  <c:v>4.4414999999999996</c:v>
                </c:pt>
                <c:pt idx="651">
                  <c:v>4.3795000000000002</c:v>
                </c:pt>
                <c:pt idx="652">
                  <c:v>4.3665000000000003</c:v>
                </c:pt>
                <c:pt idx="653">
                  <c:v>4.4804999999999993</c:v>
                </c:pt>
                <c:pt idx="654">
                  <c:v>4.3840000000000003</c:v>
                </c:pt>
                <c:pt idx="655">
                  <c:v>4.3870000000000005</c:v>
                </c:pt>
                <c:pt idx="656">
                  <c:v>4.3055000000000003</c:v>
                </c:pt>
                <c:pt idx="657">
                  <c:v>4.2985000000000007</c:v>
                </c:pt>
                <c:pt idx="658">
                  <c:v>4.3745000000000003</c:v>
                </c:pt>
                <c:pt idx="659">
                  <c:v>4.3485000000000005</c:v>
                </c:pt>
                <c:pt idx="660">
                  <c:v>4.4009999999999998</c:v>
                </c:pt>
                <c:pt idx="661">
                  <c:v>4.4285000000000005</c:v>
                </c:pt>
                <c:pt idx="662">
                  <c:v>4.3940000000000001</c:v>
                </c:pt>
                <c:pt idx="663">
                  <c:v>4.3955000000000002</c:v>
                </c:pt>
                <c:pt idx="664">
                  <c:v>4.407</c:v>
                </c:pt>
                <c:pt idx="665">
                  <c:v>4.4139999999999997</c:v>
                </c:pt>
                <c:pt idx="666">
                  <c:v>4.3270000000000008</c:v>
                </c:pt>
                <c:pt idx="667">
                  <c:v>4.3459999999999992</c:v>
                </c:pt>
                <c:pt idx="668">
                  <c:v>4.34</c:v>
                </c:pt>
                <c:pt idx="669">
                  <c:v>4.4195000000000002</c:v>
                </c:pt>
                <c:pt idx="670">
                  <c:v>4.3574999999999999</c:v>
                </c:pt>
                <c:pt idx="671">
                  <c:v>4.3519999999999994</c:v>
                </c:pt>
                <c:pt idx="672">
                  <c:v>4.3419999999999996</c:v>
                </c:pt>
                <c:pt idx="673">
                  <c:v>4.3334999999999999</c:v>
                </c:pt>
                <c:pt idx="674">
                  <c:v>4.4684999999999997</c:v>
                </c:pt>
                <c:pt idx="675">
                  <c:v>4.3864999999999998</c:v>
                </c:pt>
                <c:pt idx="676">
                  <c:v>4.3639999999999999</c:v>
                </c:pt>
                <c:pt idx="677">
                  <c:v>4.3490000000000002</c:v>
                </c:pt>
                <c:pt idx="678">
                  <c:v>4.3520000000000003</c:v>
                </c:pt>
                <c:pt idx="679">
                  <c:v>4.3995000000000006</c:v>
                </c:pt>
                <c:pt idx="680">
                  <c:v>4.4335000000000004</c:v>
                </c:pt>
                <c:pt idx="681">
                  <c:v>4.4210000000000003</c:v>
                </c:pt>
                <c:pt idx="682">
                  <c:v>4.4504999999999999</c:v>
                </c:pt>
                <c:pt idx="683">
                  <c:v>4.4764999999999997</c:v>
                </c:pt>
                <c:pt idx="684">
                  <c:v>4.3864999999999998</c:v>
                </c:pt>
                <c:pt idx="685">
                  <c:v>4.4325000000000001</c:v>
                </c:pt>
                <c:pt idx="686">
                  <c:v>4.3935000000000004</c:v>
                </c:pt>
                <c:pt idx="687">
                  <c:v>4.3544999999999998</c:v>
                </c:pt>
                <c:pt idx="688">
                  <c:v>4.3424999999999994</c:v>
                </c:pt>
                <c:pt idx="689">
                  <c:v>4.3380000000000001</c:v>
                </c:pt>
                <c:pt idx="690">
                  <c:v>4.415</c:v>
                </c:pt>
                <c:pt idx="691">
                  <c:v>4.4164999999999992</c:v>
                </c:pt>
                <c:pt idx="692">
                  <c:v>4.3555000000000001</c:v>
                </c:pt>
                <c:pt idx="693">
                  <c:v>4.4424999999999999</c:v>
                </c:pt>
                <c:pt idx="694">
                  <c:v>4.5039999999999996</c:v>
                </c:pt>
                <c:pt idx="695">
                  <c:v>4.4190000000000005</c:v>
                </c:pt>
                <c:pt idx="696">
                  <c:v>4.4000000000000004</c:v>
                </c:pt>
                <c:pt idx="697">
                  <c:v>4.3864999999999998</c:v>
                </c:pt>
                <c:pt idx="698">
                  <c:v>4.3935000000000004</c:v>
                </c:pt>
                <c:pt idx="699">
                  <c:v>4.4245000000000001</c:v>
                </c:pt>
                <c:pt idx="700">
                  <c:v>4.4554999999999998</c:v>
                </c:pt>
                <c:pt idx="701">
                  <c:v>4.4340000000000002</c:v>
                </c:pt>
                <c:pt idx="702">
                  <c:v>4.3330000000000002</c:v>
                </c:pt>
                <c:pt idx="703">
                  <c:v>4.3914999999999997</c:v>
                </c:pt>
                <c:pt idx="704">
                  <c:v>4.3535000000000004</c:v>
                </c:pt>
                <c:pt idx="705">
                  <c:v>4.3849999999999998</c:v>
                </c:pt>
                <c:pt idx="706">
                  <c:v>4.4385000000000003</c:v>
                </c:pt>
                <c:pt idx="707">
                  <c:v>4.4749999999999996</c:v>
                </c:pt>
                <c:pt idx="708">
                  <c:v>4.4435000000000002</c:v>
                </c:pt>
                <c:pt idx="709">
                  <c:v>4.4254999999999995</c:v>
                </c:pt>
                <c:pt idx="710">
                  <c:v>4.4690000000000003</c:v>
                </c:pt>
                <c:pt idx="711">
                  <c:v>4.4320000000000004</c:v>
                </c:pt>
                <c:pt idx="712">
                  <c:v>4.4379999999999997</c:v>
                </c:pt>
                <c:pt idx="713">
                  <c:v>4.4489999999999998</c:v>
                </c:pt>
                <c:pt idx="714">
                  <c:v>4.4085000000000001</c:v>
                </c:pt>
                <c:pt idx="715">
                  <c:v>4.4639999999999995</c:v>
                </c:pt>
                <c:pt idx="716">
                  <c:v>4.4130000000000003</c:v>
                </c:pt>
                <c:pt idx="717">
                  <c:v>4.4634999999999998</c:v>
                </c:pt>
                <c:pt idx="718">
                  <c:v>4.4085000000000001</c:v>
                </c:pt>
                <c:pt idx="719">
                  <c:v>4.4369999999999994</c:v>
                </c:pt>
                <c:pt idx="720">
                  <c:v>4.4089999999999998</c:v>
                </c:pt>
                <c:pt idx="721">
                  <c:v>4.375</c:v>
                </c:pt>
                <c:pt idx="722">
                  <c:v>4.4159999999999995</c:v>
                </c:pt>
                <c:pt idx="723">
                  <c:v>4.4384999999999994</c:v>
                </c:pt>
                <c:pt idx="724">
                  <c:v>4.3360000000000003</c:v>
                </c:pt>
                <c:pt idx="725">
                  <c:v>4.4565000000000001</c:v>
                </c:pt>
                <c:pt idx="726">
                  <c:v>4.4459999999999997</c:v>
                </c:pt>
                <c:pt idx="727">
                  <c:v>4.4824999999999999</c:v>
                </c:pt>
                <c:pt idx="728">
                  <c:v>4.4770000000000003</c:v>
                </c:pt>
                <c:pt idx="729">
                  <c:v>4.4485000000000001</c:v>
                </c:pt>
                <c:pt idx="730">
                  <c:v>4.4169999999999998</c:v>
                </c:pt>
                <c:pt idx="731">
                  <c:v>4.4580000000000002</c:v>
                </c:pt>
                <c:pt idx="732">
                  <c:v>4.4300000000000006</c:v>
                </c:pt>
                <c:pt idx="733">
                  <c:v>4.4630000000000001</c:v>
                </c:pt>
                <c:pt idx="734">
                  <c:v>4.4485000000000001</c:v>
                </c:pt>
                <c:pt idx="735">
                  <c:v>4.4865000000000004</c:v>
                </c:pt>
                <c:pt idx="736">
                  <c:v>4.5179999999999998</c:v>
                </c:pt>
                <c:pt idx="737">
                  <c:v>4.51</c:v>
                </c:pt>
                <c:pt idx="738">
                  <c:v>4.4784999999999995</c:v>
                </c:pt>
                <c:pt idx="739">
                  <c:v>4.4885000000000002</c:v>
                </c:pt>
                <c:pt idx="740">
                  <c:v>4.4089999999999998</c:v>
                </c:pt>
                <c:pt idx="741">
                  <c:v>4.4329999999999998</c:v>
                </c:pt>
                <c:pt idx="742">
                  <c:v>4.4445000000000006</c:v>
                </c:pt>
                <c:pt idx="743">
                  <c:v>4.4264999999999999</c:v>
                </c:pt>
                <c:pt idx="744">
                  <c:v>4.4455</c:v>
                </c:pt>
                <c:pt idx="745">
                  <c:v>4.4525000000000006</c:v>
                </c:pt>
                <c:pt idx="746">
                  <c:v>4.4320000000000004</c:v>
                </c:pt>
                <c:pt idx="747">
                  <c:v>4.4245000000000001</c:v>
                </c:pt>
                <c:pt idx="748">
                  <c:v>4.3865000000000007</c:v>
                </c:pt>
                <c:pt idx="749">
                  <c:v>4.4319999999999995</c:v>
                </c:pt>
                <c:pt idx="750">
                  <c:v>4.4545000000000003</c:v>
                </c:pt>
                <c:pt idx="751">
                  <c:v>4.4575000000000005</c:v>
                </c:pt>
                <c:pt idx="752">
                  <c:v>4.4359999999999999</c:v>
                </c:pt>
                <c:pt idx="753">
                  <c:v>4.4044999999999996</c:v>
                </c:pt>
                <c:pt idx="754">
                  <c:v>4.3599999999999994</c:v>
                </c:pt>
                <c:pt idx="755">
                  <c:v>4.4065000000000003</c:v>
                </c:pt>
                <c:pt idx="756">
                  <c:v>4.41</c:v>
                </c:pt>
                <c:pt idx="757">
                  <c:v>4.4544999999999995</c:v>
                </c:pt>
                <c:pt idx="758">
                  <c:v>4.3795000000000002</c:v>
                </c:pt>
                <c:pt idx="759">
                  <c:v>4.3899999999999997</c:v>
                </c:pt>
                <c:pt idx="760">
                  <c:v>4.3374999999999995</c:v>
                </c:pt>
                <c:pt idx="761">
                  <c:v>4.4424999999999999</c:v>
                </c:pt>
                <c:pt idx="762">
                  <c:v>4.4495000000000005</c:v>
                </c:pt>
                <c:pt idx="763">
                  <c:v>4.4559999999999995</c:v>
                </c:pt>
                <c:pt idx="764">
                  <c:v>4.4039999999999999</c:v>
                </c:pt>
                <c:pt idx="765">
                  <c:v>4.4550000000000001</c:v>
                </c:pt>
                <c:pt idx="766">
                  <c:v>4.4700000000000006</c:v>
                </c:pt>
                <c:pt idx="767">
                  <c:v>4.5110000000000001</c:v>
                </c:pt>
                <c:pt idx="768">
                  <c:v>4.4240000000000004</c:v>
                </c:pt>
                <c:pt idx="769">
                  <c:v>4.3985000000000003</c:v>
                </c:pt>
                <c:pt idx="770">
                  <c:v>4.4245000000000001</c:v>
                </c:pt>
                <c:pt idx="771">
                  <c:v>4.3460000000000001</c:v>
                </c:pt>
                <c:pt idx="772">
                  <c:v>4.4104999999999999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ADB-40EA-BB1C-792A17E593E1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Predicted values</c:v>
                </c:pt>
              </c:strCache>
            </c:strRef>
          </c:tx>
          <c:spPr>
            <a:ln>
              <a:solidFill>
                <a:srgbClr val="EB535E"/>
              </a:solidFill>
            </a:ln>
            <a:effectLst/>
          </c:spPr>
          <c:marker>
            <c:symbol val="star"/>
            <c:size val="7"/>
            <c:spPr>
              <a:ln>
                <a:solidFill>
                  <a:srgbClr val="EB535E"/>
                </a:solidFill>
              </a:ln>
              <a:effectLst/>
            </c:spPr>
          </c:marker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ورقة1!$C$2:$C$774</c:f>
              <c:numCache>
                <c:formatCode>General</c:formatCode>
                <c:ptCount val="773"/>
                <c:pt idx="0">
                  <c:v>4.3667400000000001</c:v>
                </c:pt>
                <c:pt idx="1">
                  <c:v>4.3723200000000002</c:v>
                </c:pt>
                <c:pt idx="2">
                  <c:v>4.3887499999999999</c:v>
                </c:pt>
                <c:pt idx="3">
                  <c:v>4.35989</c:v>
                </c:pt>
                <c:pt idx="4">
                  <c:v>4.3669200000000004</c:v>
                </c:pt>
                <c:pt idx="5">
                  <c:v>4.3620400000000004</c:v>
                </c:pt>
                <c:pt idx="6">
                  <c:v>4.3955399999999996</c:v>
                </c:pt>
                <c:pt idx="7">
                  <c:v>4.3797499999999996</c:v>
                </c:pt>
                <c:pt idx="8">
                  <c:v>4.3691599999999999</c:v>
                </c:pt>
                <c:pt idx="9">
                  <c:v>4.3661700000000003</c:v>
                </c:pt>
                <c:pt idx="10">
                  <c:v>4.3703599999999998</c:v>
                </c:pt>
                <c:pt idx="11">
                  <c:v>4.3857100000000004</c:v>
                </c:pt>
                <c:pt idx="12">
                  <c:v>4.3868</c:v>
                </c:pt>
                <c:pt idx="13">
                  <c:v>4.3751899999999999</c:v>
                </c:pt>
                <c:pt idx="14">
                  <c:v>4.3766100000000003</c:v>
                </c:pt>
                <c:pt idx="15">
                  <c:v>4.3828300000000002</c:v>
                </c:pt>
                <c:pt idx="16">
                  <c:v>4.3793199999999999</c:v>
                </c:pt>
                <c:pt idx="17">
                  <c:v>4.3860999999999999</c:v>
                </c:pt>
                <c:pt idx="18">
                  <c:v>4.4043999999999999</c:v>
                </c:pt>
                <c:pt idx="19">
                  <c:v>4.3727099999999997</c:v>
                </c:pt>
                <c:pt idx="20">
                  <c:v>4.4006400000000001</c:v>
                </c:pt>
                <c:pt idx="21">
                  <c:v>4.3836199999999996</c:v>
                </c:pt>
                <c:pt idx="22">
                  <c:v>4.3797100000000002</c:v>
                </c:pt>
                <c:pt idx="23">
                  <c:v>4.3544900000000002</c:v>
                </c:pt>
                <c:pt idx="24">
                  <c:v>4.3735400000000002</c:v>
                </c:pt>
                <c:pt idx="25">
                  <c:v>4.3838800000000004</c:v>
                </c:pt>
                <c:pt idx="26">
                  <c:v>4.3723200000000002</c:v>
                </c:pt>
                <c:pt idx="27">
                  <c:v>4.3700799999999997</c:v>
                </c:pt>
                <c:pt idx="28">
                  <c:v>4.3774199999999999</c:v>
                </c:pt>
                <c:pt idx="29">
                  <c:v>4.3868999999999998</c:v>
                </c:pt>
                <c:pt idx="30">
                  <c:v>4.36585</c:v>
                </c:pt>
                <c:pt idx="31">
                  <c:v>4.3658900000000003</c:v>
                </c:pt>
                <c:pt idx="32">
                  <c:v>4.3739800000000004</c:v>
                </c:pt>
                <c:pt idx="33">
                  <c:v>4.3881699999999997</c:v>
                </c:pt>
                <c:pt idx="34">
                  <c:v>4.3683399999999999</c:v>
                </c:pt>
                <c:pt idx="35">
                  <c:v>4.36015</c:v>
                </c:pt>
                <c:pt idx="36">
                  <c:v>4.3800699999999999</c:v>
                </c:pt>
                <c:pt idx="37">
                  <c:v>4.3773</c:v>
                </c:pt>
                <c:pt idx="38">
                  <c:v>4.3806599999999998</c:v>
                </c:pt>
                <c:pt idx="39">
                  <c:v>4.3743600000000002</c:v>
                </c:pt>
                <c:pt idx="40">
                  <c:v>4.3686299999999996</c:v>
                </c:pt>
                <c:pt idx="41">
                  <c:v>4.3635200000000003</c:v>
                </c:pt>
                <c:pt idx="42">
                  <c:v>4.3633899999999999</c:v>
                </c:pt>
                <c:pt idx="43">
                  <c:v>4.3776599999999997</c:v>
                </c:pt>
                <c:pt idx="44">
                  <c:v>4.3810399999999996</c:v>
                </c:pt>
                <c:pt idx="45">
                  <c:v>4.3851800000000001</c:v>
                </c:pt>
                <c:pt idx="46">
                  <c:v>4.3747499999999997</c:v>
                </c:pt>
                <c:pt idx="47">
                  <c:v>4.3936700000000002</c:v>
                </c:pt>
                <c:pt idx="48">
                  <c:v>4.3734500000000001</c:v>
                </c:pt>
                <c:pt idx="49">
                  <c:v>4.3638599999999999</c:v>
                </c:pt>
                <c:pt idx="50">
                  <c:v>4.4139499999999998</c:v>
                </c:pt>
                <c:pt idx="51">
                  <c:v>4.3883799999999997</c:v>
                </c:pt>
                <c:pt idx="52">
                  <c:v>4.3846499999999997</c:v>
                </c:pt>
                <c:pt idx="53">
                  <c:v>4.3751499999999997</c:v>
                </c:pt>
                <c:pt idx="54">
                  <c:v>4.3610899999999999</c:v>
                </c:pt>
                <c:pt idx="55">
                  <c:v>4.3886599999999998</c:v>
                </c:pt>
                <c:pt idx="56">
                  <c:v>4.3753200000000003</c:v>
                </c:pt>
                <c:pt idx="57">
                  <c:v>4.3694699999999997</c:v>
                </c:pt>
                <c:pt idx="58">
                  <c:v>4.38504</c:v>
                </c:pt>
                <c:pt idx="59">
                  <c:v>4.3956</c:v>
                </c:pt>
                <c:pt idx="60">
                  <c:v>4.3696200000000003</c:v>
                </c:pt>
                <c:pt idx="61">
                  <c:v>4.3821000000000003</c:v>
                </c:pt>
                <c:pt idx="62">
                  <c:v>4.3853</c:v>
                </c:pt>
                <c:pt idx="63">
                  <c:v>4.3891999999999998</c:v>
                </c:pt>
                <c:pt idx="64">
                  <c:v>4.3645100000000001</c:v>
                </c:pt>
                <c:pt idx="65">
                  <c:v>4.3758299999999997</c:v>
                </c:pt>
                <c:pt idx="66">
                  <c:v>4.3662599999999996</c:v>
                </c:pt>
                <c:pt idx="67">
                  <c:v>4.4228800000000001</c:v>
                </c:pt>
                <c:pt idx="68">
                  <c:v>4.42293</c:v>
                </c:pt>
                <c:pt idx="69">
                  <c:v>4.3837799999999998</c:v>
                </c:pt>
                <c:pt idx="70">
                  <c:v>4.38565</c:v>
                </c:pt>
                <c:pt idx="71">
                  <c:v>4.3677900000000003</c:v>
                </c:pt>
                <c:pt idx="72">
                  <c:v>4.3645800000000001</c:v>
                </c:pt>
                <c:pt idx="73">
                  <c:v>4.3971799999999996</c:v>
                </c:pt>
                <c:pt idx="74">
                  <c:v>4.3799400000000004</c:v>
                </c:pt>
                <c:pt idx="75">
                  <c:v>4.3764099999999999</c:v>
                </c:pt>
                <c:pt idx="76">
                  <c:v>4.3872600000000004</c:v>
                </c:pt>
                <c:pt idx="77">
                  <c:v>4.3704900000000002</c:v>
                </c:pt>
                <c:pt idx="78">
                  <c:v>4.3804600000000002</c:v>
                </c:pt>
                <c:pt idx="79">
                  <c:v>4.3830600000000004</c:v>
                </c:pt>
                <c:pt idx="80">
                  <c:v>4.3903800000000004</c:v>
                </c:pt>
                <c:pt idx="81">
                  <c:v>4.3821099999999999</c:v>
                </c:pt>
                <c:pt idx="82">
                  <c:v>4.3768200000000004</c:v>
                </c:pt>
                <c:pt idx="83">
                  <c:v>4.3807700000000001</c:v>
                </c:pt>
                <c:pt idx="84">
                  <c:v>4.4123799999999997</c:v>
                </c:pt>
                <c:pt idx="85">
                  <c:v>4.3836500000000003</c:v>
                </c:pt>
                <c:pt idx="86">
                  <c:v>4.3709600000000002</c:v>
                </c:pt>
                <c:pt idx="87">
                  <c:v>4.3707799999999999</c:v>
                </c:pt>
                <c:pt idx="88">
                  <c:v>4.3623200000000004</c:v>
                </c:pt>
                <c:pt idx="89">
                  <c:v>4.4180299999999999</c:v>
                </c:pt>
                <c:pt idx="90">
                  <c:v>4.4064399999999999</c:v>
                </c:pt>
                <c:pt idx="91">
                  <c:v>4.4032799999999996</c:v>
                </c:pt>
                <c:pt idx="92">
                  <c:v>4.3985599999999998</c:v>
                </c:pt>
                <c:pt idx="93">
                  <c:v>4.3765799999999997</c:v>
                </c:pt>
                <c:pt idx="94">
                  <c:v>4.3969699999999996</c:v>
                </c:pt>
                <c:pt idx="95">
                  <c:v>4.38856</c:v>
                </c:pt>
                <c:pt idx="96">
                  <c:v>4.37765</c:v>
                </c:pt>
                <c:pt idx="97">
                  <c:v>4.3965399999999999</c:v>
                </c:pt>
                <c:pt idx="98">
                  <c:v>4.399</c:v>
                </c:pt>
                <c:pt idx="99">
                  <c:v>4.41343</c:v>
                </c:pt>
                <c:pt idx="100">
                  <c:v>4.3710899999999997</c:v>
                </c:pt>
                <c:pt idx="101">
                  <c:v>4.3949499999999997</c:v>
                </c:pt>
                <c:pt idx="102">
                  <c:v>4.3780099999999997</c:v>
                </c:pt>
                <c:pt idx="103">
                  <c:v>4.3764500000000002</c:v>
                </c:pt>
                <c:pt idx="104">
                  <c:v>4.3767100000000001</c:v>
                </c:pt>
                <c:pt idx="105">
                  <c:v>4.4033300000000004</c:v>
                </c:pt>
                <c:pt idx="106">
                  <c:v>4.3893199999999997</c:v>
                </c:pt>
                <c:pt idx="107">
                  <c:v>4.4106800000000002</c:v>
                </c:pt>
                <c:pt idx="108">
                  <c:v>4.3997299999999999</c:v>
                </c:pt>
                <c:pt idx="109">
                  <c:v>4.40273</c:v>
                </c:pt>
                <c:pt idx="110">
                  <c:v>4.3784900000000002</c:v>
                </c:pt>
                <c:pt idx="111">
                  <c:v>4.3956400000000002</c:v>
                </c:pt>
                <c:pt idx="112">
                  <c:v>4.3786199999999997</c:v>
                </c:pt>
                <c:pt idx="113">
                  <c:v>4.3855000000000004</c:v>
                </c:pt>
                <c:pt idx="114">
                  <c:v>4.3927800000000001</c:v>
                </c:pt>
                <c:pt idx="115">
                  <c:v>4.3928500000000001</c:v>
                </c:pt>
                <c:pt idx="116">
                  <c:v>4.37188</c:v>
                </c:pt>
                <c:pt idx="117">
                  <c:v>4.3789199999999999</c:v>
                </c:pt>
                <c:pt idx="118">
                  <c:v>4.3789899999999999</c:v>
                </c:pt>
                <c:pt idx="119">
                  <c:v>4.3616099999999998</c:v>
                </c:pt>
                <c:pt idx="120">
                  <c:v>4.37615</c:v>
                </c:pt>
                <c:pt idx="121">
                  <c:v>4.3857900000000001</c:v>
                </c:pt>
                <c:pt idx="122">
                  <c:v>4.3904399999999999</c:v>
                </c:pt>
                <c:pt idx="123">
                  <c:v>4.4163199999999998</c:v>
                </c:pt>
                <c:pt idx="124">
                  <c:v>4.3776700000000002</c:v>
                </c:pt>
                <c:pt idx="125">
                  <c:v>4.38185</c:v>
                </c:pt>
                <c:pt idx="126">
                  <c:v>4.3981000000000003</c:v>
                </c:pt>
                <c:pt idx="127">
                  <c:v>4.3864400000000003</c:v>
                </c:pt>
                <c:pt idx="128">
                  <c:v>4.3865100000000004</c:v>
                </c:pt>
                <c:pt idx="129">
                  <c:v>4.3769799999999996</c:v>
                </c:pt>
                <c:pt idx="130">
                  <c:v>4.3939199999999996</c:v>
                </c:pt>
                <c:pt idx="131">
                  <c:v>4.4086999999999996</c:v>
                </c:pt>
                <c:pt idx="132">
                  <c:v>4.3839499999999996</c:v>
                </c:pt>
                <c:pt idx="133">
                  <c:v>4.3868499999999999</c:v>
                </c:pt>
                <c:pt idx="134">
                  <c:v>4.4125300000000003</c:v>
                </c:pt>
                <c:pt idx="135">
                  <c:v>4.3901899999999996</c:v>
                </c:pt>
                <c:pt idx="136">
                  <c:v>4.3736800000000002</c:v>
                </c:pt>
                <c:pt idx="137">
                  <c:v>4.3982400000000004</c:v>
                </c:pt>
                <c:pt idx="138">
                  <c:v>4.3909399999999996</c:v>
                </c:pt>
                <c:pt idx="139">
                  <c:v>4.3803000000000001</c:v>
                </c:pt>
                <c:pt idx="140">
                  <c:v>4.3969100000000001</c:v>
                </c:pt>
                <c:pt idx="141">
                  <c:v>4.3714199999999996</c:v>
                </c:pt>
                <c:pt idx="142">
                  <c:v>4.39344</c:v>
                </c:pt>
                <c:pt idx="143">
                  <c:v>4.3740800000000002</c:v>
                </c:pt>
                <c:pt idx="144">
                  <c:v>4.3806099999999999</c:v>
                </c:pt>
                <c:pt idx="145">
                  <c:v>4.3946699999999996</c:v>
                </c:pt>
                <c:pt idx="146">
                  <c:v>4.3760599999999998</c:v>
                </c:pt>
                <c:pt idx="147">
                  <c:v>4.3727900000000002</c:v>
                </c:pt>
                <c:pt idx="148">
                  <c:v>4.4190100000000001</c:v>
                </c:pt>
                <c:pt idx="149">
                  <c:v>4.3997799999999998</c:v>
                </c:pt>
                <c:pt idx="150">
                  <c:v>4.37826</c:v>
                </c:pt>
                <c:pt idx="151">
                  <c:v>4.3820399999999999</c:v>
                </c:pt>
                <c:pt idx="152">
                  <c:v>4.3746</c:v>
                </c:pt>
                <c:pt idx="153">
                  <c:v>4.3882199999999996</c:v>
                </c:pt>
                <c:pt idx="154">
                  <c:v>4.3688000000000002</c:v>
                </c:pt>
                <c:pt idx="155">
                  <c:v>4.3894599999999997</c:v>
                </c:pt>
                <c:pt idx="156">
                  <c:v>4.3685400000000003</c:v>
                </c:pt>
                <c:pt idx="157">
                  <c:v>4.3615000000000004</c:v>
                </c:pt>
                <c:pt idx="158">
                  <c:v>4.4033800000000003</c:v>
                </c:pt>
                <c:pt idx="159">
                  <c:v>4.3930699999999998</c:v>
                </c:pt>
                <c:pt idx="160">
                  <c:v>4.3887099999999997</c:v>
                </c:pt>
                <c:pt idx="161">
                  <c:v>4.4019399999999997</c:v>
                </c:pt>
                <c:pt idx="162">
                  <c:v>4.3992100000000001</c:v>
                </c:pt>
                <c:pt idx="163">
                  <c:v>4.3978299999999999</c:v>
                </c:pt>
                <c:pt idx="164">
                  <c:v>4.3852599999999997</c:v>
                </c:pt>
                <c:pt idx="165">
                  <c:v>4.38584</c:v>
                </c:pt>
                <c:pt idx="166">
                  <c:v>4.4066599999999996</c:v>
                </c:pt>
                <c:pt idx="167">
                  <c:v>4.3670600000000004</c:v>
                </c:pt>
                <c:pt idx="168">
                  <c:v>4.3517799999999998</c:v>
                </c:pt>
                <c:pt idx="169">
                  <c:v>4.359</c:v>
                </c:pt>
                <c:pt idx="170">
                  <c:v>4.4187900000000004</c:v>
                </c:pt>
                <c:pt idx="171">
                  <c:v>4.4209199999999997</c:v>
                </c:pt>
                <c:pt idx="172">
                  <c:v>4.39628</c:v>
                </c:pt>
                <c:pt idx="173">
                  <c:v>4.3824800000000002</c:v>
                </c:pt>
                <c:pt idx="174">
                  <c:v>4.3928799999999999</c:v>
                </c:pt>
                <c:pt idx="175">
                  <c:v>4.4001200000000003</c:v>
                </c:pt>
                <c:pt idx="176">
                  <c:v>4.37601</c:v>
                </c:pt>
                <c:pt idx="177">
                  <c:v>4.4002600000000003</c:v>
                </c:pt>
                <c:pt idx="178">
                  <c:v>4.3974000000000002</c:v>
                </c:pt>
                <c:pt idx="179">
                  <c:v>4.4092399999999996</c:v>
                </c:pt>
                <c:pt idx="180">
                  <c:v>4.4114800000000001</c:v>
                </c:pt>
                <c:pt idx="181">
                  <c:v>4.40482</c:v>
                </c:pt>
                <c:pt idx="182">
                  <c:v>4.4094499999999996</c:v>
                </c:pt>
                <c:pt idx="183">
                  <c:v>4.3737899999999996</c:v>
                </c:pt>
                <c:pt idx="184">
                  <c:v>4.3764900000000004</c:v>
                </c:pt>
                <c:pt idx="185">
                  <c:v>4.3869999999999996</c:v>
                </c:pt>
                <c:pt idx="186">
                  <c:v>4.4107200000000004</c:v>
                </c:pt>
                <c:pt idx="187">
                  <c:v>4.3950899999999997</c:v>
                </c:pt>
                <c:pt idx="188">
                  <c:v>4.40869</c:v>
                </c:pt>
                <c:pt idx="189">
                  <c:v>4.4087500000000004</c:v>
                </c:pt>
                <c:pt idx="190">
                  <c:v>4.4128699999999998</c:v>
                </c:pt>
                <c:pt idx="191">
                  <c:v>4.40578</c:v>
                </c:pt>
                <c:pt idx="192">
                  <c:v>4.41357</c:v>
                </c:pt>
                <c:pt idx="193">
                  <c:v>4.4130700000000003</c:v>
                </c:pt>
                <c:pt idx="194">
                  <c:v>4.4257099999999996</c:v>
                </c:pt>
                <c:pt idx="195">
                  <c:v>4.39567</c:v>
                </c:pt>
                <c:pt idx="196">
                  <c:v>4.3807999999999998</c:v>
                </c:pt>
                <c:pt idx="197">
                  <c:v>4.36327</c:v>
                </c:pt>
                <c:pt idx="198">
                  <c:v>4.3631599999999997</c:v>
                </c:pt>
                <c:pt idx="199">
                  <c:v>4.39893</c:v>
                </c:pt>
                <c:pt idx="200">
                  <c:v>4.3708499999999999</c:v>
                </c:pt>
                <c:pt idx="201">
                  <c:v>4.3916000000000004</c:v>
                </c:pt>
                <c:pt idx="202">
                  <c:v>4.3803400000000003</c:v>
                </c:pt>
                <c:pt idx="203">
                  <c:v>4.3851000000000004</c:v>
                </c:pt>
                <c:pt idx="204">
                  <c:v>4.3777100000000004</c:v>
                </c:pt>
                <c:pt idx="205">
                  <c:v>4.3636400000000002</c:v>
                </c:pt>
                <c:pt idx="206">
                  <c:v>4.4292299999999996</c:v>
                </c:pt>
                <c:pt idx="207">
                  <c:v>4.41404</c:v>
                </c:pt>
                <c:pt idx="208">
                  <c:v>4.4207700000000001</c:v>
                </c:pt>
                <c:pt idx="209">
                  <c:v>4.4042700000000004</c:v>
                </c:pt>
                <c:pt idx="210">
                  <c:v>4.3607100000000001</c:v>
                </c:pt>
                <c:pt idx="211">
                  <c:v>4.3662299999999998</c:v>
                </c:pt>
                <c:pt idx="212">
                  <c:v>4.3719000000000001</c:v>
                </c:pt>
                <c:pt idx="213">
                  <c:v>4.3782699999999997</c:v>
                </c:pt>
                <c:pt idx="214">
                  <c:v>4.3695000000000004</c:v>
                </c:pt>
                <c:pt idx="215">
                  <c:v>4.3664199999999997</c:v>
                </c:pt>
                <c:pt idx="216">
                  <c:v>4.3659600000000003</c:v>
                </c:pt>
                <c:pt idx="217">
                  <c:v>4.3757599999999996</c:v>
                </c:pt>
                <c:pt idx="218">
                  <c:v>4.39114</c:v>
                </c:pt>
                <c:pt idx="219">
                  <c:v>4.3697699999999999</c:v>
                </c:pt>
                <c:pt idx="220">
                  <c:v>4.35398</c:v>
                </c:pt>
                <c:pt idx="221">
                  <c:v>4.3989099999999999</c:v>
                </c:pt>
                <c:pt idx="222">
                  <c:v>4.3857699999999999</c:v>
                </c:pt>
                <c:pt idx="223">
                  <c:v>4.3851300000000002</c:v>
                </c:pt>
                <c:pt idx="224">
                  <c:v>4.3618699999999997</c:v>
                </c:pt>
                <c:pt idx="225">
                  <c:v>4.3643000000000001</c:v>
                </c:pt>
                <c:pt idx="226">
                  <c:v>4.3541600000000003</c:v>
                </c:pt>
                <c:pt idx="227">
                  <c:v>4.37087</c:v>
                </c:pt>
                <c:pt idx="228">
                  <c:v>4.3899900000000001</c:v>
                </c:pt>
                <c:pt idx="229">
                  <c:v>4.3833900000000003</c:v>
                </c:pt>
                <c:pt idx="230">
                  <c:v>4.3755800000000002</c:v>
                </c:pt>
                <c:pt idx="231">
                  <c:v>4.3920500000000002</c:v>
                </c:pt>
                <c:pt idx="232">
                  <c:v>4.4069399999999996</c:v>
                </c:pt>
                <c:pt idx="233">
                  <c:v>4.4079899999999999</c:v>
                </c:pt>
                <c:pt idx="234">
                  <c:v>4.3837200000000003</c:v>
                </c:pt>
                <c:pt idx="235">
                  <c:v>4.3852000000000002</c:v>
                </c:pt>
                <c:pt idx="236">
                  <c:v>4.3925799999999997</c:v>
                </c:pt>
                <c:pt idx="237">
                  <c:v>4.3733199999999997</c:v>
                </c:pt>
                <c:pt idx="238">
                  <c:v>4.3614800000000002</c:v>
                </c:pt>
                <c:pt idx="239">
                  <c:v>4.3615199999999996</c:v>
                </c:pt>
                <c:pt idx="240">
                  <c:v>4.3836399999999998</c:v>
                </c:pt>
                <c:pt idx="241">
                  <c:v>4.3571099999999996</c:v>
                </c:pt>
                <c:pt idx="242">
                  <c:v>4.3677799999999998</c:v>
                </c:pt>
                <c:pt idx="243">
                  <c:v>4.3736699999999997</c:v>
                </c:pt>
                <c:pt idx="244">
                  <c:v>4.3711599999999997</c:v>
                </c:pt>
                <c:pt idx="245">
                  <c:v>4.3555099999999998</c:v>
                </c:pt>
                <c:pt idx="246">
                  <c:v>4.3975200000000001</c:v>
                </c:pt>
                <c:pt idx="247">
                  <c:v>4.3804299999999996</c:v>
                </c:pt>
                <c:pt idx="248">
                  <c:v>4.3722599999999998</c:v>
                </c:pt>
                <c:pt idx="249">
                  <c:v>4.3657599999999999</c:v>
                </c:pt>
                <c:pt idx="250">
                  <c:v>4.3498999999999999</c:v>
                </c:pt>
                <c:pt idx="251">
                  <c:v>4.3877800000000002</c:v>
                </c:pt>
                <c:pt idx="252">
                  <c:v>4.3878500000000003</c:v>
                </c:pt>
                <c:pt idx="253">
                  <c:v>4.3781299999999996</c:v>
                </c:pt>
                <c:pt idx="254">
                  <c:v>4.3684099999999999</c:v>
                </c:pt>
                <c:pt idx="255">
                  <c:v>4.3743800000000004</c:v>
                </c:pt>
                <c:pt idx="256">
                  <c:v>4.3876200000000001</c:v>
                </c:pt>
                <c:pt idx="257">
                  <c:v>4.3882000000000003</c:v>
                </c:pt>
                <c:pt idx="258">
                  <c:v>4.3741500000000002</c:v>
                </c:pt>
                <c:pt idx="259">
                  <c:v>4.3784400000000003</c:v>
                </c:pt>
                <c:pt idx="260">
                  <c:v>4.3687199999999997</c:v>
                </c:pt>
                <c:pt idx="261">
                  <c:v>4.3810399999999996</c:v>
                </c:pt>
                <c:pt idx="262">
                  <c:v>4.39574</c:v>
                </c:pt>
                <c:pt idx="263">
                  <c:v>4.38863</c:v>
                </c:pt>
                <c:pt idx="264">
                  <c:v>4.3701999999999996</c:v>
                </c:pt>
                <c:pt idx="265">
                  <c:v>4.3749799999999999</c:v>
                </c:pt>
                <c:pt idx="266">
                  <c:v>4.3788900000000002</c:v>
                </c:pt>
                <c:pt idx="267">
                  <c:v>4.4009299999999998</c:v>
                </c:pt>
                <c:pt idx="268">
                  <c:v>4.3832199999999997</c:v>
                </c:pt>
                <c:pt idx="269">
                  <c:v>4.3788799999999997</c:v>
                </c:pt>
                <c:pt idx="270">
                  <c:v>4.3966000000000003</c:v>
                </c:pt>
                <c:pt idx="271">
                  <c:v>4.3630199999999997</c:v>
                </c:pt>
                <c:pt idx="272">
                  <c:v>4.4457500000000003</c:v>
                </c:pt>
                <c:pt idx="273">
                  <c:v>4.4219999999999997</c:v>
                </c:pt>
                <c:pt idx="274">
                  <c:v>4.4238400000000002</c:v>
                </c:pt>
                <c:pt idx="275">
                  <c:v>4.4137899999999997</c:v>
                </c:pt>
                <c:pt idx="276">
                  <c:v>4.3970399999999996</c:v>
                </c:pt>
                <c:pt idx="277">
                  <c:v>4.3971099999999996</c:v>
                </c:pt>
                <c:pt idx="278">
                  <c:v>4.3881500000000004</c:v>
                </c:pt>
                <c:pt idx="279">
                  <c:v>4.3795500000000001</c:v>
                </c:pt>
                <c:pt idx="280">
                  <c:v>4.4013900000000001</c:v>
                </c:pt>
                <c:pt idx="281">
                  <c:v>4.3898999999999999</c:v>
                </c:pt>
                <c:pt idx="282">
                  <c:v>4.3741899999999996</c:v>
                </c:pt>
                <c:pt idx="283">
                  <c:v>4.3975099999999996</c:v>
                </c:pt>
                <c:pt idx="284">
                  <c:v>4.3757200000000003</c:v>
                </c:pt>
                <c:pt idx="285">
                  <c:v>4.3826299999999998</c:v>
                </c:pt>
                <c:pt idx="286">
                  <c:v>4.3830200000000001</c:v>
                </c:pt>
                <c:pt idx="287">
                  <c:v>4.3802599999999998</c:v>
                </c:pt>
                <c:pt idx="288">
                  <c:v>4.3979200000000001</c:v>
                </c:pt>
                <c:pt idx="289">
                  <c:v>4.3979900000000001</c:v>
                </c:pt>
                <c:pt idx="290">
                  <c:v>4.3832899999999997</c:v>
                </c:pt>
                <c:pt idx="291">
                  <c:v>4.3906200000000002</c:v>
                </c:pt>
                <c:pt idx="292">
                  <c:v>4.4081099999999998</c:v>
                </c:pt>
                <c:pt idx="293">
                  <c:v>4.40578</c:v>
                </c:pt>
                <c:pt idx="294">
                  <c:v>4.3908399999999999</c:v>
                </c:pt>
                <c:pt idx="295">
                  <c:v>4.3805800000000001</c:v>
                </c:pt>
                <c:pt idx="296">
                  <c:v>4.4059999999999997</c:v>
                </c:pt>
                <c:pt idx="297">
                  <c:v>4.4060699999999997</c:v>
                </c:pt>
                <c:pt idx="298">
                  <c:v>4.3838299999999997</c:v>
                </c:pt>
                <c:pt idx="299">
                  <c:v>4.4014199999999999</c:v>
                </c:pt>
                <c:pt idx="300">
                  <c:v>4.3971400000000003</c:v>
                </c:pt>
                <c:pt idx="301">
                  <c:v>4.38774</c:v>
                </c:pt>
                <c:pt idx="302">
                  <c:v>4.3910200000000001</c:v>
                </c:pt>
                <c:pt idx="303">
                  <c:v>4.3531399999999998</c:v>
                </c:pt>
                <c:pt idx="304">
                  <c:v>4.3773799999999996</c:v>
                </c:pt>
                <c:pt idx="305">
                  <c:v>4.3761599999999996</c:v>
                </c:pt>
                <c:pt idx="306">
                  <c:v>4.4067100000000003</c:v>
                </c:pt>
                <c:pt idx="307">
                  <c:v>4.3830400000000003</c:v>
                </c:pt>
                <c:pt idx="308">
                  <c:v>4.3918400000000002</c:v>
                </c:pt>
                <c:pt idx="309">
                  <c:v>4.4092200000000004</c:v>
                </c:pt>
                <c:pt idx="310">
                  <c:v>4.3995300000000004</c:v>
                </c:pt>
                <c:pt idx="311">
                  <c:v>4.3891</c:v>
                </c:pt>
                <c:pt idx="312">
                  <c:v>4.3618300000000003</c:v>
                </c:pt>
                <c:pt idx="313">
                  <c:v>4.4053500000000003</c:v>
                </c:pt>
                <c:pt idx="314">
                  <c:v>4.3801800000000002</c:v>
                </c:pt>
                <c:pt idx="315">
                  <c:v>4.4025999999999996</c:v>
                </c:pt>
                <c:pt idx="316">
                  <c:v>4.40449</c:v>
                </c:pt>
                <c:pt idx="317">
                  <c:v>4.3895299999999997</c:v>
                </c:pt>
                <c:pt idx="318">
                  <c:v>4.3925700000000001</c:v>
                </c:pt>
                <c:pt idx="319">
                  <c:v>4.3852700000000002</c:v>
                </c:pt>
                <c:pt idx="320">
                  <c:v>4.4002600000000003</c:v>
                </c:pt>
                <c:pt idx="321">
                  <c:v>4.3927800000000001</c:v>
                </c:pt>
                <c:pt idx="322">
                  <c:v>4.4100599999999996</c:v>
                </c:pt>
                <c:pt idx="323">
                  <c:v>4.4079199999999998</c:v>
                </c:pt>
                <c:pt idx="324">
                  <c:v>4.3773099999999996</c:v>
                </c:pt>
                <c:pt idx="325">
                  <c:v>4.39764</c:v>
                </c:pt>
                <c:pt idx="326">
                  <c:v>4.3834900000000001</c:v>
                </c:pt>
                <c:pt idx="327">
                  <c:v>4.4302700000000002</c:v>
                </c:pt>
                <c:pt idx="328">
                  <c:v>4.3932900000000004</c:v>
                </c:pt>
                <c:pt idx="329">
                  <c:v>4.4054200000000003</c:v>
                </c:pt>
                <c:pt idx="330">
                  <c:v>4.39344</c:v>
                </c:pt>
                <c:pt idx="331">
                  <c:v>4.4106300000000003</c:v>
                </c:pt>
                <c:pt idx="332">
                  <c:v>4.4011399999999998</c:v>
                </c:pt>
                <c:pt idx="333">
                  <c:v>4.39201</c:v>
                </c:pt>
                <c:pt idx="334">
                  <c:v>4.3792999999999997</c:v>
                </c:pt>
                <c:pt idx="335">
                  <c:v>4.41343</c:v>
                </c:pt>
                <c:pt idx="336">
                  <c:v>4.3849799999999997</c:v>
                </c:pt>
                <c:pt idx="337">
                  <c:v>4.4178800000000003</c:v>
                </c:pt>
                <c:pt idx="338">
                  <c:v>4.3865999999999996</c:v>
                </c:pt>
                <c:pt idx="339">
                  <c:v>4.3986599999999996</c:v>
                </c:pt>
                <c:pt idx="340">
                  <c:v>4.3941699999999999</c:v>
                </c:pt>
                <c:pt idx="341">
                  <c:v>4.3809500000000003</c:v>
                </c:pt>
                <c:pt idx="342">
                  <c:v>4.4066000000000001</c:v>
                </c:pt>
                <c:pt idx="343">
                  <c:v>4.4071199999999999</c:v>
                </c:pt>
                <c:pt idx="344">
                  <c:v>4.4270800000000001</c:v>
                </c:pt>
                <c:pt idx="345">
                  <c:v>4.3526999999999996</c:v>
                </c:pt>
                <c:pt idx="346">
                  <c:v>4.3842699999999999</c:v>
                </c:pt>
                <c:pt idx="347">
                  <c:v>4.4067100000000003</c:v>
                </c:pt>
                <c:pt idx="348">
                  <c:v>4.3722799999999999</c:v>
                </c:pt>
                <c:pt idx="349">
                  <c:v>4.4023700000000003</c:v>
                </c:pt>
                <c:pt idx="350">
                  <c:v>4.39947</c:v>
                </c:pt>
                <c:pt idx="351">
                  <c:v>4.4098899999999999</c:v>
                </c:pt>
                <c:pt idx="352">
                  <c:v>4.38049</c:v>
                </c:pt>
                <c:pt idx="353">
                  <c:v>4.3791200000000003</c:v>
                </c:pt>
                <c:pt idx="354">
                  <c:v>4.3529900000000001</c:v>
                </c:pt>
                <c:pt idx="355">
                  <c:v>4.4138299999999999</c:v>
                </c:pt>
                <c:pt idx="356">
                  <c:v>4.4143999999999997</c:v>
                </c:pt>
                <c:pt idx="357">
                  <c:v>4.4039799999999998</c:v>
                </c:pt>
                <c:pt idx="358">
                  <c:v>4.3940099999999997</c:v>
                </c:pt>
                <c:pt idx="359">
                  <c:v>4.4028600000000004</c:v>
                </c:pt>
                <c:pt idx="360">
                  <c:v>4.3926499999999997</c:v>
                </c:pt>
                <c:pt idx="361">
                  <c:v>4.4397200000000003</c:v>
                </c:pt>
                <c:pt idx="362">
                  <c:v>4.4165099999999997</c:v>
                </c:pt>
                <c:pt idx="363">
                  <c:v>4.4033899999999999</c:v>
                </c:pt>
                <c:pt idx="364">
                  <c:v>4.4034599999999999</c:v>
                </c:pt>
                <c:pt idx="365">
                  <c:v>4.3798899999999996</c:v>
                </c:pt>
                <c:pt idx="366">
                  <c:v>4.4177799999999996</c:v>
                </c:pt>
                <c:pt idx="367">
                  <c:v>4.3961399999999999</c:v>
                </c:pt>
                <c:pt idx="368">
                  <c:v>4.3858100000000002</c:v>
                </c:pt>
                <c:pt idx="369">
                  <c:v>4.3887999999999998</c:v>
                </c:pt>
                <c:pt idx="370">
                  <c:v>4.3888699999999998</c:v>
                </c:pt>
                <c:pt idx="371">
                  <c:v>4.37723</c:v>
                </c:pt>
                <c:pt idx="372">
                  <c:v>4.3976300000000004</c:v>
                </c:pt>
                <c:pt idx="373">
                  <c:v>4.3861600000000003</c:v>
                </c:pt>
                <c:pt idx="374">
                  <c:v>4.3791599999999997</c:v>
                </c:pt>
                <c:pt idx="375">
                  <c:v>4.3792299999999997</c:v>
                </c:pt>
                <c:pt idx="376">
                  <c:v>4.3890000000000002</c:v>
                </c:pt>
                <c:pt idx="377">
                  <c:v>4.4053899999999997</c:v>
                </c:pt>
                <c:pt idx="378">
                  <c:v>4.4197699999999998</c:v>
                </c:pt>
                <c:pt idx="379">
                  <c:v>4.3970200000000004</c:v>
                </c:pt>
                <c:pt idx="380">
                  <c:v>4.38802</c:v>
                </c:pt>
                <c:pt idx="381">
                  <c:v>4.42333</c:v>
                </c:pt>
                <c:pt idx="382">
                  <c:v>4.4151100000000003</c:v>
                </c:pt>
                <c:pt idx="383">
                  <c:v>4.3865800000000004</c:v>
                </c:pt>
                <c:pt idx="384">
                  <c:v>4.4223600000000003</c:v>
                </c:pt>
                <c:pt idx="385">
                  <c:v>4.4261799999999996</c:v>
                </c:pt>
                <c:pt idx="386">
                  <c:v>4.42509</c:v>
                </c:pt>
                <c:pt idx="387">
                  <c:v>4.4258499999999996</c:v>
                </c:pt>
                <c:pt idx="388">
                  <c:v>4.3959799999999998</c:v>
                </c:pt>
                <c:pt idx="389">
                  <c:v>4.3977500000000003</c:v>
                </c:pt>
                <c:pt idx="390">
                  <c:v>4.3826400000000003</c:v>
                </c:pt>
                <c:pt idx="391">
                  <c:v>4.3959900000000003</c:v>
                </c:pt>
                <c:pt idx="392">
                  <c:v>4.3929</c:v>
                </c:pt>
                <c:pt idx="393">
                  <c:v>4.4267599999999998</c:v>
                </c:pt>
                <c:pt idx="394">
                  <c:v>4.39811</c:v>
                </c:pt>
                <c:pt idx="395">
                  <c:v>4.4163800000000002</c:v>
                </c:pt>
                <c:pt idx="396">
                  <c:v>4.3962000000000003</c:v>
                </c:pt>
                <c:pt idx="397">
                  <c:v>4.4058299999999999</c:v>
                </c:pt>
                <c:pt idx="398">
                  <c:v>4.4279299999999999</c:v>
                </c:pt>
                <c:pt idx="399">
                  <c:v>4.4210200000000004</c:v>
                </c:pt>
                <c:pt idx="400">
                  <c:v>4.42849</c:v>
                </c:pt>
                <c:pt idx="401">
                  <c:v>4.4332200000000004</c:v>
                </c:pt>
                <c:pt idx="402">
                  <c:v>4.42</c:v>
                </c:pt>
                <c:pt idx="403">
                  <c:v>4.3923399999999999</c:v>
                </c:pt>
                <c:pt idx="404">
                  <c:v>4.4106699999999996</c:v>
                </c:pt>
                <c:pt idx="405">
                  <c:v>4.4393599999999998</c:v>
                </c:pt>
                <c:pt idx="406">
                  <c:v>4.3972899999999999</c:v>
                </c:pt>
                <c:pt idx="407">
                  <c:v>4.4266300000000003</c:v>
                </c:pt>
                <c:pt idx="408">
                  <c:v>4.4139499999999998</c:v>
                </c:pt>
                <c:pt idx="409">
                  <c:v>4.42042</c:v>
                </c:pt>
                <c:pt idx="410">
                  <c:v>4.4317799999999998</c:v>
                </c:pt>
                <c:pt idx="411">
                  <c:v>4.4070999999999998</c:v>
                </c:pt>
                <c:pt idx="412">
                  <c:v>4.4039599999999997</c:v>
                </c:pt>
                <c:pt idx="413">
                  <c:v>4.3903600000000003</c:v>
                </c:pt>
                <c:pt idx="414">
                  <c:v>4.4207099999999997</c:v>
                </c:pt>
                <c:pt idx="415">
                  <c:v>4.4266300000000003</c:v>
                </c:pt>
                <c:pt idx="416">
                  <c:v>4.3905799999999999</c:v>
                </c:pt>
                <c:pt idx="417">
                  <c:v>4.3849200000000002</c:v>
                </c:pt>
                <c:pt idx="418">
                  <c:v>4.4367200000000002</c:v>
                </c:pt>
                <c:pt idx="419">
                  <c:v>4.4372999999999996</c:v>
                </c:pt>
                <c:pt idx="420">
                  <c:v>4.3951900000000004</c:v>
                </c:pt>
                <c:pt idx="421">
                  <c:v>4.4025499999999997</c:v>
                </c:pt>
                <c:pt idx="422">
                  <c:v>4.3904800000000002</c:v>
                </c:pt>
                <c:pt idx="423">
                  <c:v>4.3972600000000002</c:v>
                </c:pt>
                <c:pt idx="424">
                  <c:v>4.3898200000000003</c:v>
                </c:pt>
                <c:pt idx="425">
                  <c:v>4.3986799999999997</c:v>
                </c:pt>
                <c:pt idx="426">
                  <c:v>4.40496</c:v>
                </c:pt>
                <c:pt idx="427">
                  <c:v>4.40503</c:v>
                </c:pt>
                <c:pt idx="428">
                  <c:v>4.4218999999999999</c:v>
                </c:pt>
                <c:pt idx="429">
                  <c:v>4.4323399999999999</c:v>
                </c:pt>
                <c:pt idx="430">
                  <c:v>4.41242</c:v>
                </c:pt>
                <c:pt idx="431">
                  <c:v>4.4124800000000004</c:v>
                </c:pt>
                <c:pt idx="432">
                  <c:v>4.40829</c:v>
                </c:pt>
                <c:pt idx="433">
                  <c:v>4.3904699999999997</c:v>
                </c:pt>
                <c:pt idx="434">
                  <c:v>4.4152100000000001</c:v>
                </c:pt>
                <c:pt idx="435">
                  <c:v>4.4083100000000002</c:v>
                </c:pt>
                <c:pt idx="436">
                  <c:v>4.4022300000000003</c:v>
                </c:pt>
                <c:pt idx="437">
                  <c:v>4.4128800000000004</c:v>
                </c:pt>
                <c:pt idx="438">
                  <c:v>4.3983600000000003</c:v>
                </c:pt>
                <c:pt idx="439">
                  <c:v>4.4087699999999996</c:v>
                </c:pt>
                <c:pt idx="440">
                  <c:v>4.4257400000000002</c:v>
                </c:pt>
                <c:pt idx="441">
                  <c:v>4.4158900000000001</c:v>
                </c:pt>
                <c:pt idx="442">
                  <c:v>4.4140100000000002</c:v>
                </c:pt>
                <c:pt idx="443">
                  <c:v>4.4269299999999996</c:v>
                </c:pt>
                <c:pt idx="444">
                  <c:v>4.4198899999999997</c:v>
                </c:pt>
                <c:pt idx="445">
                  <c:v>4.41615</c:v>
                </c:pt>
                <c:pt idx="446">
                  <c:v>4.4200100000000004</c:v>
                </c:pt>
                <c:pt idx="447">
                  <c:v>4.40029</c:v>
                </c:pt>
                <c:pt idx="448">
                  <c:v>4.4282899999999996</c:v>
                </c:pt>
                <c:pt idx="449">
                  <c:v>4.3830099999999996</c:v>
                </c:pt>
                <c:pt idx="450">
                  <c:v>4.4260599999999997</c:v>
                </c:pt>
                <c:pt idx="451">
                  <c:v>4.4203000000000001</c:v>
                </c:pt>
                <c:pt idx="452">
                  <c:v>4.3971999999999998</c:v>
                </c:pt>
                <c:pt idx="453">
                  <c:v>4.42692</c:v>
                </c:pt>
                <c:pt idx="454">
                  <c:v>4.4106500000000004</c:v>
                </c:pt>
                <c:pt idx="455">
                  <c:v>4.4141399999999997</c:v>
                </c:pt>
                <c:pt idx="456">
                  <c:v>4.3900199999999998</c:v>
                </c:pt>
                <c:pt idx="457">
                  <c:v>4.4169</c:v>
                </c:pt>
                <c:pt idx="458">
                  <c:v>4.4169600000000004</c:v>
                </c:pt>
                <c:pt idx="459">
                  <c:v>4.42896</c:v>
                </c:pt>
                <c:pt idx="460">
                  <c:v>4.4352099999999997</c:v>
                </c:pt>
                <c:pt idx="461">
                  <c:v>4.4233900000000004</c:v>
                </c:pt>
                <c:pt idx="462">
                  <c:v>4.4030399999999998</c:v>
                </c:pt>
                <c:pt idx="463">
                  <c:v>4.39398</c:v>
                </c:pt>
                <c:pt idx="464">
                  <c:v>4.4002499999999998</c:v>
                </c:pt>
                <c:pt idx="465">
                  <c:v>4.4173900000000001</c:v>
                </c:pt>
                <c:pt idx="466">
                  <c:v>4.3970900000000004</c:v>
                </c:pt>
                <c:pt idx="467">
                  <c:v>4.4267099999999999</c:v>
                </c:pt>
                <c:pt idx="468">
                  <c:v>4.4107500000000002</c:v>
                </c:pt>
                <c:pt idx="469">
                  <c:v>4.3903299999999996</c:v>
                </c:pt>
                <c:pt idx="470">
                  <c:v>4.4312699999999996</c:v>
                </c:pt>
                <c:pt idx="471">
                  <c:v>4.4253299999999998</c:v>
                </c:pt>
                <c:pt idx="472">
                  <c:v>4.4110199999999997</c:v>
                </c:pt>
                <c:pt idx="473">
                  <c:v>4.4273800000000003</c:v>
                </c:pt>
                <c:pt idx="474">
                  <c:v>4.4083199999999998</c:v>
                </c:pt>
                <c:pt idx="475">
                  <c:v>4.3977599999999999</c:v>
                </c:pt>
                <c:pt idx="476">
                  <c:v>4.38293</c:v>
                </c:pt>
                <c:pt idx="477">
                  <c:v>4.3891900000000001</c:v>
                </c:pt>
                <c:pt idx="478">
                  <c:v>4.4181900000000001</c:v>
                </c:pt>
                <c:pt idx="479">
                  <c:v>4.4008000000000003</c:v>
                </c:pt>
                <c:pt idx="480">
                  <c:v>4.4245200000000002</c:v>
                </c:pt>
                <c:pt idx="481">
                  <c:v>4.4209800000000001</c:v>
                </c:pt>
                <c:pt idx="482">
                  <c:v>4.4217700000000004</c:v>
                </c:pt>
                <c:pt idx="483">
                  <c:v>4.4272400000000003</c:v>
                </c:pt>
                <c:pt idx="484">
                  <c:v>4.42218</c:v>
                </c:pt>
                <c:pt idx="485">
                  <c:v>4.4090699999999998</c:v>
                </c:pt>
                <c:pt idx="486">
                  <c:v>4.40184</c:v>
                </c:pt>
                <c:pt idx="487">
                  <c:v>4.4120200000000001</c:v>
                </c:pt>
                <c:pt idx="488">
                  <c:v>4.4187900000000004</c:v>
                </c:pt>
                <c:pt idx="489">
                  <c:v>4.4279799999999998</c:v>
                </c:pt>
                <c:pt idx="490">
                  <c:v>4.4189100000000003</c:v>
                </c:pt>
                <c:pt idx="491">
                  <c:v>4.3913799999999998</c:v>
                </c:pt>
                <c:pt idx="492">
                  <c:v>4.4190300000000002</c:v>
                </c:pt>
                <c:pt idx="493">
                  <c:v>4.3813199999999997</c:v>
                </c:pt>
                <c:pt idx="494">
                  <c:v>4.42516</c:v>
                </c:pt>
                <c:pt idx="495">
                  <c:v>4.3951500000000001</c:v>
                </c:pt>
                <c:pt idx="496">
                  <c:v>4.3888600000000002</c:v>
                </c:pt>
                <c:pt idx="497">
                  <c:v>4.4134700000000002</c:v>
                </c:pt>
                <c:pt idx="498">
                  <c:v>4.4306200000000002</c:v>
                </c:pt>
                <c:pt idx="499">
                  <c:v>4.4406699999999999</c:v>
                </c:pt>
                <c:pt idx="500">
                  <c:v>4.4252099999999999</c:v>
                </c:pt>
                <c:pt idx="501">
                  <c:v>4.4203700000000001</c:v>
                </c:pt>
                <c:pt idx="502">
                  <c:v>4.42448</c:v>
                </c:pt>
                <c:pt idx="503">
                  <c:v>4.4292199999999999</c:v>
                </c:pt>
                <c:pt idx="504">
                  <c:v>4.4111799999999999</c:v>
                </c:pt>
                <c:pt idx="505">
                  <c:v>4.3836500000000003</c:v>
                </c:pt>
                <c:pt idx="506">
                  <c:v>4.4015300000000002</c:v>
                </c:pt>
                <c:pt idx="507">
                  <c:v>4.40334</c:v>
                </c:pt>
                <c:pt idx="508">
                  <c:v>4.3931300000000002</c:v>
                </c:pt>
                <c:pt idx="509">
                  <c:v>4.3973500000000003</c:v>
                </c:pt>
                <c:pt idx="510">
                  <c:v>4.3912599999999999</c:v>
                </c:pt>
                <c:pt idx="511">
                  <c:v>4.4009499999999999</c:v>
                </c:pt>
                <c:pt idx="512">
                  <c:v>4.4176099999999998</c:v>
                </c:pt>
                <c:pt idx="513">
                  <c:v>4.4333999999999998</c:v>
                </c:pt>
                <c:pt idx="514">
                  <c:v>4.4190300000000002</c:v>
                </c:pt>
                <c:pt idx="515">
                  <c:v>4.4138400000000004</c:v>
                </c:pt>
                <c:pt idx="516">
                  <c:v>4.4283299999999999</c:v>
                </c:pt>
                <c:pt idx="517">
                  <c:v>4.4139699999999999</c:v>
                </c:pt>
                <c:pt idx="518">
                  <c:v>4.3662599999999996</c:v>
                </c:pt>
                <c:pt idx="519">
                  <c:v>4.4054900000000004</c:v>
                </c:pt>
                <c:pt idx="520">
                  <c:v>4.4114100000000001</c:v>
                </c:pt>
                <c:pt idx="521">
                  <c:v>4.4325200000000002</c:v>
                </c:pt>
                <c:pt idx="522">
                  <c:v>4.4081700000000001</c:v>
                </c:pt>
                <c:pt idx="523">
                  <c:v>4.3999699999999997</c:v>
                </c:pt>
                <c:pt idx="524">
                  <c:v>4.3950300000000002</c:v>
                </c:pt>
                <c:pt idx="525">
                  <c:v>4.3848700000000003</c:v>
                </c:pt>
                <c:pt idx="526">
                  <c:v>4.3826299999999998</c:v>
                </c:pt>
                <c:pt idx="527">
                  <c:v>4.3928099999999999</c:v>
                </c:pt>
                <c:pt idx="528">
                  <c:v>4.37324</c:v>
                </c:pt>
                <c:pt idx="529">
                  <c:v>4.4077400000000004</c:v>
                </c:pt>
                <c:pt idx="530">
                  <c:v>4.4135799999999996</c:v>
                </c:pt>
                <c:pt idx="531">
                  <c:v>4.4136499999999996</c:v>
                </c:pt>
                <c:pt idx="532">
                  <c:v>4.4149200000000004</c:v>
                </c:pt>
                <c:pt idx="533">
                  <c:v>4.40069</c:v>
                </c:pt>
                <c:pt idx="534">
                  <c:v>4.39161</c:v>
                </c:pt>
                <c:pt idx="535">
                  <c:v>4.3814700000000002</c:v>
                </c:pt>
                <c:pt idx="536">
                  <c:v>4.4001900000000003</c:v>
                </c:pt>
                <c:pt idx="537">
                  <c:v>4.4224199999999998</c:v>
                </c:pt>
                <c:pt idx="538">
                  <c:v>4.4220800000000002</c:v>
                </c:pt>
                <c:pt idx="539">
                  <c:v>4.4055900000000001</c:v>
                </c:pt>
                <c:pt idx="540">
                  <c:v>4.3982900000000003</c:v>
                </c:pt>
                <c:pt idx="541">
                  <c:v>4.3983600000000003</c:v>
                </c:pt>
                <c:pt idx="542">
                  <c:v>4.4057899999999997</c:v>
                </c:pt>
                <c:pt idx="543">
                  <c:v>4.40869</c:v>
                </c:pt>
                <c:pt idx="544">
                  <c:v>4.4229200000000004</c:v>
                </c:pt>
                <c:pt idx="545">
                  <c:v>4.4246699999999999</c:v>
                </c:pt>
                <c:pt idx="546">
                  <c:v>4.4089</c:v>
                </c:pt>
                <c:pt idx="547">
                  <c:v>4.4277899999999999</c:v>
                </c:pt>
                <c:pt idx="548">
                  <c:v>4.4169900000000002</c:v>
                </c:pt>
                <c:pt idx="549">
                  <c:v>4.4132899999999999</c:v>
                </c:pt>
                <c:pt idx="550">
                  <c:v>4.4091699999999996</c:v>
                </c:pt>
                <c:pt idx="551">
                  <c:v>4.4064199999999998</c:v>
                </c:pt>
                <c:pt idx="552">
                  <c:v>4.40313</c:v>
                </c:pt>
                <c:pt idx="553">
                  <c:v>4.4172799999999999</c:v>
                </c:pt>
                <c:pt idx="554">
                  <c:v>4.3918799999999996</c:v>
                </c:pt>
                <c:pt idx="555">
                  <c:v>4.4252700000000003</c:v>
                </c:pt>
                <c:pt idx="556">
                  <c:v>4.4061399999999997</c:v>
                </c:pt>
                <c:pt idx="557">
                  <c:v>4.4066400000000003</c:v>
                </c:pt>
                <c:pt idx="558">
                  <c:v>4.3921700000000001</c:v>
                </c:pt>
                <c:pt idx="559">
                  <c:v>4.4372600000000002</c:v>
                </c:pt>
                <c:pt idx="560">
                  <c:v>4.4372999999999996</c:v>
                </c:pt>
                <c:pt idx="561">
                  <c:v>4.4261799999999996</c:v>
                </c:pt>
                <c:pt idx="562">
                  <c:v>4.4204999999999997</c:v>
                </c:pt>
                <c:pt idx="563">
                  <c:v>4.4072399999999998</c:v>
                </c:pt>
                <c:pt idx="564">
                  <c:v>4.4028900000000002</c:v>
                </c:pt>
                <c:pt idx="565">
                  <c:v>4.3747100000000003</c:v>
                </c:pt>
                <c:pt idx="566">
                  <c:v>4.4102300000000003</c:v>
                </c:pt>
                <c:pt idx="567">
                  <c:v>4.3819900000000001</c:v>
                </c:pt>
                <c:pt idx="568">
                  <c:v>4.4176799999999998</c:v>
                </c:pt>
                <c:pt idx="569">
                  <c:v>4.4209399999999999</c:v>
                </c:pt>
                <c:pt idx="570">
                  <c:v>4.4209899999999998</c:v>
                </c:pt>
                <c:pt idx="571">
                  <c:v>4.4075699999999998</c:v>
                </c:pt>
                <c:pt idx="572">
                  <c:v>4.41791</c:v>
                </c:pt>
                <c:pt idx="573">
                  <c:v>4.4106899999999998</c:v>
                </c:pt>
                <c:pt idx="574">
                  <c:v>4.4107599999999998</c:v>
                </c:pt>
                <c:pt idx="575">
                  <c:v>4.3975600000000004</c:v>
                </c:pt>
                <c:pt idx="576">
                  <c:v>4.3819699999999999</c:v>
                </c:pt>
                <c:pt idx="577">
                  <c:v>4.4237700000000002</c:v>
                </c:pt>
                <c:pt idx="578">
                  <c:v>4.3948299999999998</c:v>
                </c:pt>
                <c:pt idx="579">
                  <c:v>4.4083199999999998</c:v>
                </c:pt>
                <c:pt idx="580">
                  <c:v>4.4111500000000001</c:v>
                </c:pt>
                <c:pt idx="581">
                  <c:v>4.4340099999999998</c:v>
                </c:pt>
                <c:pt idx="582">
                  <c:v>4.4278199999999996</c:v>
                </c:pt>
                <c:pt idx="583">
                  <c:v>4.4333600000000004</c:v>
                </c:pt>
                <c:pt idx="584">
                  <c:v>4.4388399999999999</c:v>
                </c:pt>
                <c:pt idx="585">
                  <c:v>4.4413799999999997</c:v>
                </c:pt>
                <c:pt idx="586">
                  <c:v>4.4498699999999998</c:v>
                </c:pt>
                <c:pt idx="587">
                  <c:v>4.4437499999999996</c:v>
                </c:pt>
                <c:pt idx="588">
                  <c:v>4.4191399999999996</c:v>
                </c:pt>
                <c:pt idx="589">
                  <c:v>4.4198700000000004</c:v>
                </c:pt>
                <c:pt idx="590">
                  <c:v>4.4002800000000004</c:v>
                </c:pt>
                <c:pt idx="591">
                  <c:v>4.3942800000000002</c:v>
                </c:pt>
                <c:pt idx="592">
                  <c:v>4.3803400000000003</c:v>
                </c:pt>
                <c:pt idx="593">
                  <c:v>4.39025</c:v>
                </c:pt>
                <c:pt idx="594">
                  <c:v>4.4049899999999997</c:v>
                </c:pt>
                <c:pt idx="595">
                  <c:v>4.3989799999999999</c:v>
                </c:pt>
                <c:pt idx="596">
                  <c:v>4.3904699999999997</c:v>
                </c:pt>
                <c:pt idx="597">
                  <c:v>4.4258199999999999</c:v>
                </c:pt>
                <c:pt idx="598">
                  <c:v>4.4095899999999997</c:v>
                </c:pt>
                <c:pt idx="599">
                  <c:v>4.4211999999999998</c:v>
                </c:pt>
                <c:pt idx="600">
                  <c:v>4.3992199999999997</c:v>
                </c:pt>
                <c:pt idx="601">
                  <c:v>4.4286399999999997</c:v>
                </c:pt>
                <c:pt idx="602">
                  <c:v>4.4000399999999997</c:v>
                </c:pt>
                <c:pt idx="603">
                  <c:v>4.4126300000000001</c:v>
                </c:pt>
                <c:pt idx="604">
                  <c:v>4.3689499999999999</c:v>
                </c:pt>
                <c:pt idx="605">
                  <c:v>4.4057500000000003</c:v>
                </c:pt>
                <c:pt idx="606">
                  <c:v>4.3911899999999999</c:v>
                </c:pt>
                <c:pt idx="607">
                  <c:v>4.4193899999999999</c:v>
                </c:pt>
                <c:pt idx="608">
                  <c:v>4.4074</c:v>
                </c:pt>
                <c:pt idx="609">
                  <c:v>4.40794</c:v>
                </c:pt>
                <c:pt idx="610">
                  <c:v>4.3843500000000004</c:v>
                </c:pt>
                <c:pt idx="611">
                  <c:v>4.37507</c:v>
                </c:pt>
                <c:pt idx="612">
                  <c:v>4.4034199999999997</c:v>
                </c:pt>
                <c:pt idx="613">
                  <c:v>4.3917000000000002</c:v>
                </c:pt>
                <c:pt idx="614">
                  <c:v>4.4168399999999997</c:v>
                </c:pt>
                <c:pt idx="615">
                  <c:v>4.4036299999999997</c:v>
                </c:pt>
                <c:pt idx="616">
                  <c:v>4.3890900000000004</c:v>
                </c:pt>
                <c:pt idx="617">
                  <c:v>4.3915800000000003</c:v>
                </c:pt>
                <c:pt idx="618">
                  <c:v>4.4066299999999998</c:v>
                </c:pt>
                <c:pt idx="619">
                  <c:v>4.4011699999999996</c:v>
                </c:pt>
                <c:pt idx="620">
                  <c:v>4.4136899999999999</c:v>
                </c:pt>
                <c:pt idx="621">
                  <c:v>4.4137599999999999</c:v>
                </c:pt>
                <c:pt idx="622">
                  <c:v>4.4041199999999998</c:v>
                </c:pt>
                <c:pt idx="623">
                  <c:v>4.4041899999999998</c:v>
                </c:pt>
                <c:pt idx="624">
                  <c:v>4.4203400000000004</c:v>
                </c:pt>
                <c:pt idx="625">
                  <c:v>4.41587</c:v>
                </c:pt>
                <c:pt idx="626">
                  <c:v>4.4075100000000003</c:v>
                </c:pt>
                <c:pt idx="627">
                  <c:v>4.4308699999999996</c:v>
                </c:pt>
                <c:pt idx="628">
                  <c:v>4.4300699999999997</c:v>
                </c:pt>
                <c:pt idx="629">
                  <c:v>4.4115900000000003</c:v>
                </c:pt>
                <c:pt idx="630">
                  <c:v>4.4116600000000004</c:v>
                </c:pt>
                <c:pt idx="631">
                  <c:v>4.40543</c:v>
                </c:pt>
                <c:pt idx="632">
                  <c:v>4.3865699999999999</c:v>
                </c:pt>
                <c:pt idx="633">
                  <c:v>4.4145000000000003</c:v>
                </c:pt>
                <c:pt idx="634">
                  <c:v>4.4157200000000003</c:v>
                </c:pt>
                <c:pt idx="635">
                  <c:v>4.4119700000000002</c:v>
                </c:pt>
                <c:pt idx="636">
                  <c:v>4.4172700000000003</c:v>
                </c:pt>
                <c:pt idx="637">
                  <c:v>4.4341200000000001</c:v>
                </c:pt>
                <c:pt idx="638">
                  <c:v>4.4107399999999997</c:v>
                </c:pt>
                <c:pt idx="639">
                  <c:v>4.4052899999999999</c:v>
                </c:pt>
                <c:pt idx="640">
                  <c:v>4.4053599999999999</c:v>
                </c:pt>
                <c:pt idx="641">
                  <c:v>4.3982000000000001</c:v>
                </c:pt>
                <c:pt idx="642">
                  <c:v>4.3937999999999997</c:v>
                </c:pt>
                <c:pt idx="643">
                  <c:v>4.4027799999999999</c:v>
                </c:pt>
                <c:pt idx="644">
                  <c:v>4.3911199999999999</c:v>
                </c:pt>
                <c:pt idx="645">
                  <c:v>4.4234099999999996</c:v>
                </c:pt>
                <c:pt idx="646">
                  <c:v>4.4126700000000003</c:v>
                </c:pt>
                <c:pt idx="647">
                  <c:v>4.4058299999999999</c:v>
                </c:pt>
                <c:pt idx="648">
                  <c:v>4.40266</c:v>
                </c:pt>
                <c:pt idx="649">
                  <c:v>4.4309500000000002</c:v>
                </c:pt>
                <c:pt idx="650">
                  <c:v>4.4273199999999999</c:v>
                </c:pt>
                <c:pt idx="651">
                  <c:v>4.3954700000000004</c:v>
                </c:pt>
                <c:pt idx="652">
                  <c:v>4.4136699999999998</c:v>
                </c:pt>
                <c:pt idx="653">
                  <c:v>4.4238200000000001</c:v>
                </c:pt>
                <c:pt idx="654">
                  <c:v>4.4242400000000002</c:v>
                </c:pt>
                <c:pt idx="655">
                  <c:v>4.4099599999999999</c:v>
                </c:pt>
                <c:pt idx="656">
                  <c:v>4.3781699999999999</c:v>
                </c:pt>
                <c:pt idx="657">
                  <c:v>4.3948799999999997</c:v>
                </c:pt>
                <c:pt idx="658">
                  <c:v>4.4245799999999997</c:v>
                </c:pt>
                <c:pt idx="659">
                  <c:v>4.4225099999999999</c:v>
                </c:pt>
                <c:pt idx="660">
                  <c:v>4.4255500000000003</c:v>
                </c:pt>
                <c:pt idx="661">
                  <c:v>4.4343300000000001</c:v>
                </c:pt>
                <c:pt idx="662">
                  <c:v>4.4326800000000004</c:v>
                </c:pt>
                <c:pt idx="663">
                  <c:v>4.4327199999999998</c:v>
                </c:pt>
                <c:pt idx="664">
                  <c:v>4.4225399999999997</c:v>
                </c:pt>
                <c:pt idx="665">
                  <c:v>4.4007199999999997</c:v>
                </c:pt>
                <c:pt idx="666">
                  <c:v>4.4164700000000003</c:v>
                </c:pt>
                <c:pt idx="667">
                  <c:v>4.4139600000000003</c:v>
                </c:pt>
                <c:pt idx="668">
                  <c:v>4.4165799999999997</c:v>
                </c:pt>
                <c:pt idx="669">
                  <c:v>4.3904800000000002</c:v>
                </c:pt>
                <c:pt idx="670">
                  <c:v>4.3858600000000001</c:v>
                </c:pt>
                <c:pt idx="671">
                  <c:v>4.4003399999999999</c:v>
                </c:pt>
                <c:pt idx="672">
                  <c:v>4.39316</c:v>
                </c:pt>
                <c:pt idx="673">
                  <c:v>4.4173999999999998</c:v>
                </c:pt>
                <c:pt idx="674">
                  <c:v>4.4261999999999997</c:v>
                </c:pt>
                <c:pt idx="675">
                  <c:v>4.4169900000000002</c:v>
                </c:pt>
                <c:pt idx="676">
                  <c:v>4.4145000000000003</c:v>
                </c:pt>
                <c:pt idx="677">
                  <c:v>4.3935199999999996</c:v>
                </c:pt>
                <c:pt idx="678">
                  <c:v>4.4105800000000004</c:v>
                </c:pt>
                <c:pt idx="679">
                  <c:v>4.4079699999999997</c:v>
                </c:pt>
                <c:pt idx="680">
                  <c:v>4.4235300000000004</c:v>
                </c:pt>
                <c:pt idx="681">
                  <c:v>4.3844599999999998</c:v>
                </c:pt>
                <c:pt idx="682">
                  <c:v>4.38673</c:v>
                </c:pt>
                <c:pt idx="683">
                  <c:v>4.40883</c:v>
                </c:pt>
                <c:pt idx="684">
                  <c:v>4.4082999999999997</c:v>
                </c:pt>
                <c:pt idx="685">
                  <c:v>4.4211799999999997</c:v>
                </c:pt>
                <c:pt idx="686">
                  <c:v>4.4271799999999999</c:v>
                </c:pt>
                <c:pt idx="687">
                  <c:v>4.40421</c:v>
                </c:pt>
                <c:pt idx="688">
                  <c:v>4.4152100000000001</c:v>
                </c:pt>
                <c:pt idx="689">
                  <c:v>4.4152699999999996</c:v>
                </c:pt>
                <c:pt idx="690">
                  <c:v>4.4276400000000002</c:v>
                </c:pt>
                <c:pt idx="691">
                  <c:v>4.4214900000000004</c:v>
                </c:pt>
                <c:pt idx="692">
                  <c:v>4.4469099999999999</c:v>
                </c:pt>
                <c:pt idx="693">
                  <c:v>4.4476800000000001</c:v>
                </c:pt>
                <c:pt idx="694">
                  <c:v>4.4271099999999999</c:v>
                </c:pt>
                <c:pt idx="695">
                  <c:v>4.4182199999999998</c:v>
                </c:pt>
                <c:pt idx="696">
                  <c:v>4.4162600000000003</c:v>
                </c:pt>
                <c:pt idx="697">
                  <c:v>4.4091399999999998</c:v>
                </c:pt>
                <c:pt idx="698">
                  <c:v>4.4130399999999996</c:v>
                </c:pt>
                <c:pt idx="699">
                  <c:v>4.4158499999999998</c:v>
                </c:pt>
                <c:pt idx="700">
                  <c:v>4.4184000000000001</c:v>
                </c:pt>
                <c:pt idx="701">
                  <c:v>4.4099199999999996</c:v>
                </c:pt>
                <c:pt idx="702">
                  <c:v>4.4063999999999997</c:v>
                </c:pt>
                <c:pt idx="703">
                  <c:v>4.4296199999999999</c:v>
                </c:pt>
                <c:pt idx="704">
                  <c:v>4.4412200000000004</c:v>
                </c:pt>
                <c:pt idx="705">
                  <c:v>4.4161999999999999</c:v>
                </c:pt>
                <c:pt idx="706">
                  <c:v>4.4417900000000001</c:v>
                </c:pt>
                <c:pt idx="707">
                  <c:v>4.4331800000000001</c:v>
                </c:pt>
                <c:pt idx="708">
                  <c:v>4.4081900000000003</c:v>
                </c:pt>
                <c:pt idx="709">
                  <c:v>4.4055999999999997</c:v>
                </c:pt>
                <c:pt idx="710">
                  <c:v>4.40998</c:v>
                </c:pt>
                <c:pt idx="711">
                  <c:v>4.4171100000000001</c:v>
                </c:pt>
                <c:pt idx="712">
                  <c:v>4.4127000000000001</c:v>
                </c:pt>
                <c:pt idx="713">
                  <c:v>4.4101699999999999</c:v>
                </c:pt>
                <c:pt idx="714">
                  <c:v>4.4140300000000003</c:v>
                </c:pt>
                <c:pt idx="715">
                  <c:v>4.4192200000000001</c:v>
                </c:pt>
                <c:pt idx="716">
                  <c:v>4.41683</c:v>
                </c:pt>
                <c:pt idx="717">
                  <c:v>4.4104200000000002</c:v>
                </c:pt>
                <c:pt idx="718">
                  <c:v>4.4251300000000002</c:v>
                </c:pt>
                <c:pt idx="719">
                  <c:v>4.4180200000000003</c:v>
                </c:pt>
                <c:pt idx="720">
                  <c:v>4.39663</c:v>
                </c:pt>
                <c:pt idx="721">
                  <c:v>4.4084199999999996</c:v>
                </c:pt>
                <c:pt idx="722">
                  <c:v>4.4133100000000001</c:v>
                </c:pt>
                <c:pt idx="723">
                  <c:v>4.4081599999999996</c:v>
                </c:pt>
                <c:pt idx="724">
                  <c:v>4.4030699999999996</c:v>
                </c:pt>
                <c:pt idx="725">
                  <c:v>4.4094499999999996</c:v>
                </c:pt>
                <c:pt idx="726">
                  <c:v>4.4162600000000003</c:v>
                </c:pt>
                <c:pt idx="727">
                  <c:v>4.4377500000000003</c:v>
                </c:pt>
                <c:pt idx="728">
                  <c:v>4.4279299999999999</c:v>
                </c:pt>
                <c:pt idx="729">
                  <c:v>4.4331800000000001</c:v>
                </c:pt>
                <c:pt idx="730">
                  <c:v>4.4112299999999998</c:v>
                </c:pt>
                <c:pt idx="731">
                  <c:v>4.4176700000000002</c:v>
                </c:pt>
                <c:pt idx="732">
                  <c:v>4.42577</c:v>
                </c:pt>
                <c:pt idx="733">
                  <c:v>4.4139600000000003</c:v>
                </c:pt>
                <c:pt idx="734">
                  <c:v>4.4119900000000003</c:v>
                </c:pt>
                <c:pt idx="735">
                  <c:v>4.4459099999999996</c:v>
                </c:pt>
                <c:pt idx="736">
                  <c:v>4.4475600000000002</c:v>
                </c:pt>
                <c:pt idx="737">
                  <c:v>4.4308699999999996</c:v>
                </c:pt>
                <c:pt idx="738">
                  <c:v>4.4230400000000003</c:v>
                </c:pt>
                <c:pt idx="739">
                  <c:v>4.4328000000000003</c:v>
                </c:pt>
                <c:pt idx="740">
                  <c:v>4.3944700000000001</c:v>
                </c:pt>
                <c:pt idx="741">
                  <c:v>4.4150799999999997</c:v>
                </c:pt>
                <c:pt idx="742">
                  <c:v>4.4182699999999997</c:v>
                </c:pt>
                <c:pt idx="743">
                  <c:v>4.40097</c:v>
                </c:pt>
                <c:pt idx="744">
                  <c:v>4.4111399999999996</c:v>
                </c:pt>
                <c:pt idx="745">
                  <c:v>4.4241599999999996</c:v>
                </c:pt>
                <c:pt idx="746">
                  <c:v>4.4241999999999999</c:v>
                </c:pt>
                <c:pt idx="747">
                  <c:v>4.4208299999999996</c:v>
                </c:pt>
                <c:pt idx="748">
                  <c:v>4.4191200000000004</c:v>
                </c:pt>
                <c:pt idx="749">
                  <c:v>4.3872900000000001</c:v>
                </c:pt>
                <c:pt idx="750">
                  <c:v>4.4124499999999998</c:v>
                </c:pt>
                <c:pt idx="751">
                  <c:v>4.4084399999999997</c:v>
                </c:pt>
                <c:pt idx="752">
                  <c:v>4.4058900000000003</c:v>
                </c:pt>
                <c:pt idx="753">
                  <c:v>4.4059499999999998</c:v>
                </c:pt>
                <c:pt idx="754">
                  <c:v>4.4212600000000002</c:v>
                </c:pt>
                <c:pt idx="755">
                  <c:v>4.4017999999999997</c:v>
                </c:pt>
                <c:pt idx="756">
                  <c:v>4.4153099999999998</c:v>
                </c:pt>
                <c:pt idx="757">
                  <c:v>4.4062200000000002</c:v>
                </c:pt>
                <c:pt idx="758">
                  <c:v>4.3736300000000004</c:v>
                </c:pt>
                <c:pt idx="759">
                  <c:v>4.3738400000000004</c:v>
                </c:pt>
                <c:pt idx="760">
                  <c:v>4.3738999999999999</c:v>
                </c:pt>
                <c:pt idx="761">
                  <c:v>4.4064800000000002</c:v>
                </c:pt>
                <c:pt idx="762">
                  <c:v>4.4291700000000001</c:v>
                </c:pt>
                <c:pt idx="763">
                  <c:v>4.4132300000000004</c:v>
                </c:pt>
                <c:pt idx="764">
                  <c:v>4.4049899999999997</c:v>
                </c:pt>
                <c:pt idx="765">
                  <c:v>4.4272299999999998</c:v>
                </c:pt>
                <c:pt idx="766">
                  <c:v>4.4068100000000001</c:v>
                </c:pt>
                <c:pt idx="767">
                  <c:v>4.4251699999999996</c:v>
                </c:pt>
                <c:pt idx="768">
                  <c:v>4.4252099999999999</c:v>
                </c:pt>
                <c:pt idx="769">
                  <c:v>4.4220100000000002</c:v>
                </c:pt>
                <c:pt idx="770">
                  <c:v>4.4274399999999998</c:v>
                </c:pt>
                <c:pt idx="771">
                  <c:v>4.4448600000000003</c:v>
                </c:pt>
                <c:pt idx="772">
                  <c:v>4.4363999999999999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ADB-40EA-BB1C-792A17E593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7883264"/>
        <c:axId val="267885184"/>
      </c:lineChart>
      <c:catAx>
        <c:axId val="26788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7885184"/>
        <c:crosses val="autoZero"/>
        <c:auto val="1"/>
        <c:lblAlgn val="ctr"/>
        <c:lblOffset val="100"/>
        <c:tickLblSkip val="99"/>
        <c:noMultiLvlLbl val="0"/>
      </c:catAx>
      <c:valAx>
        <c:axId val="26788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7883264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5.3198962934511235E-2"/>
          <c:y val="3.0070004921259844E-2"/>
          <c:w val="0.12241079316304974"/>
          <c:h val="0.14689608386248132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3903815015512631E-2"/>
          <c:y val="5.0628930817610072E-2"/>
          <c:w val="0.89815340687633771"/>
          <c:h val="0.815786163522012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rgbClr val="FF0000"/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4.3979999999999997</c:v>
              </c:pt>
              <c:pt idx="1">
                <c:v>4.4119999999999999</c:v>
              </c:pt>
              <c:pt idx="2">
                <c:v>4.3760000000000003</c:v>
              </c:pt>
              <c:pt idx="3">
                <c:v>4.3150000000000004</c:v>
              </c:pt>
              <c:pt idx="4">
                <c:v>4.3280000000000003</c:v>
              </c:pt>
              <c:pt idx="5">
                <c:v>4.3525</c:v>
              </c:pt>
              <c:pt idx="6">
                <c:v>4.3849999999999998</c:v>
              </c:pt>
              <c:pt idx="7">
                <c:v>4.3484999999999996</c:v>
              </c:pt>
              <c:pt idx="8">
                <c:v>4.3375000000000004</c:v>
              </c:pt>
              <c:pt idx="9">
                <c:v>4.3630000000000004</c:v>
              </c:pt>
              <c:pt idx="10">
                <c:v>4.3754999999999997</c:v>
              </c:pt>
              <c:pt idx="11">
                <c:v>4.3920000000000003</c:v>
              </c:pt>
              <c:pt idx="12">
                <c:v>4.4109999999999996</c:v>
              </c:pt>
              <c:pt idx="13">
                <c:v>4.3250000000000002</c:v>
              </c:pt>
              <c:pt idx="14">
                <c:v>4.3490000000000002</c:v>
              </c:pt>
              <c:pt idx="15">
                <c:v>4.3544999999999998</c:v>
              </c:pt>
              <c:pt idx="16">
                <c:v>4.3555000000000001</c:v>
              </c:pt>
              <c:pt idx="17">
                <c:v>4.4085000000000001</c:v>
              </c:pt>
              <c:pt idx="18">
                <c:v>4.4269999999999996</c:v>
              </c:pt>
              <c:pt idx="19">
                <c:v>4.4269999999999996</c:v>
              </c:pt>
              <c:pt idx="20">
                <c:v>4.468</c:v>
              </c:pt>
              <c:pt idx="21">
                <c:v>4.4009999999999998</c:v>
              </c:pt>
              <c:pt idx="22">
                <c:v>4.4710000000000001</c:v>
              </c:pt>
              <c:pt idx="23">
                <c:v>4.3985000000000003</c:v>
              </c:pt>
              <c:pt idx="24">
                <c:v>4.3494999999999999</c:v>
              </c:pt>
              <c:pt idx="25">
                <c:v>4.3319999999999999</c:v>
              </c:pt>
              <c:pt idx="26">
                <c:v>4.4124999999999996</c:v>
              </c:pt>
              <c:pt idx="27">
                <c:v>4.4375</c:v>
              </c:pt>
              <c:pt idx="28">
                <c:v>4.3719999999999999</c:v>
              </c:pt>
              <c:pt idx="29">
                <c:v>4.42225</c:v>
              </c:pt>
              <c:pt idx="30">
                <c:v>4.3929999999999998</c:v>
              </c:pt>
              <c:pt idx="31">
                <c:v>4.37</c:v>
              </c:pt>
              <c:pt idx="32">
                <c:v>4.3310000000000004</c:v>
              </c:pt>
              <c:pt idx="33">
                <c:v>4.3884999999999996</c:v>
              </c:pt>
              <c:pt idx="34">
                <c:v>4.3840000000000003</c:v>
              </c:pt>
              <c:pt idx="35">
                <c:v>4.3285</c:v>
              </c:pt>
              <c:pt idx="36">
                <c:v>4.3410000000000002</c:v>
              </c:pt>
              <c:pt idx="37">
                <c:v>4.3010000000000002</c:v>
              </c:pt>
              <c:pt idx="38">
                <c:v>4.3570000000000002</c:v>
              </c:pt>
              <c:pt idx="39">
                <c:v>4.3445</c:v>
              </c:pt>
              <c:pt idx="40">
                <c:v>4.3895</c:v>
              </c:pt>
              <c:pt idx="41">
                <c:v>4.3929999999999998</c:v>
              </c:pt>
              <c:pt idx="42">
                <c:v>4.4059999999999997</c:v>
              </c:pt>
              <c:pt idx="43">
                <c:v>4.3745000000000003</c:v>
              </c:pt>
              <c:pt idx="44">
                <c:v>4.3734999999999999</c:v>
              </c:pt>
              <c:pt idx="45">
                <c:v>4.3959999999999999</c:v>
              </c:pt>
              <c:pt idx="46">
                <c:v>4.375</c:v>
              </c:pt>
              <c:pt idx="47">
                <c:v>4.3819999999999997</c:v>
              </c:pt>
              <c:pt idx="48">
                <c:v>4.38</c:v>
              </c:pt>
              <c:pt idx="49">
                <c:v>4.3390000000000004</c:v>
              </c:pt>
              <c:pt idx="50">
                <c:v>4.3609999999999998</c:v>
              </c:pt>
              <c:pt idx="51">
                <c:v>4.3529999999999998</c:v>
              </c:pt>
              <c:pt idx="52">
                <c:v>4.2889999999999997</c:v>
              </c:pt>
              <c:pt idx="53">
                <c:v>4.3544999999999998</c:v>
              </c:pt>
              <c:pt idx="54">
                <c:v>4.3365</c:v>
              </c:pt>
              <c:pt idx="55">
                <c:v>4.4104999999999999</c:v>
              </c:pt>
              <c:pt idx="56">
                <c:v>4.42</c:v>
              </c:pt>
              <c:pt idx="57">
                <c:v>4.4664999999999999</c:v>
              </c:pt>
              <c:pt idx="58">
                <c:v>4.4217500000000003</c:v>
              </c:pt>
              <c:pt idx="59">
                <c:v>4.3494999999999999</c:v>
              </c:pt>
              <c:pt idx="60">
                <c:v>4.4284999999999997</c:v>
              </c:pt>
              <c:pt idx="61">
                <c:v>4.4119999999999999</c:v>
              </c:pt>
              <c:pt idx="62">
                <c:v>4.38</c:v>
              </c:pt>
              <c:pt idx="63">
                <c:v>4.3724999999999996</c:v>
              </c:pt>
              <c:pt idx="64">
                <c:v>4.4580000000000002</c:v>
              </c:pt>
              <c:pt idx="65">
                <c:v>4.3630000000000004</c:v>
              </c:pt>
              <c:pt idx="66">
                <c:v>4.4109999999999996</c:v>
              </c:pt>
              <c:pt idx="67">
                <c:v>4.3334999999999999</c:v>
              </c:pt>
              <c:pt idx="68">
                <c:v>4.3994999999999997</c:v>
              </c:pt>
              <c:pt idx="69">
                <c:v>4.4530000000000003</c:v>
              </c:pt>
              <c:pt idx="70">
                <c:v>4.3404999999999996</c:v>
              </c:pt>
              <c:pt idx="71">
                <c:v>4.3494999999999999</c:v>
              </c:pt>
              <c:pt idx="72">
                <c:v>4.3680000000000003</c:v>
              </c:pt>
              <c:pt idx="73">
                <c:v>4.3295000000000003</c:v>
              </c:pt>
              <c:pt idx="74">
                <c:v>4.4640000000000004</c:v>
              </c:pt>
              <c:pt idx="75">
                <c:v>4.4394999999999998</c:v>
              </c:pt>
              <c:pt idx="76">
                <c:v>4.3804999999999996</c:v>
              </c:pt>
              <c:pt idx="77">
                <c:v>4.4009999999999998</c:v>
              </c:pt>
              <c:pt idx="78">
                <c:v>4.3185000000000002</c:v>
              </c:pt>
              <c:pt idx="79">
                <c:v>4.4000000000000004</c:v>
              </c:pt>
              <c:pt idx="80">
                <c:v>4.3490000000000002</c:v>
              </c:pt>
              <c:pt idx="81">
                <c:v>4.3395000000000001</c:v>
              </c:pt>
              <c:pt idx="82">
                <c:v>4.3484999999999996</c:v>
              </c:pt>
              <c:pt idx="83">
                <c:v>4.3040000000000003</c:v>
              </c:pt>
              <c:pt idx="84">
                <c:v>4.3055000000000003</c:v>
              </c:pt>
              <c:pt idx="85">
                <c:v>4.3644999999999996</c:v>
              </c:pt>
              <c:pt idx="86">
                <c:v>4.4275000000000002</c:v>
              </c:pt>
              <c:pt idx="87">
                <c:v>4.4509999999999996</c:v>
              </c:pt>
              <c:pt idx="88">
                <c:v>4.4102499999999996</c:v>
              </c:pt>
              <c:pt idx="89">
                <c:v>4.37</c:v>
              </c:pt>
              <c:pt idx="90">
                <c:v>4.3724999999999996</c:v>
              </c:pt>
              <c:pt idx="91">
                <c:v>4.359</c:v>
              </c:pt>
              <c:pt idx="92">
                <c:v>4.3635000000000002</c:v>
              </c:pt>
              <c:pt idx="93">
                <c:v>4.3505000000000003</c:v>
              </c:pt>
              <c:pt idx="94">
                <c:v>4.3739999999999997</c:v>
              </c:pt>
              <c:pt idx="95">
                <c:v>4.3674999999999997</c:v>
              </c:pt>
              <c:pt idx="96">
                <c:v>4.3754999999999997</c:v>
              </c:pt>
              <c:pt idx="97">
                <c:v>4.3780000000000001</c:v>
              </c:pt>
              <c:pt idx="98">
                <c:v>4.367</c:v>
              </c:pt>
              <c:pt idx="99">
                <c:v>4.3654999999999999</c:v>
              </c:pt>
              <c:pt idx="100">
                <c:v>4.34</c:v>
              </c:pt>
              <c:pt idx="101">
                <c:v>4.3955000000000002</c:v>
              </c:pt>
              <c:pt idx="102">
                <c:v>4.4379999999999997</c:v>
              </c:pt>
              <c:pt idx="103">
                <c:v>4.3579999999999997</c:v>
              </c:pt>
              <c:pt idx="104">
                <c:v>4.4169999999999998</c:v>
              </c:pt>
              <c:pt idx="105">
                <c:v>4.41</c:v>
              </c:pt>
              <c:pt idx="106">
                <c:v>4.3819999999999997</c:v>
              </c:pt>
              <c:pt idx="107">
                <c:v>4.444</c:v>
              </c:pt>
              <c:pt idx="108">
                <c:v>4.3780000000000001</c:v>
              </c:pt>
              <c:pt idx="109">
                <c:v>4.3404999999999996</c:v>
              </c:pt>
              <c:pt idx="110">
                <c:v>4.3895</c:v>
              </c:pt>
              <c:pt idx="111">
                <c:v>4.4507500000000002</c:v>
              </c:pt>
              <c:pt idx="112">
                <c:v>4.3685</c:v>
              </c:pt>
              <c:pt idx="113">
                <c:v>4.4379999999999997</c:v>
              </c:pt>
              <c:pt idx="114">
                <c:v>4.4115000000000002</c:v>
              </c:pt>
              <c:pt idx="115">
                <c:v>4.4275000000000002</c:v>
              </c:pt>
              <c:pt idx="116">
                <c:v>4.4255000000000004</c:v>
              </c:pt>
              <c:pt idx="117">
                <c:v>4.3899999999999997</c:v>
              </c:pt>
              <c:pt idx="118">
                <c:v>4.3685</c:v>
              </c:pt>
              <c:pt idx="119">
                <c:v>4.4029999999999996</c:v>
              </c:pt>
              <c:pt idx="120">
                <c:v>4.4240000000000004</c:v>
              </c:pt>
              <c:pt idx="121">
                <c:v>4.4474999999999998</c:v>
              </c:pt>
              <c:pt idx="122">
                <c:v>4.3562500000000002</c:v>
              </c:pt>
              <c:pt idx="123">
                <c:v>4.4085000000000001</c:v>
              </c:pt>
              <c:pt idx="124">
                <c:v>4.3979999999999997</c:v>
              </c:pt>
              <c:pt idx="125">
                <c:v>4.3914999999999997</c:v>
              </c:pt>
              <c:pt idx="126">
                <c:v>4.3529999999999998</c:v>
              </c:pt>
              <c:pt idx="127">
                <c:v>4.3375000000000004</c:v>
              </c:pt>
              <c:pt idx="128">
                <c:v>4.3754999999999997</c:v>
              </c:pt>
              <c:pt idx="129">
                <c:v>4.3860000000000001</c:v>
              </c:pt>
              <c:pt idx="130">
                <c:v>4.4344999999999999</c:v>
              </c:pt>
              <c:pt idx="131">
                <c:v>4.3529999999999998</c:v>
              </c:pt>
              <c:pt idx="132">
                <c:v>4.3479999999999999</c:v>
              </c:pt>
              <c:pt idx="133">
                <c:v>4.4029999999999996</c:v>
              </c:pt>
              <c:pt idx="134">
                <c:v>4.3752500000000003</c:v>
              </c:pt>
              <c:pt idx="135">
                <c:v>4.4180000000000001</c:v>
              </c:pt>
              <c:pt idx="136">
                <c:v>4.3695000000000004</c:v>
              </c:pt>
              <c:pt idx="137">
                <c:v>4.3624999999999998</c:v>
              </c:pt>
              <c:pt idx="138">
                <c:v>4.4234999999999998</c:v>
              </c:pt>
              <c:pt idx="139">
                <c:v>4.3959999999999999</c:v>
              </c:pt>
              <c:pt idx="140">
                <c:v>4.4764999999999997</c:v>
              </c:pt>
              <c:pt idx="141">
                <c:v>4.3564999999999996</c:v>
              </c:pt>
              <c:pt idx="142">
                <c:v>4.4790000000000001</c:v>
              </c:pt>
              <c:pt idx="143">
                <c:v>4.4535</c:v>
              </c:pt>
              <c:pt idx="144">
                <c:v>4.4089999999999998</c:v>
              </c:pt>
              <c:pt idx="145">
                <c:v>4.3572499999999996</c:v>
              </c:pt>
              <c:pt idx="146">
                <c:v>4.3090000000000002</c:v>
              </c:pt>
              <c:pt idx="147">
                <c:v>4.3434999999999997</c:v>
              </c:pt>
              <c:pt idx="148">
                <c:v>4.3494999999999999</c:v>
              </c:pt>
              <c:pt idx="149">
                <c:v>4.4260000000000002</c:v>
              </c:pt>
              <c:pt idx="150">
                <c:v>4.415</c:v>
              </c:pt>
              <c:pt idx="151">
                <c:v>4.3925000000000001</c:v>
              </c:pt>
              <c:pt idx="152">
                <c:v>4.3734999999999999</c:v>
              </c:pt>
              <c:pt idx="153">
                <c:v>4.4295</c:v>
              </c:pt>
              <c:pt idx="154">
                <c:v>4.49</c:v>
              </c:pt>
              <c:pt idx="155">
                <c:v>4.4085000000000001</c:v>
              </c:pt>
              <c:pt idx="156">
                <c:v>4.4504999999999999</c:v>
              </c:pt>
              <c:pt idx="157">
                <c:v>4.4524999999999997</c:v>
              </c:pt>
              <c:pt idx="158">
                <c:v>4.4545000000000003</c:v>
              </c:pt>
              <c:pt idx="159">
                <c:v>4.4130000000000003</c:v>
              </c:pt>
              <c:pt idx="160">
                <c:v>4.3574999999999999</c:v>
              </c:pt>
              <c:pt idx="161">
                <c:v>4.3365</c:v>
              </c:pt>
              <c:pt idx="162">
                <c:v>4.3540000000000001</c:v>
              </c:pt>
              <c:pt idx="163">
                <c:v>4.3959999999999999</c:v>
              </c:pt>
              <c:pt idx="164">
                <c:v>4.3484999999999996</c:v>
              </c:pt>
              <c:pt idx="165">
                <c:v>4.4020000000000001</c:v>
              </c:pt>
              <c:pt idx="166">
                <c:v>4.4005000000000001</c:v>
              </c:pt>
              <c:pt idx="167">
                <c:v>4.4295</c:v>
              </c:pt>
              <c:pt idx="168">
                <c:v>4.4340000000000002</c:v>
              </c:pt>
              <c:pt idx="169">
                <c:v>4.5214999999999996</c:v>
              </c:pt>
              <c:pt idx="170">
                <c:v>4.4459999999999997</c:v>
              </c:pt>
              <c:pt idx="171">
                <c:v>4.3594999999999997</c:v>
              </c:pt>
              <c:pt idx="172">
                <c:v>4.3494999999999999</c:v>
              </c:pt>
              <c:pt idx="173">
                <c:v>4.3804999999999996</c:v>
              </c:pt>
              <c:pt idx="174">
                <c:v>4.3650000000000002</c:v>
              </c:pt>
              <c:pt idx="175">
                <c:v>4.3899999999999997</c:v>
              </c:pt>
              <c:pt idx="176">
                <c:v>4.3505000000000003</c:v>
              </c:pt>
              <c:pt idx="177">
                <c:v>4.4275000000000002</c:v>
              </c:pt>
              <c:pt idx="178">
                <c:v>4.4385000000000003</c:v>
              </c:pt>
              <c:pt idx="179">
                <c:v>4.4489999999999998</c:v>
              </c:pt>
              <c:pt idx="180">
                <c:v>4.3895</c:v>
              </c:pt>
              <c:pt idx="181">
                <c:v>4.4165000000000001</c:v>
              </c:pt>
              <c:pt idx="182">
                <c:v>4.3339999999999996</c:v>
              </c:pt>
              <c:pt idx="183">
                <c:v>4.383</c:v>
              </c:pt>
              <c:pt idx="184">
                <c:v>4.4329999999999998</c:v>
              </c:pt>
              <c:pt idx="185">
                <c:v>4.4059999999999997</c:v>
              </c:pt>
              <c:pt idx="186">
                <c:v>4.41425</c:v>
              </c:pt>
              <c:pt idx="187">
                <c:v>4.4800000000000004</c:v>
              </c:pt>
              <c:pt idx="188">
                <c:v>4.4515000000000002</c:v>
              </c:pt>
              <c:pt idx="189">
                <c:v>4.3840000000000003</c:v>
              </c:pt>
              <c:pt idx="190">
                <c:v>4.383</c:v>
              </c:pt>
              <c:pt idx="191">
                <c:v>4.3789999999999996</c:v>
              </c:pt>
              <c:pt idx="192">
                <c:v>4.4139999999999997</c:v>
              </c:pt>
              <c:pt idx="193">
                <c:v>4.5235000000000003</c:v>
              </c:pt>
              <c:pt idx="194">
                <c:v>4.4085000000000001</c:v>
              </c:pt>
              <c:pt idx="195">
                <c:v>4.3715000000000002</c:v>
              </c:pt>
              <c:pt idx="196">
                <c:v>4.375</c:v>
              </c:pt>
              <c:pt idx="197">
                <c:v>4.38</c:v>
              </c:pt>
              <c:pt idx="198">
                <c:v>4.3765000000000001</c:v>
              </c:pt>
              <c:pt idx="199">
                <c:v>4.4744999999999999</c:v>
              </c:pt>
              <c:pt idx="200">
                <c:v>4.343</c:v>
              </c:pt>
              <c:pt idx="201">
                <c:v>4.3550000000000004</c:v>
              </c:pt>
              <c:pt idx="202">
                <c:v>4.3440000000000003</c:v>
              </c:pt>
              <c:pt idx="203">
                <c:v>4.3164999999999996</c:v>
              </c:pt>
              <c:pt idx="204">
                <c:v>4.4524999999999997</c:v>
              </c:pt>
              <c:pt idx="205">
                <c:v>4.4154999999999998</c:v>
              </c:pt>
              <c:pt idx="206">
                <c:v>4.3624999999999998</c:v>
              </c:pt>
              <c:pt idx="207">
                <c:v>4.3869999999999996</c:v>
              </c:pt>
              <c:pt idx="208">
                <c:v>4.3975</c:v>
              </c:pt>
              <c:pt idx="209">
                <c:v>4.4344999999999999</c:v>
              </c:pt>
              <c:pt idx="210">
                <c:v>4.3570000000000002</c:v>
              </c:pt>
              <c:pt idx="211">
                <c:v>4.3789999999999996</c:v>
              </c:pt>
              <c:pt idx="212">
                <c:v>4.3810000000000002</c:v>
              </c:pt>
              <c:pt idx="213">
                <c:v>4.4452499999999997</c:v>
              </c:pt>
              <c:pt idx="214">
                <c:v>4.359</c:v>
              </c:pt>
              <c:pt idx="215">
                <c:v>4.3920000000000003</c:v>
              </c:pt>
              <c:pt idx="216">
                <c:v>4.4684999999999997</c:v>
              </c:pt>
              <c:pt idx="217">
                <c:v>4.3654999999999999</c:v>
              </c:pt>
              <c:pt idx="218">
                <c:v>4.3324999999999996</c:v>
              </c:pt>
              <c:pt idx="219">
                <c:v>4.3224999999999998</c:v>
              </c:pt>
              <c:pt idx="220">
                <c:v>4.3055000000000003</c:v>
              </c:pt>
              <c:pt idx="221">
                <c:v>4.415</c:v>
              </c:pt>
              <c:pt idx="222">
                <c:v>4.3040000000000003</c:v>
              </c:pt>
              <c:pt idx="223">
                <c:v>4.4725000000000001</c:v>
              </c:pt>
              <c:pt idx="224">
                <c:v>4.5175000000000001</c:v>
              </c:pt>
              <c:pt idx="225">
                <c:v>4.4039999999999999</c:v>
              </c:pt>
              <c:pt idx="226">
                <c:v>4.3715000000000002</c:v>
              </c:pt>
              <c:pt idx="227">
                <c:v>4.3949999999999996</c:v>
              </c:pt>
              <c:pt idx="228">
                <c:v>4.3540000000000001</c:v>
              </c:pt>
              <c:pt idx="229">
                <c:v>4.3274999999999997</c:v>
              </c:pt>
              <c:pt idx="230">
                <c:v>4.3419999999999996</c:v>
              </c:pt>
              <c:pt idx="231">
                <c:v>4.4074999999999998</c:v>
              </c:pt>
              <c:pt idx="232">
                <c:v>4.37</c:v>
              </c:pt>
              <c:pt idx="233">
                <c:v>4.4074999999999998</c:v>
              </c:pt>
              <c:pt idx="234">
                <c:v>4.359</c:v>
              </c:pt>
              <c:pt idx="235">
                <c:v>4.3715000000000002</c:v>
              </c:pt>
              <c:pt idx="236">
                <c:v>4.4145000000000003</c:v>
              </c:pt>
              <c:pt idx="237">
                <c:v>4.4284999999999997</c:v>
              </c:pt>
              <c:pt idx="238">
                <c:v>4.3680000000000003</c:v>
              </c:pt>
              <c:pt idx="239">
                <c:v>4.3419999999999996</c:v>
              </c:pt>
              <c:pt idx="240">
                <c:v>4.3775000000000004</c:v>
              </c:pt>
              <c:pt idx="241">
                <c:v>4.3140000000000001</c:v>
              </c:pt>
              <c:pt idx="242">
                <c:v>4.3680000000000003</c:v>
              </c:pt>
              <c:pt idx="243">
                <c:v>4.3615000000000004</c:v>
              </c:pt>
              <c:pt idx="244">
                <c:v>4.4195000000000002</c:v>
              </c:pt>
              <c:pt idx="245">
                <c:v>4.3600000000000003</c:v>
              </c:pt>
              <c:pt idx="246">
                <c:v>4.2945000000000002</c:v>
              </c:pt>
              <c:pt idx="247">
                <c:v>4.3354999999999997</c:v>
              </c:pt>
              <c:pt idx="248">
                <c:v>4.4085000000000001</c:v>
              </c:pt>
              <c:pt idx="249">
                <c:v>4.3935000000000004</c:v>
              </c:pt>
              <c:pt idx="250">
                <c:v>4.3775000000000004</c:v>
              </c:pt>
              <c:pt idx="251">
                <c:v>4.3579999999999997</c:v>
              </c:pt>
              <c:pt idx="252">
                <c:v>4.3410000000000002</c:v>
              </c:pt>
              <c:pt idx="253">
                <c:v>4.3635000000000002</c:v>
              </c:pt>
              <c:pt idx="254">
                <c:v>4.3574999999999999</c:v>
              </c:pt>
              <c:pt idx="255">
                <c:v>4.3544999999999998</c:v>
              </c:pt>
              <c:pt idx="256">
                <c:v>4.3630000000000004</c:v>
              </c:pt>
              <c:pt idx="257">
                <c:v>4.3834999999999997</c:v>
              </c:pt>
              <c:pt idx="258">
                <c:v>4.3220000000000001</c:v>
              </c:pt>
              <c:pt idx="259">
                <c:v>4.383</c:v>
              </c:pt>
              <c:pt idx="260">
                <c:v>4.3529999999999998</c:v>
              </c:pt>
              <c:pt idx="261">
                <c:v>4.3920000000000003</c:v>
              </c:pt>
              <c:pt idx="262">
                <c:v>4.3704999999999998</c:v>
              </c:pt>
              <c:pt idx="263">
                <c:v>4.3239999999999998</c:v>
              </c:pt>
              <c:pt idx="264">
                <c:v>4.3339999999999996</c:v>
              </c:pt>
              <c:pt idx="265">
                <c:v>4.3994999999999997</c:v>
              </c:pt>
              <c:pt idx="266">
                <c:v>4.3295000000000003</c:v>
              </c:pt>
              <c:pt idx="267">
                <c:v>4.3745000000000003</c:v>
              </c:pt>
              <c:pt idx="268">
                <c:v>4.3825000000000003</c:v>
              </c:pt>
              <c:pt idx="269">
                <c:v>4.3810000000000002</c:v>
              </c:pt>
              <c:pt idx="270">
                <c:v>4.3760000000000003</c:v>
              </c:pt>
              <c:pt idx="271">
                <c:v>4.4295</c:v>
              </c:pt>
              <c:pt idx="272">
                <c:v>4.391</c:v>
              </c:pt>
              <c:pt idx="273">
                <c:v>4.3849999999999998</c:v>
              </c:pt>
              <c:pt idx="274">
                <c:v>4.3689999999999998</c:v>
              </c:pt>
              <c:pt idx="275">
                <c:v>4.3710000000000004</c:v>
              </c:pt>
              <c:pt idx="276">
                <c:v>4.4664999999999999</c:v>
              </c:pt>
              <c:pt idx="277">
                <c:v>4.3912500000000003</c:v>
              </c:pt>
              <c:pt idx="278">
                <c:v>4.391</c:v>
              </c:pt>
              <c:pt idx="279">
                <c:v>4.3765000000000001</c:v>
              </c:pt>
              <c:pt idx="280">
                <c:v>4.3849999999999998</c:v>
              </c:pt>
              <c:pt idx="281">
                <c:v>4.3994999999999997</c:v>
              </c:pt>
              <c:pt idx="282">
                <c:v>4.3724999999999996</c:v>
              </c:pt>
              <c:pt idx="283">
                <c:v>4.3555000000000001</c:v>
              </c:pt>
              <c:pt idx="284">
                <c:v>4.3609999999999998</c:v>
              </c:pt>
              <c:pt idx="285">
                <c:v>4.3815</c:v>
              </c:pt>
              <c:pt idx="286">
                <c:v>4.4204999999999997</c:v>
              </c:pt>
              <c:pt idx="287">
                <c:v>4.4124999999999996</c:v>
              </c:pt>
              <c:pt idx="288">
                <c:v>4.4424999999999999</c:v>
              </c:pt>
              <c:pt idx="289">
                <c:v>4.4645000000000001</c:v>
              </c:pt>
              <c:pt idx="290">
                <c:v>4.4604999999999997</c:v>
              </c:pt>
              <c:pt idx="291">
                <c:v>4.4645000000000001</c:v>
              </c:pt>
              <c:pt idx="292">
                <c:v>4.4779999999999998</c:v>
              </c:pt>
              <c:pt idx="293">
                <c:v>4.4154999999999998</c:v>
              </c:pt>
              <c:pt idx="294">
                <c:v>4.4785000000000004</c:v>
              </c:pt>
              <c:pt idx="295">
                <c:v>4.4535</c:v>
              </c:pt>
              <c:pt idx="296">
                <c:v>4.3935000000000004</c:v>
              </c:pt>
              <c:pt idx="297">
                <c:v>4.41</c:v>
              </c:pt>
              <c:pt idx="298">
                <c:v>4.391</c:v>
              </c:pt>
              <c:pt idx="299">
                <c:v>4.3754999999999997</c:v>
              </c:pt>
              <c:pt idx="300">
                <c:v>4.4284999999999997</c:v>
              </c:pt>
              <c:pt idx="301">
                <c:v>4.4340000000000002</c:v>
              </c:pt>
              <c:pt idx="302">
                <c:v>4.3970000000000002</c:v>
              </c:pt>
              <c:pt idx="303">
                <c:v>4.3505000000000003</c:v>
              </c:pt>
              <c:pt idx="304">
                <c:v>4.3615000000000004</c:v>
              </c:pt>
              <c:pt idx="305">
                <c:v>4.4465000000000003</c:v>
              </c:pt>
              <c:pt idx="306">
                <c:v>4.444</c:v>
              </c:pt>
              <c:pt idx="307">
                <c:v>4.3455000000000004</c:v>
              </c:pt>
              <c:pt idx="308">
                <c:v>4.3395000000000001</c:v>
              </c:pt>
              <c:pt idx="309">
                <c:v>4.4024999999999999</c:v>
              </c:pt>
              <c:pt idx="310">
                <c:v>4.3877499999999996</c:v>
              </c:pt>
              <c:pt idx="311">
                <c:v>4.391</c:v>
              </c:pt>
              <c:pt idx="312">
                <c:v>4.3905000000000003</c:v>
              </c:pt>
              <c:pt idx="313">
                <c:v>4.4820000000000002</c:v>
              </c:pt>
              <c:pt idx="314">
                <c:v>4.4630000000000001</c:v>
              </c:pt>
              <c:pt idx="315">
                <c:v>4.4145000000000003</c:v>
              </c:pt>
              <c:pt idx="316">
                <c:v>4.4035000000000002</c:v>
              </c:pt>
              <c:pt idx="317">
                <c:v>4.4424999999999999</c:v>
              </c:pt>
              <c:pt idx="318">
                <c:v>4.4204999999999997</c:v>
              </c:pt>
              <c:pt idx="319">
                <c:v>4.3754999999999997</c:v>
              </c:pt>
              <c:pt idx="320">
                <c:v>4.3834999999999997</c:v>
              </c:pt>
              <c:pt idx="321">
                <c:v>4.4080000000000004</c:v>
              </c:pt>
              <c:pt idx="322">
                <c:v>4.3769999999999998</c:v>
              </c:pt>
              <c:pt idx="323">
                <c:v>4.3864999999999998</c:v>
              </c:pt>
              <c:pt idx="324">
                <c:v>4.4085000000000001</c:v>
              </c:pt>
              <c:pt idx="325">
                <c:v>4.3654999999999999</c:v>
              </c:pt>
              <c:pt idx="326">
                <c:v>4.4489999999999998</c:v>
              </c:pt>
              <c:pt idx="327">
                <c:v>4.3460000000000001</c:v>
              </c:pt>
              <c:pt idx="328">
                <c:v>4.4055</c:v>
              </c:pt>
              <c:pt idx="329">
                <c:v>4.452</c:v>
              </c:pt>
              <c:pt idx="330">
                <c:v>4.3864999999999998</c:v>
              </c:pt>
              <c:pt idx="331">
                <c:v>4.4865000000000004</c:v>
              </c:pt>
              <c:pt idx="332">
                <c:v>4.4414999999999996</c:v>
              </c:pt>
              <c:pt idx="333">
                <c:v>4.4050000000000002</c:v>
              </c:pt>
              <c:pt idx="334">
                <c:v>4.367</c:v>
              </c:pt>
              <c:pt idx="335">
                <c:v>4.4565999999999999</c:v>
              </c:pt>
              <c:pt idx="336">
                <c:v>4.4844999999999997</c:v>
              </c:pt>
              <c:pt idx="337">
                <c:v>4.4435000000000002</c:v>
              </c:pt>
              <c:pt idx="338">
                <c:v>4.4219999999999997</c:v>
              </c:pt>
              <c:pt idx="339">
                <c:v>4.4029999999999996</c:v>
              </c:pt>
              <c:pt idx="340">
                <c:v>4.4109999999999996</c:v>
              </c:pt>
              <c:pt idx="341">
                <c:v>4.3715000000000002</c:v>
              </c:pt>
              <c:pt idx="342">
                <c:v>4.4154999999999998</c:v>
              </c:pt>
              <c:pt idx="343">
                <c:v>4.3730000000000002</c:v>
              </c:pt>
              <c:pt idx="344">
                <c:v>4.4029999999999996</c:v>
              </c:pt>
              <c:pt idx="345">
                <c:v>4.4379999999999997</c:v>
              </c:pt>
              <c:pt idx="346">
                <c:v>4.4335000000000004</c:v>
              </c:pt>
              <c:pt idx="347">
                <c:v>4.4435000000000002</c:v>
              </c:pt>
              <c:pt idx="348">
                <c:v>4.4355000000000002</c:v>
              </c:pt>
              <c:pt idx="349">
                <c:v>4.4154999999999998</c:v>
              </c:pt>
              <c:pt idx="350">
                <c:v>4.4039999999999999</c:v>
              </c:pt>
              <c:pt idx="351">
                <c:v>4.4015000000000004</c:v>
              </c:pt>
              <c:pt idx="352">
                <c:v>4.3979999999999997</c:v>
              </c:pt>
              <c:pt idx="353">
                <c:v>4.4260000000000002</c:v>
              </c:pt>
              <c:pt idx="354">
                <c:v>4.3895</c:v>
              </c:pt>
              <c:pt idx="355">
                <c:v>4.3624999999999998</c:v>
              </c:pt>
              <c:pt idx="356">
                <c:v>4.4320000000000004</c:v>
              </c:pt>
              <c:pt idx="357">
                <c:v>4.4954999999999998</c:v>
              </c:pt>
              <c:pt idx="358">
                <c:v>4.4029999999999996</c:v>
              </c:pt>
              <c:pt idx="359">
                <c:v>4.4669999999999996</c:v>
              </c:pt>
              <c:pt idx="360">
                <c:v>4.4165000000000001</c:v>
              </c:pt>
              <c:pt idx="361">
                <c:v>4.3674999999999997</c:v>
              </c:pt>
              <c:pt idx="362">
                <c:v>4.4364999999999997</c:v>
              </c:pt>
              <c:pt idx="363">
                <c:v>4.4450000000000003</c:v>
              </c:pt>
              <c:pt idx="364">
                <c:v>4.3985000000000003</c:v>
              </c:pt>
              <c:pt idx="365">
                <c:v>4.4775</c:v>
              </c:pt>
              <c:pt idx="366">
                <c:v>4.3914999999999997</c:v>
              </c:pt>
              <c:pt idx="367">
                <c:v>4.383</c:v>
              </c:pt>
              <c:pt idx="368">
                <c:v>4.36625</c:v>
              </c:pt>
              <c:pt idx="369">
                <c:v>4.3869999999999996</c:v>
              </c:pt>
              <c:pt idx="370">
                <c:v>4.4195000000000002</c:v>
              </c:pt>
              <c:pt idx="371">
                <c:v>4.3955000000000002</c:v>
              </c:pt>
              <c:pt idx="372">
                <c:v>4.4504999999999999</c:v>
              </c:pt>
              <c:pt idx="373">
                <c:v>4.3244999999999996</c:v>
              </c:pt>
              <c:pt idx="374">
                <c:v>4.3559999999999999</c:v>
              </c:pt>
              <c:pt idx="375">
                <c:v>4.4020000000000001</c:v>
              </c:pt>
              <c:pt idx="376">
                <c:v>4.4790000000000001</c:v>
              </c:pt>
              <c:pt idx="377">
                <c:v>4.3659999999999997</c:v>
              </c:pt>
              <c:pt idx="378">
                <c:v>4.4450000000000003</c:v>
              </c:pt>
              <c:pt idx="379">
                <c:v>4.4695</c:v>
              </c:pt>
              <c:pt idx="380">
                <c:v>4.4032499999999999</c:v>
              </c:pt>
              <c:pt idx="381">
                <c:v>4.4355000000000002</c:v>
              </c:pt>
              <c:pt idx="382">
                <c:v>4.4080000000000004</c:v>
              </c:pt>
              <c:pt idx="383">
                <c:v>4.4160000000000004</c:v>
              </c:pt>
              <c:pt idx="384">
                <c:v>4.4569999999999999</c:v>
              </c:pt>
              <c:pt idx="385">
                <c:v>4.4370000000000003</c:v>
              </c:pt>
              <c:pt idx="386">
                <c:v>4.4459999999999997</c:v>
              </c:pt>
              <c:pt idx="387">
                <c:v>4.3925000000000001</c:v>
              </c:pt>
              <c:pt idx="388">
                <c:v>4.3795000000000002</c:v>
              </c:pt>
              <c:pt idx="389">
                <c:v>4.3864999999999998</c:v>
              </c:pt>
              <c:pt idx="390">
                <c:v>4.3815</c:v>
              </c:pt>
              <c:pt idx="391">
                <c:v>4.4020000000000001</c:v>
              </c:pt>
              <c:pt idx="392">
                <c:v>4.4584999999999999</c:v>
              </c:pt>
              <c:pt idx="393">
                <c:v>4.3925000000000001</c:v>
              </c:pt>
              <c:pt idx="394">
                <c:v>4.4640000000000004</c:v>
              </c:pt>
              <c:pt idx="395">
                <c:v>4.3745000000000003</c:v>
              </c:pt>
              <c:pt idx="396">
                <c:v>4.4279999999999999</c:v>
              </c:pt>
              <c:pt idx="397">
                <c:v>4.3769999999999998</c:v>
              </c:pt>
              <c:pt idx="398">
                <c:v>4.3395000000000001</c:v>
              </c:pt>
              <c:pt idx="399">
                <c:v>4.4435000000000002</c:v>
              </c:pt>
              <c:pt idx="400">
                <c:v>4.4565000000000001</c:v>
              </c:pt>
              <c:pt idx="401">
                <c:v>4.4109999999999996</c:v>
              </c:pt>
              <c:pt idx="402">
                <c:v>4.4424999999999999</c:v>
              </c:pt>
              <c:pt idx="403">
                <c:v>4.3959999999999999</c:v>
              </c:pt>
              <c:pt idx="404">
                <c:v>4.4154999999999998</c:v>
              </c:pt>
              <c:pt idx="405">
                <c:v>4.4029999999999996</c:v>
              </c:pt>
              <c:pt idx="406">
                <c:v>4.4104999999999999</c:v>
              </c:pt>
              <c:pt idx="407">
                <c:v>4.4325000000000001</c:v>
              </c:pt>
              <c:pt idx="408">
                <c:v>4.4489999999999998</c:v>
              </c:pt>
              <c:pt idx="409">
                <c:v>4.4539999999999997</c:v>
              </c:pt>
              <c:pt idx="410">
                <c:v>4.4470000000000001</c:v>
              </c:pt>
              <c:pt idx="411">
                <c:v>4.4509999999999996</c:v>
              </c:pt>
              <c:pt idx="412">
                <c:v>4.49</c:v>
              </c:pt>
              <c:pt idx="413">
                <c:v>4.4400000000000004</c:v>
              </c:pt>
              <c:pt idx="414">
                <c:v>4.5182500000000001</c:v>
              </c:pt>
              <c:pt idx="415">
                <c:v>4.3760000000000003</c:v>
              </c:pt>
              <c:pt idx="416">
                <c:v>4.34</c:v>
              </c:pt>
              <c:pt idx="417">
                <c:v>4.3244999999999996</c:v>
              </c:pt>
              <c:pt idx="418">
                <c:v>4.4714999999999998</c:v>
              </c:pt>
              <c:pt idx="419">
                <c:v>4.4074999999999998</c:v>
              </c:pt>
              <c:pt idx="420">
                <c:v>4.3975</c:v>
              </c:pt>
              <c:pt idx="421">
                <c:v>4.4080000000000004</c:v>
              </c:pt>
              <c:pt idx="422">
                <c:v>4.4145000000000003</c:v>
              </c:pt>
              <c:pt idx="423">
                <c:v>4.4024999999999999</c:v>
              </c:pt>
              <c:pt idx="424">
                <c:v>4.4039999999999999</c:v>
              </c:pt>
              <c:pt idx="425">
                <c:v>4.306</c:v>
              </c:pt>
              <c:pt idx="426">
                <c:v>4.4000000000000004</c:v>
              </c:pt>
              <c:pt idx="427">
                <c:v>4.3940000000000001</c:v>
              </c:pt>
              <c:pt idx="428">
                <c:v>4.4465000000000003</c:v>
              </c:pt>
              <c:pt idx="429">
                <c:v>4.4029999999999996</c:v>
              </c:pt>
              <c:pt idx="430">
                <c:v>4.4394999999999998</c:v>
              </c:pt>
              <c:pt idx="431">
                <c:v>4.4119999999999999</c:v>
              </c:pt>
              <c:pt idx="432">
                <c:v>4.3819999999999997</c:v>
              </c:pt>
              <c:pt idx="433">
                <c:v>4.4775</c:v>
              </c:pt>
              <c:pt idx="434">
                <c:v>4.4154999999999998</c:v>
              </c:pt>
              <c:pt idx="435">
                <c:v>4.4227499999999997</c:v>
              </c:pt>
              <c:pt idx="436">
                <c:v>4.3825000000000003</c:v>
              </c:pt>
              <c:pt idx="437">
                <c:v>4.383</c:v>
              </c:pt>
              <c:pt idx="438">
                <c:v>4.4385000000000003</c:v>
              </c:pt>
              <c:pt idx="439">
                <c:v>4.4630000000000001</c:v>
              </c:pt>
              <c:pt idx="440">
                <c:v>4.4669999999999996</c:v>
              </c:pt>
              <c:pt idx="441">
                <c:v>4.4535</c:v>
              </c:pt>
              <c:pt idx="442">
                <c:v>4.4424999999999999</c:v>
              </c:pt>
              <c:pt idx="443">
                <c:v>4.4645000000000001</c:v>
              </c:pt>
              <c:pt idx="444">
                <c:v>4.4580000000000002</c:v>
              </c:pt>
              <c:pt idx="445">
                <c:v>4.4325000000000001</c:v>
              </c:pt>
              <c:pt idx="446">
                <c:v>4.3914999999999997</c:v>
              </c:pt>
              <c:pt idx="447">
                <c:v>4.3715000000000002</c:v>
              </c:pt>
              <c:pt idx="448">
                <c:v>4.4550000000000001</c:v>
              </c:pt>
              <c:pt idx="449">
                <c:v>4.4130000000000003</c:v>
              </c:pt>
              <c:pt idx="450">
                <c:v>4.4234999999999998</c:v>
              </c:pt>
              <c:pt idx="451">
                <c:v>4.4329999999999998</c:v>
              </c:pt>
              <c:pt idx="452">
                <c:v>4.3704999999999998</c:v>
              </c:pt>
              <c:pt idx="453">
                <c:v>4.3985000000000003</c:v>
              </c:pt>
              <c:pt idx="454">
                <c:v>4.3695000000000004</c:v>
              </c:pt>
              <c:pt idx="455">
                <c:v>4.3630000000000004</c:v>
              </c:pt>
              <c:pt idx="456">
                <c:v>4.4240000000000004</c:v>
              </c:pt>
              <c:pt idx="457">
                <c:v>4.4314999999999998</c:v>
              </c:pt>
              <c:pt idx="458">
                <c:v>4.4314999999999998</c:v>
              </c:pt>
              <c:pt idx="459">
                <c:v>4.4145000000000003</c:v>
              </c:pt>
              <c:pt idx="460">
                <c:v>4.4314999999999998</c:v>
              </c:pt>
              <c:pt idx="461">
                <c:v>4.42</c:v>
              </c:pt>
              <c:pt idx="462">
                <c:v>4.431</c:v>
              </c:pt>
              <c:pt idx="463">
                <c:v>4.3185000000000002</c:v>
              </c:pt>
              <c:pt idx="464">
                <c:v>4.4275000000000002</c:v>
              </c:pt>
              <c:pt idx="465">
                <c:v>4.4089999999999998</c:v>
              </c:pt>
              <c:pt idx="466">
                <c:v>4.4169999999999998</c:v>
              </c:pt>
              <c:pt idx="467">
                <c:v>4.4405000000000001</c:v>
              </c:pt>
              <c:pt idx="468">
                <c:v>4.4089999999999998</c:v>
              </c:pt>
              <c:pt idx="469">
                <c:v>4.3914999999999997</c:v>
              </c:pt>
              <c:pt idx="470">
                <c:v>4.4504999999999999</c:v>
              </c:pt>
              <c:pt idx="471">
                <c:v>4.3815</c:v>
              </c:pt>
              <c:pt idx="472">
                <c:v>4.4805000000000001</c:v>
              </c:pt>
              <c:pt idx="473">
                <c:v>4.4145000000000003</c:v>
              </c:pt>
              <c:pt idx="474">
                <c:v>4.3760000000000003</c:v>
              </c:pt>
              <c:pt idx="475">
                <c:v>4.3710000000000004</c:v>
              </c:pt>
              <c:pt idx="476">
                <c:v>4.444</c:v>
              </c:pt>
              <c:pt idx="477">
                <c:v>4.4669999999999996</c:v>
              </c:pt>
              <c:pt idx="478">
                <c:v>4.4712500000000004</c:v>
              </c:pt>
              <c:pt idx="479">
                <c:v>4.4695</c:v>
              </c:pt>
              <c:pt idx="480">
                <c:v>4.3765000000000001</c:v>
              </c:pt>
              <c:pt idx="481">
                <c:v>4.5034999999999998</c:v>
              </c:pt>
              <c:pt idx="482">
                <c:v>4.415</c:v>
              </c:pt>
              <c:pt idx="483">
                <c:v>4.46</c:v>
              </c:pt>
              <c:pt idx="484">
                <c:v>4.4245000000000001</c:v>
              </c:pt>
              <c:pt idx="485">
                <c:v>4.3890000000000002</c:v>
              </c:pt>
              <c:pt idx="486">
                <c:v>4.4284999999999997</c:v>
              </c:pt>
              <c:pt idx="487">
                <c:v>4.4645000000000001</c:v>
              </c:pt>
              <c:pt idx="488">
                <c:v>4.4080000000000004</c:v>
              </c:pt>
              <c:pt idx="489">
                <c:v>4.4024999999999999</c:v>
              </c:pt>
              <c:pt idx="490">
                <c:v>4.4414999999999996</c:v>
              </c:pt>
              <c:pt idx="491">
                <c:v>4.4775</c:v>
              </c:pt>
              <c:pt idx="492">
                <c:v>4.3789999999999996</c:v>
              </c:pt>
              <c:pt idx="493">
                <c:v>4.3125</c:v>
              </c:pt>
              <c:pt idx="494">
                <c:v>4.4139999999999997</c:v>
              </c:pt>
              <c:pt idx="495">
                <c:v>4.3959999999999999</c:v>
              </c:pt>
              <c:pt idx="496">
                <c:v>4.3630000000000004</c:v>
              </c:pt>
              <c:pt idx="497">
                <c:v>4.38</c:v>
              </c:pt>
              <c:pt idx="498">
                <c:v>4.3810000000000002</c:v>
              </c:pt>
              <c:pt idx="499">
                <c:v>4.351</c:v>
              </c:pt>
              <c:pt idx="500">
                <c:v>4.3730000000000002</c:v>
              </c:pt>
              <c:pt idx="501">
                <c:v>4.3789999999999996</c:v>
              </c:pt>
              <c:pt idx="502">
                <c:v>4.4530000000000003</c:v>
              </c:pt>
              <c:pt idx="503">
                <c:v>4.4074999999999998</c:v>
              </c:pt>
              <c:pt idx="504">
                <c:v>4.4279999999999999</c:v>
              </c:pt>
              <c:pt idx="505">
                <c:v>4.3615000000000004</c:v>
              </c:pt>
              <c:pt idx="506">
                <c:v>4.4444999999999997</c:v>
              </c:pt>
              <c:pt idx="507">
                <c:v>4.3775000000000004</c:v>
              </c:pt>
              <c:pt idx="508">
                <c:v>4.3847500000000004</c:v>
              </c:pt>
              <c:pt idx="509">
                <c:v>4.4160000000000004</c:v>
              </c:pt>
              <c:pt idx="510">
                <c:v>4.3789999999999996</c:v>
              </c:pt>
              <c:pt idx="511">
                <c:v>4.4429999999999996</c:v>
              </c:pt>
              <c:pt idx="512">
                <c:v>4.4065000000000003</c:v>
              </c:pt>
              <c:pt idx="513">
                <c:v>4.3215000000000003</c:v>
              </c:pt>
              <c:pt idx="514">
                <c:v>4.3895</c:v>
              </c:pt>
              <c:pt idx="515">
                <c:v>4.3920000000000003</c:v>
              </c:pt>
              <c:pt idx="516">
                <c:v>4.3620000000000001</c:v>
              </c:pt>
              <c:pt idx="517">
                <c:v>4.4009999999999998</c:v>
              </c:pt>
              <c:pt idx="518">
                <c:v>4.4044999999999996</c:v>
              </c:pt>
              <c:pt idx="519">
                <c:v>4.3834999999999997</c:v>
              </c:pt>
              <c:pt idx="520">
                <c:v>4.3970000000000002</c:v>
              </c:pt>
              <c:pt idx="521">
                <c:v>4.3715000000000002</c:v>
              </c:pt>
              <c:pt idx="522">
                <c:v>4.4124999999999996</c:v>
              </c:pt>
              <c:pt idx="523">
                <c:v>4.3659999999999997</c:v>
              </c:pt>
              <c:pt idx="524">
                <c:v>4.4414999999999996</c:v>
              </c:pt>
              <c:pt idx="525">
                <c:v>4.3795000000000002</c:v>
              </c:pt>
              <c:pt idx="526">
                <c:v>4.3665000000000003</c:v>
              </c:pt>
              <c:pt idx="527">
                <c:v>4.4805000000000001</c:v>
              </c:pt>
              <c:pt idx="528">
                <c:v>4.3055000000000003</c:v>
              </c:pt>
              <c:pt idx="529">
                <c:v>4.2984999999999998</c:v>
              </c:pt>
              <c:pt idx="530">
                <c:v>4.3745000000000003</c:v>
              </c:pt>
              <c:pt idx="531">
                <c:v>4.3484999999999996</c:v>
              </c:pt>
              <c:pt idx="532">
                <c:v>4.4284999999999997</c:v>
              </c:pt>
              <c:pt idx="533">
                <c:v>4.3940000000000001</c:v>
              </c:pt>
              <c:pt idx="534">
                <c:v>4.3955000000000002</c:v>
              </c:pt>
              <c:pt idx="535">
                <c:v>4.407</c:v>
              </c:pt>
              <c:pt idx="536">
                <c:v>4.4139999999999997</c:v>
              </c:pt>
              <c:pt idx="537">
                <c:v>4.4195000000000002</c:v>
              </c:pt>
              <c:pt idx="538">
                <c:v>4.3520000000000003</c:v>
              </c:pt>
              <c:pt idx="539">
                <c:v>4.3419999999999996</c:v>
              </c:pt>
              <c:pt idx="540">
                <c:v>4.3334999999999999</c:v>
              </c:pt>
              <c:pt idx="541">
                <c:v>4.4684999999999997</c:v>
              </c:pt>
              <c:pt idx="542">
                <c:v>4.3864999999999998</c:v>
              </c:pt>
              <c:pt idx="543">
                <c:v>4.3639999999999999</c:v>
              </c:pt>
              <c:pt idx="544">
                <c:v>4.3490000000000002</c:v>
              </c:pt>
              <c:pt idx="545">
                <c:v>4.3520000000000003</c:v>
              </c:pt>
              <c:pt idx="546">
                <c:v>4.3994999999999997</c:v>
              </c:pt>
              <c:pt idx="547">
                <c:v>4.4335000000000004</c:v>
              </c:pt>
              <c:pt idx="548">
                <c:v>4.4210000000000003</c:v>
              </c:pt>
              <c:pt idx="549">
                <c:v>4.3864999999999998</c:v>
              </c:pt>
              <c:pt idx="550">
                <c:v>4.4325000000000001</c:v>
              </c:pt>
              <c:pt idx="551">
                <c:v>4.3935000000000004</c:v>
              </c:pt>
              <c:pt idx="552">
                <c:v>4.3544999999999998</c:v>
              </c:pt>
              <c:pt idx="553">
                <c:v>4.3425000000000002</c:v>
              </c:pt>
              <c:pt idx="554">
                <c:v>4.3380000000000001</c:v>
              </c:pt>
              <c:pt idx="555">
                <c:v>4.415</c:v>
              </c:pt>
              <c:pt idx="556">
                <c:v>4.4165000000000001</c:v>
              </c:pt>
              <c:pt idx="557">
                <c:v>4.4424999999999999</c:v>
              </c:pt>
              <c:pt idx="558">
                <c:v>4.5039999999999996</c:v>
              </c:pt>
              <c:pt idx="559">
                <c:v>4.4189999999999996</c:v>
              </c:pt>
              <c:pt idx="560">
                <c:v>4.4000000000000004</c:v>
              </c:pt>
              <c:pt idx="561">
                <c:v>4.3864999999999998</c:v>
              </c:pt>
              <c:pt idx="562">
                <c:v>4.4245000000000001</c:v>
              </c:pt>
              <c:pt idx="563">
                <c:v>4.4554999999999998</c:v>
              </c:pt>
              <c:pt idx="564">
                <c:v>4.4340000000000002</c:v>
              </c:pt>
              <c:pt idx="565">
                <c:v>4.3330000000000002</c:v>
              </c:pt>
              <c:pt idx="566">
                <c:v>4.3914999999999997</c:v>
              </c:pt>
              <c:pt idx="567">
                <c:v>4.3535000000000004</c:v>
              </c:pt>
              <c:pt idx="568">
                <c:v>4.3849999999999998</c:v>
              </c:pt>
              <c:pt idx="569">
                <c:v>4.4385000000000003</c:v>
              </c:pt>
              <c:pt idx="570">
                <c:v>4.4749999999999996</c:v>
              </c:pt>
              <c:pt idx="571">
                <c:v>4.4255000000000004</c:v>
              </c:pt>
              <c:pt idx="572">
                <c:v>4.4320000000000004</c:v>
              </c:pt>
              <c:pt idx="573">
                <c:v>4.4379999999999997</c:v>
              </c:pt>
              <c:pt idx="574">
                <c:v>4.4085000000000001</c:v>
              </c:pt>
              <c:pt idx="575">
                <c:v>4.4640000000000004</c:v>
              </c:pt>
              <c:pt idx="576">
                <c:v>4.4130000000000003</c:v>
              </c:pt>
              <c:pt idx="577">
                <c:v>4.4634999999999998</c:v>
              </c:pt>
              <c:pt idx="578">
                <c:v>4.4085000000000001</c:v>
              </c:pt>
              <c:pt idx="579">
                <c:v>4.4370000000000003</c:v>
              </c:pt>
              <c:pt idx="580">
                <c:v>4.4089999999999998</c:v>
              </c:pt>
              <c:pt idx="581">
                <c:v>4.375</c:v>
              </c:pt>
              <c:pt idx="582">
                <c:v>4.4160000000000004</c:v>
              </c:pt>
              <c:pt idx="583">
                <c:v>4.3360000000000003</c:v>
              </c:pt>
              <c:pt idx="584">
                <c:v>4.4565000000000001</c:v>
              </c:pt>
              <c:pt idx="585">
                <c:v>4.4459999999999997</c:v>
              </c:pt>
              <c:pt idx="586">
                <c:v>4.4770000000000003</c:v>
              </c:pt>
              <c:pt idx="587">
                <c:v>4.4485000000000001</c:v>
              </c:pt>
              <c:pt idx="588">
                <c:v>4.4169999999999998</c:v>
              </c:pt>
              <c:pt idx="589">
                <c:v>4.4580000000000002</c:v>
              </c:pt>
              <c:pt idx="590">
                <c:v>4.4630000000000001</c:v>
              </c:pt>
              <c:pt idx="591">
                <c:v>4.4485000000000001</c:v>
              </c:pt>
              <c:pt idx="592">
                <c:v>4.4865000000000004</c:v>
              </c:pt>
              <c:pt idx="593">
                <c:v>4.5179999999999998</c:v>
              </c:pt>
              <c:pt idx="594">
                <c:v>4.51</c:v>
              </c:pt>
              <c:pt idx="595">
                <c:v>4.4885000000000002</c:v>
              </c:pt>
              <c:pt idx="596">
                <c:v>4.4089999999999998</c:v>
              </c:pt>
              <c:pt idx="597">
                <c:v>4.4329999999999998</c:v>
              </c:pt>
              <c:pt idx="598">
                <c:v>4.4444999999999997</c:v>
              </c:pt>
              <c:pt idx="599">
                <c:v>4.4264999999999999</c:v>
              </c:pt>
              <c:pt idx="600">
                <c:v>4.4455</c:v>
              </c:pt>
              <c:pt idx="601">
                <c:v>4.4524999999999997</c:v>
              </c:pt>
              <c:pt idx="602">
                <c:v>4.4245000000000001</c:v>
              </c:pt>
              <c:pt idx="603">
                <c:v>4.3864999999999998</c:v>
              </c:pt>
              <c:pt idx="604">
                <c:v>4.4320000000000004</c:v>
              </c:pt>
              <c:pt idx="605">
                <c:v>4.4545000000000003</c:v>
              </c:pt>
              <c:pt idx="606">
                <c:v>4.4574999999999996</c:v>
              </c:pt>
              <c:pt idx="607">
                <c:v>4.4359999999999999</c:v>
              </c:pt>
              <c:pt idx="608">
                <c:v>4.4044999999999996</c:v>
              </c:pt>
              <c:pt idx="609">
                <c:v>4.4065000000000003</c:v>
              </c:pt>
              <c:pt idx="610">
                <c:v>4.41</c:v>
              </c:pt>
              <c:pt idx="611">
                <c:v>4.4545000000000003</c:v>
              </c:pt>
              <c:pt idx="612">
                <c:v>4.3795000000000002</c:v>
              </c:pt>
              <c:pt idx="613">
                <c:v>4.3375000000000004</c:v>
              </c:pt>
              <c:pt idx="614">
                <c:v>4.4494999999999996</c:v>
              </c:pt>
              <c:pt idx="615">
                <c:v>4.4560000000000004</c:v>
              </c:pt>
              <c:pt idx="616">
                <c:v>4.4039999999999999</c:v>
              </c:pt>
              <c:pt idx="617">
                <c:v>4.47</c:v>
              </c:pt>
              <c:pt idx="618">
                <c:v>4.5110000000000001</c:v>
              </c:pt>
              <c:pt idx="619">
                <c:v>4.4240000000000004</c:v>
              </c:pt>
              <c:pt idx="620">
                <c:v>4.3985000000000003</c:v>
              </c:pt>
              <c:pt idx="621">
                <c:v>4.4245000000000001</c:v>
              </c:pt>
              <c:pt idx="622">
                <c:v>4.4104999999999999</c:v>
              </c:pt>
              <c:pt idx="623">
                <c:v>4.4269999999999996</c:v>
              </c:pt>
              <c:pt idx="624">
                <c:v>4.3555000000000001</c:v>
              </c:pt>
              <c:pt idx="625">
                <c:v>4.3875000000000002</c:v>
              </c:pt>
              <c:pt idx="626">
                <c:v>4.3940000000000001</c:v>
              </c:pt>
              <c:pt idx="627">
                <c:v>4.375</c:v>
              </c:pt>
              <c:pt idx="628">
                <c:v>4.4184999999999999</c:v>
              </c:pt>
              <c:pt idx="629">
                <c:v>4.3464999999999998</c:v>
              </c:pt>
              <c:pt idx="630">
                <c:v>4.3810000000000002</c:v>
              </c:pt>
              <c:pt idx="631">
                <c:v>4.3884999999999996</c:v>
              </c:pt>
              <c:pt idx="632">
                <c:v>4.3704999999999998</c:v>
              </c:pt>
              <c:pt idx="633">
                <c:v>4.46</c:v>
              </c:pt>
              <c:pt idx="634">
                <c:v>4.3795000000000002</c:v>
              </c:pt>
              <c:pt idx="635">
                <c:v>4.4104999999999999</c:v>
              </c:pt>
              <c:pt idx="636">
                <c:v>4.4169999999999998</c:v>
              </c:pt>
              <c:pt idx="637">
                <c:v>4.4720000000000004</c:v>
              </c:pt>
              <c:pt idx="638">
                <c:v>4.4074999999999998</c:v>
              </c:pt>
              <c:pt idx="639">
                <c:v>4.3739999999999997</c:v>
              </c:pt>
              <c:pt idx="640">
                <c:v>4.3760000000000003</c:v>
              </c:pt>
              <c:pt idx="641">
                <c:v>4.3220000000000001</c:v>
              </c:pt>
              <c:pt idx="642">
                <c:v>4.4474999999999998</c:v>
              </c:pt>
              <c:pt idx="643">
                <c:v>4.3964999999999996</c:v>
              </c:pt>
              <c:pt idx="644">
                <c:v>4.4165000000000001</c:v>
              </c:pt>
              <c:pt idx="645">
                <c:v>4.3975</c:v>
              </c:pt>
              <c:pt idx="646">
                <c:v>4.4589999999999996</c:v>
              </c:pt>
              <c:pt idx="647">
                <c:v>4.3310000000000004</c:v>
              </c:pt>
              <c:pt idx="648">
                <c:v>4.3494999999999999</c:v>
              </c:pt>
              <c:pt idx="649">
                <c:v>4.3795000000000002</c:v>
              </c:pt>
              <c:pt idx="650">
                <c:v>4.3140000000000001</c:v>
              </c:pt>
              <c:pt idx="651">
                <c:v>4.3392499999999998</c:v>
              </c:pt>
              <c:pt idx="652">
                <c:v>4.3259999999999996</c:v>
              </c:pt>
              <c:pt idx="653">
                <c:v>4.4215</c:v>
              </c:pt>
              <c:pt idx="654">
                <c:v>4.3855000000000004</c:v>
              </c:pt>
              <c:pt idx="655">
                <c:v>4.4645000000000001</c:v>
              </c:pt>
              <c:pt idx="656">
                <c:v>4.4089999999999998</c:v>
              </c:pt>
              <c:pt idx="657">
                <c:v>4.4470000000000001</c:v>
              </c:pt>
              <c:pt idx="658">
                <c:v>4.3179999999999996</c:v>
              </c:pt>
              <c:pt idx="659">
                <c:v>4.4269999999999996</c:v>
              </c:pt>
              <c:pt idx="660">
                <c:v>4.343</c:v>
              </c:pt>
              <c:pt idx="661">
                <c:v>4.4130000000000003</c:v>
              </c:pt>
              <c:pt idx="662">
                <c:v>4.3410000000000002</c:v>
              </c:pt>
              <c:pt idx="663">
                <c:v>4.3925000000000001</c:v>
              </c:pt>
              <c:pt idx="664">
                <c:v>4.4112499999999999</c:v>
              </c:pt>
              <c:pt idx="665">
                <c:v>4.3715000000000002</c:v>
              </c:pt>
              <c:pt idx="666">
                <c:v>4.4642499999999998</c:v>
              </c:pt>
              <c:pt idx="667">
                <c:v>4.4204999999999997</c:v>
              </c:pt>
              <c:pt idx="668">
                <c:v>4.3609999999999998</c:v>
              </c:pt>
              <c:pt idx="669">
                <c:v>4.4550000000000001</c:v>
              </c:pt>
              <c:pt idx="670">
                <c:v>4.4145000000000003</c:v>
              </c:pt>
              <c:pt idx="671">
                <c:v>4.2969999999999997</c:v>
              </c:pt>
              <c:pt idx="672">
                <c:v>4.4290000000000003</c:v>
              </c:pt>
              <c:pt idx="673">
                <c:v>4.3304999999999998</c:v>
              </c:pt>
              <c:pt idx="674">
                <c:v>4.3390000000000004</c:v>
              </c:pt>
              <c:pt idx="675">
                <c:v>4.4044999999999996</c:v>
              </c:pt>
              <c:pt idx="676">
                <c:v>4.4055</c:v>
              </c:pt>
              <c:pt idx="677">
                <c:v>4.3710000000000004</c:v>
              </c:pt>
              <c:pt idx="678">
                <c:v>4.3129999999999997</c:v>
              </c:pt>
              <c:pt idx="679">
                <c:v>4.3244999999999996</c:v>
              </c:pt>
              <c:pt idx="680">
                <c:v>4.3319999999999999</c:v>
              </c:pt>
              <c:pt idx="681">
                <c:v>4.3564999999999996</c:v>
              </c:pt>
              <c:pt idx="682">
                <c:v>4.4465000000000003</c:v>
              </c:pt>
              <c:pt idx="683">
                <c:v>4.3875000000000002</c:v>
              </c:pt>
              <c:pt idx="684">
                <c:v>4.4104999999999999</c:v>
              </c:pt>
              <c:pt idx="685">
                <c:v>4.3484999999999996</c:v>
              </c:pt>
              <c:pt idx="686">
                <c:v>4.3979999999999997</c:v>
              </c:pt>
              <c:pt idx="687">
                <c:v>4.3425000000000002</c:v>
              </c:pt>
              <c:pt idx="688">
                <c:v>4.3780000000000001</c:v>
              </c:pt>
              <c:pt idx="689">
                <c:v>4.4080000000000004</c:v>
              </c:pt>
              <c:pt idx="690">
                <c:v>4.3710000000000004</c:v>
              </c:pt>
              <c:pt idx="691">
                <c:v>4.4615</c:v>
              </c:pt>
              <c:pt idx="692">
                <c:v>4.4089999999999998</c:v>
              </c:pt>
              <c:pt idx="693">
                <c:v>4.3964999999999996</c:v>
              </c:pt>
              <c:pt idx="694">
                <c:v>4.3875000000000002</c:v>
              </c:pt>
              <c:pt idx="695">
                <c:v>4.4545000000000003</c:v>
              </c:pt>
              <c:pt idx="696">
                <c:v>4.38</c:v>
              </c:pt>
              <c:pt idx="697">
                <c:v>4.3875000000000002</c:v>
              </c:pt>
              <c:pt idx="698">
                <c:v>4.5039999999999996</c:v>
              </c:pt>
              <c:pt idx="699">
                <c:v>4.5250000000000004</c:v>
              </c:pt>
              <c:pt idx="700">
                <c:v>4.4509999999999996</c:v>
              </c:pt>
              <c:pt idx="701">
                <c:v>4.4455</c:v>
              </c:pt>
              <c:pt idx="702">
                <c:v>4.4059999999999997</c:v>
              </c:pt>
              <c:pt idx="703">
                <c:v>4.399</c:v>
              </c:pt>
              <c:pt idx="704">
                <c:v>4.4340000000000002</c:v>
              </c:pt>
              <c:pt idx="705">
                <c:v>4.4104999999999999</c:v>
              </c:pt>
              <c:pt idx="706">
                <c:v>4.3940000000000001</c:v>
              </c:pt>
              <c:pt idx="707">
                <c:v>4.3745000000000003</c:v>
              </c:pt>
              <c:pt idx="708">
                <c:v>4.2977499999999997</c:v>
              </c:pt>
              <c:pt idx="709">
                <c:v>4.415</c:v>
              </c:pt>
              <c:pt idx="710">
                <c:v>4.3544999999999998</c:v>
              </c:pt>
              <c:pt idx="711">
                <c:v>4.4515000000000002</c:v>
              </c:pt>
              <c:pt idx="712">
                <c:v>4.4119999999999999</c:v>
              </c:pt>
              <c:pt idx="713">
                <c:v>4.4169999999999998</c:v>
              </c:pt>
              <c:pt idx="714">
                <c:v>4.3952499999999999</c:v>
              </c:pt>
              <c:pt idx="715">
                <c:v>4.3940000000000001</c:v>
              </c:pt>
              <c:pt idx="716">
                <c:v>4.3765000000000001</c:v>
              </c:pt>
              <c:pt idx="717">
                <c:v>4.4329999999999998</c:v>
              </c:pt>
              <c:pt idx="718">
                <c:v>4.3879999999999999</c:v>
              </c:pt>
              <c:pt idx="719">
                <c:v>4.351</c:v>
              </c:pt>
              <c:pt idx="720">
                <c:v>4.351</c:v>
              </c:pt>
              <c:pt idx="721">
                <c:v>4.4569999999999999</c:v>
              </c:pt>
              <c:pt idx="722">
                <c:v>4.3825000000000003</c:v>
              </c:pt>
              <c:pt idx="723">
                <c:v>4.4290000000000003</c:v>
              </c:pt>
              <c:pt idx="724">
                <c:v>4.3940000000000001</c:v>
              </c:pt>
              <c:pt idx="725">
                <c:v>4.4390000000000001</c:v>
              </c:pt>
              <c:pt idx="726">
                <c:v>4.3849999999999998</c:v>
              </c:pt>
              <c:pt idx="727">
                <c:v>4.3765000000000001</c:v>
              </c:pt>
              <c:pt idx="728">
                <c:v>4.3600000000000003</c:v>
              </c:pt>
              <c:pt idx="729">
                <c:v>4.431</c:v>
              </c:pt>
              <c:pt idx="730">
                <c:v>4.4660000000000002</c:v>
              </c:pt>
              <c:pt idx="731">
                <c:v>4.4524999999999997</c:v>
              </c:pt>
              <c:pt idx="732">
                <c:v>4.4634999999999998</c:v>
              </c:pt>
              <c:pt idx="733">
                <c:v>4.4370000000000003</c:v>
              </c:pt>
              <c:pt idx="734">
                <c:v>4.4375</c:v>
              </c:pt>
              <c:pt idx="735">
                <c:v>4.3795000000000002</c:v>
              </c:pt>
              <c:pt idx="736">
                <c:v>4.4320000000000004</c:v>
              </c:pt>
              <c:pt idx="737">
                <c:v>4.4337499999999999</c:v>
              </c:pt>
              <c:pt idx="738">
                <c:v>4.3975</c:v>
              </c:pt>
              <c:pt idx="739">
                <c:v>4.3760000000000003</c:v>
              </c:pt>
              <c:pt idx="740">
                <c:v>4.3490000000000002</c:v>
              </c:pt>
              <c:pt idx="741">
                <c:v>4.4295</c:v>
              </c:pt>
              <c:pt idx="742">
                <c:v>4.4195000000000002</c:v>
              </c:pt>
              <c:pt idx="743">
                <c:v>4.444</c:v>
              </c:pt>
              <c:pt idx="744">
                <c:v>4.4255000000000004</c:v>
              </c:pt>
              <c:pt idx="745">
                <c:v>4.5010000000000003</c:v>
              </c:pt>
              <c:pt idx="746">
                <c:v>4.4755000000000003</c:v>
              </c:pt>
              <c:pt idx="747">
                <c:v>4.3840000000000003</c:v>
              </c:pt>
              <c:pt idx="748">
                <c:v>4.3624999999999998</c:v>
              </c:pt>
              <c:pt idx="749">
                <c:v>4.3840000000000003</c:v>
              </c:pt>
              <c:pt idx="750">
                <c:v>4.3869999999999996</c:v>
              </c:pt>
              <c:pt idx="751">
                <c:v>4.4009999999999998</c:v>
              </c:pt>
              <c:pt idx="752">
                <c:v>4.327</c:v>
              </c:pt>
              <c:pt idx="753">
                <c:v>4.3460000000000001</c:v>
              </c:pt>
              <c:pt idx="754">
                <c:v>4.34</c:v>
              </c:pt>
              <c:pt idx="755">
                <c:v>4.3574999999999999</c:v>
              </c:pt>
              <c:pt idx="756">
                <c:v>4.4504999999999999</c:v>
              </c:pt>
              <c:pt idx="757">
                <c:v>4.4764999999999997</c:v>
              </c:pt>
              <c:pt idx="758">
                <c:v>4.3555000000000001</c:v>
              </c:pt>
              <c:pt idx="759">
                <c:v>4.3935000000000004</c:v>
              </c:pt>
              <c:pt idx="760">
                <c:v>4.4435000000000002</c:v>
              </c:pt>
              <c:pt idx="761">
                <c:v>4.4690000000000003</c:v>
              </c:pt>
              <c:pt idx="762">
                <c:v>4.4489999999999998</c:v>
              </c:pt>
              <c:pt idx="763">
                <c:v>4.4385000000000003</c:v>
              </c:pt>
              <c:pt idx="764">
                <c:v>4.4824999999999999</c:v>
              </c:pt>
              <c:pt idx="765">
                <c:v>4.43</c:v>
              </c:pt>
              <c:pt idx="766">
                <c:v>4.4785000000000004</c:v>
              </c:pt>
              <c:pt idx="767">
                <c:v>4.4320000000000004</c:v>
              </c:pt>
              <c:pt idx="768">
                <c:v>4.3600000000000003</c:v>
              </c:pt>
              <c:pt idx="769">
                <c:v>4.3899999999999997</c:v>
              </c:pt>
              <c:pt idx="770">
                <c:v>4.4424999999999999</c:v>
              </c:pt>
              <c:pt idx="771">
                <c:v>4.4550000000000001</c:v>
              </c:pt>
              <c:pt idx="772">
                <c:v>4.3460000000000001</c:v>
              </c:pt>
            </c:numLit>
          </c:xVal>
          <c:yVal>
            <c:numLit>
              <c:formatCode>General</c:formatCode>
              <c:ptCount val="773"/>
              <c:pt idx="0">
                <c:v>4.3689058161496757</c:v>
              </c:pt>
              <c:pt idx="1">
                <c:v>4.3687507971131154</c:v>
              </c:pt>
              <c:pt idx="2">
                <c:v>4.407963972601439</c:v>
              </c:pt>
              <c:pt idx="3">
                <c:v>4.376435985659394</c:v>
              </c:pt>
              <c:pt idx="4">
                <c:v>4.3679623172095292</c:v>
              </c:pt>
              <c:pt idx="5">
                <c:v>4.3747542446230838</c:v>
              </c:pt>
              <c:pt idx="6">
                <c:v>4.3891223175487246</c:v>
              </c:pt>
              <c:pt idx="7">
                <c:v>4.3933540565114457</c:v>
              </c:pt>
              <c:pt idx="8">
                <c:v>4.3742226887079836</c:v>
              </c:pt>
              <c:pt idx="9">
                <c:v>4.3842255412649358</c:v>
              </c:pt>
              <c:pt idx="10">
                <c:v>4.3686461740566376</c:v>
              </c:pt>
              <c:pt idx="11">
                <c:v>4.3914313885233618</c:v>
              </c:pt>
              <c:pt idx="12">
                <c:v>4.4151660613903347</c:v>
              </c:pt>
              <c:pt idx="13">
                <c:v>4.380668919648917</c:v>
              </c:pt>
              <c:pt idx="14">
                <c:v>4.3764198971885255</c:v>
              </c:pt>
              <c:pt idx="15">
                <c:v>4.391281625585747</c:v>
              </c:pt>
              <c:pt idx="16">
                <c:v>4.3741574512563863</c:v>
              </c:pt>
              <c:pt idx="17">
                <c:v>4.3904130039316787</c:v>
              </c:pt>
              <c:pt idx="18">
                <c:v>4.4148813322338594</c:v>
              </c:pt>
              <c:pt idx="19">
                <c:v>4.3911540661536375</c:v>
              </c:pt>
              <c:pt idx="20">
                <c:v>4.3955469156565323</c:v>
              </c:pt>
              <c:pt idx="21">
                <c:v>4.3778685839322584</c:v>
              </c:pt>
              <c:pt idx="22">
                <c:v>4.390589025943374</c:v>
              </c:pt>
              <c:pt idx="23">
                <c:v>4.3870706685683798</c:v>
              </c:pt>
              <c:pt idx="24">
                <c:v>4.3712988172375056</c:v>
              </c:pt>
              <c:pt idx="25">
                <c:v>4.3739695653357931</c:v>
              </c:pt>
              <c:pt idx="26">
                <c:v>4.3653471914666291</c:v>
              </c:pt>
              <c:pt idx="27">
                <c:v>4.3652249758372328</c:v>
              </c:pt>
              <c:pt idx="28">
                <c:v>4.3629270323995275</c:v>
              </c:pt>
              <c:pt idx="29">
                <c:v>4.4147754062358686</c:v>
              </c:pt>
              <c:pt idx="30">
                <c:v>4.362895845390522</c:v>
              </c:pt>
              <c:pt idx="31">
                <c:v>4.3816960095549504</c:v>
              </c:pt>
              <c:pt idx="32">
                <c:v>4.3707387843671643</c:v>
              </c:pt>
              <c:pt idx="33">
                <c:v>4.3693257659051516</c:v>
              </c:pt>
              <c:pt idx="34">
                <c:v>4.378602128358251</c:v>
              </c:pt>
              <c:pt idx="35">
                <c:v>4.3814866788558247</c:v>
              </c:pt>
              <c:pt idx="36">
                <c:v>4.3701276599934458</c:v>
              </c:pt>
              <c:pt idx="37">
                <c:v>4.3884338171022952</c:v>
              </c:pt>
              <c:pt idx="38">
                <c:v>4.3615303680450745</c:v>
              </c:pt>
              <c:pt idx="39">
                <c:v>4.4160657694584335</c:v>
              </c:pt>
              <c:pt idx="40">
                <c:v>4.3858144335544198</c:v>
              </c:pt>
              <c:pt idx="41">
                <c:v>4.3687012862468038</c:v>
              </c:pt>
              <c:pt idx="42">
                <c:v>4.4178316557634574</c:v>
              </c:pt>
              <c:pt idx="43">
                <c:v>4.3611082947731061</c:v>
              </c:pt>
              <c:pt idx="44">
                <c:v>4.3784532034653001</c:v>
              </c:pt>
              <c:pt idx="45">
                <c:v>4.3863504807196998</c:v>
              </c:pt>
              <c:pt idx="46">
                <c:v>4.3609826405558172</c:v>
              </c:pt>
              <c:pt idx="47">
                <c:v>4.3816227946952742</c:v>
              </c:pt>
              <c:pt idx="48">
                <c:v>4.4066586052514669</c:v>
              </c:pt>
              <c:pt idx="49">
                <c:v>4.3612519284638651</c:v>
              </c:pt>
              <c:pt idx="50">
                <c:v>4.3691441581845174</c:v>
              </c:pt>
              <c:pt idx="51">
                <c:v>4.3815205287699692</c:v>
              </c:pt>
              <c:pt idx="52">
                <c:v>4.3680438895890363</c:v>
              </c:pt>
              <c:pt idx="53">
                <c:v>4.3608016363844575</c:v>
              </c:pt>
              <c:pt idx="54">
                <c:v>4.3790317986654985</c:v>
              </c:pt>
              <c:pt idx="55">
                <c:v>4.4167924881148828</c:v>
              </c:pt>
              <c:pt idx="56">
                <c:v>4.4110497333931074</c:v>
              </c:pt>
              <c:pt idx="57">
                <c:v>4.3836672293847601</c:v>
              </c:pt>
              <c:pt idx="58">
                <c:v>4.3632435736444748</c:v>
              </c:pt>
              <c:pt idx="59">
                <c:v>4.3716262413602207</c:v>
              </c:pt>
              <c:pt idx="60">
                <c:v>4.4044107469111529</c:v>
              </c:pt>
              <c:pt idx="61">
                <c:v>4.3782066246405433</c:v>
              </c:pt>
              <c:pt idx="62">
                <c:v>4.3875183419043626</c:v>
              </c:pt>
              <c:pt idx="63">
                <c:v>4.3614421242852028</c:v>
              </c:pt>
              <c:pt idx="64">
                <c:v>4.3711667643567971</c:v>
              </c:pt>
              <c:pt idx="65">
                <c:v>4.3862207447777131</c:v>
              </c:pt>
              <c:pt idx="66">
                <c:v>4.3827534498126841</c:v>
              </c:pt>
              <c:pt idx="67">
                <c:v>4.3612462953941389</c:v>
              </c:pt>
              <c:pt idx="68">
                <c:v>4.371391800540489</c:v>
              </c:pt>
              <c:pt idx="69">
                <c:v>4.4173351540013055</c:v>
              </c:pt>
              <c:pt idx="70">
                <c:v>4.3696113588261758</c:v>
              </c:pt>
              <c:pt idx="71">
                <c:v>4.3619166236854019</c:v>
              </c:pt>
              <c:pt idx="72">
                <c:v>4.3717378121667467</c:v>
              </c:pt>
              <c:pt idx="73">
                <c:v>4.3781918259908208</c:v>
              </c:pt>
              <c:pt idx="74">
                <c:v>4.4155648099678197</c:v>
              </c:pt>
              <c:pt idx="75">
                <c:v>4.4195586422719328</c:v>
              </c:pt>
              <c:pt idx="76">
                <c:v>4.4048250756984366</c:v>
              </c:pt>
              <c:pt idx="77">
                <c:v>4.416013614576948</c:v>
              </c:pt>
              <c:pt idx="78">
                <c:v>4.3623650567332337</c:v>
              </c:pt>
              <c:pt idx="79">
                <c:v>4.3925631554651945</c:v>
              </c:pt>
              <c:pt idx="80">
                <c:v>4.4050781531271497</c:v>
              </c:pt>
              <c:pt idx="81">
                <c:v>4.4174348293536294</c:v>
              </c:pt>
              <c:pt idx="82">
                <c:v>4.3788552550359672</c:v>
              </c:pt>
              <c:pt idx="83">
                <c:v>4.3822935014824909</c:v>
              </c:pt>
              <c:pt idx="84">
                <c:v>4.3630463125980272</c:v>
              </c:pt>
              <c:pt idx="85">
                <c:v>4.4023848177580307</c:v>
              </c:pt>
              <c:pt idx="86">
                <c:v>4.4084959294996597</c:v>
              </c:pt>
              <c:pt idx="87">
                <c:v>4.3894229100573652</c:v>
              </c:pt>
              <c:pt idx="88">
                <c:v>4.4136554065917437</c:v>
              </c:pt>
              <c:pt idx="89">
                <c:v>4.4056148134864088</c:v>
              </c:pt>
              <c:pt idx="90">
                <c:v>4.3849698351867321</c:v>
              </c:pt>
              <c:pt idx="91">
                <c:v>4.3641359193746618</c:v>
              </c:pt>
              <c:pt idx="92">
                <c:v>4.382281397964725</c:v>
              </c:pt>
              <c:pt idx="93">
                <c:v>4.3644396548036042</c:v>
              </c:pt>
              <c:pt idx="94">
                <c:v>4.3727902490467283</c:v>
              </c:pt>
              <c:pt idx="95">
                <c:v>4.3892119270638457</c:v>
              </c:pt>
              <c:pt idx="96">
                <c:v>4.3893481319938381</c:v>
              </c:pt>
              <c:pt idx="97">
                <c:v>4.3787338977903953</c:v>
              </c:pt>
              <c:pt idx="98">
                <c:v>4.3652516327795912</c:v>
              </c:pt>
              <c:pt idx="99">
                <c:v>4.3654228107502755</c:v>
              </c:pt>
              <c:pt idx="100">
                <c:v>4.3777089729177243</c:v>
              </c:pt>
              <c:pt idx="101">
                <c:v>4.3683153852926209</c:v>
              </c:pt>
              <c:pt idx="102">
                <c:v>4.3912259364460215</c:v>
              </c:pt>
              <c:pt idx="103">
                <c:v>4.3913834150785656</c:v>
              </c:pt>
              <c:pt idx="104">
                <c:v>4.3837721723384977</c:v>
              </c:pt>
              <c:pt idx="105">
                <c:v>4.4070098513238642</c:v>
              </c:pt>
              <c:pt idx="106">
                <c:v>4.3753418104810162</c:v>
              </c:pt>
              <c:pt idx="107">
                <c:v>4.3692209230064698</c:v>
              </c:pt>
              <c:pt idx="108">
                <c:v>4.391647848908435</c:v>
              </c:pt>
              <c:pt idx="109">
                <c:v>4.3778990906485191</c:v>
              </c:pt>
              <c:pt idx="110">
                <c:v>4.3766006073627404</c:v>
              </c:pt>
              <c:pt idx="111">
                <c:v>4.4137737158923684</c:v>
              </c:pt>
              <c:pt idx="112">
                <c:v>4.3682262235430693</c:v>
              </c:pt>
              <c:pt idx="113">
                <c:v>4.4016730249518359</c:v>
              </c:pt>
              <c:pt idx="114">
                <c:v>4.3950739790533158</c:v>
              </c:pt>
              <c:pt idx="115">
                <c:v>4.3696069881336399</c:v>
              </c:pt>
              <c:pt idx="116">
                <c:v>4.383761413086928</c:v>
              </c:pt>
              <c:pt idx="117">
                <c:v>4.370238692240437</c:v>
              </c:pt>
              <c:pt idx="118">
                <c:v>4.3857176881724378</c:v>
              </c:pt>
              <c:pt idx="119">
                <c:v>4.3693950668295329</c:v>
              </c:pt>
              <c:pt idx="120">
                <c:v>4.370736060643627</c:v>
              </c:pt>
              <c:pt idx="121">
                <c:v>4.4038314106832965</c:v>
              </c:pt>
              <c:pt idx="122">
                <c:v>4.4006590220883703</c:v>
              </c:pt>
              <c:pt idx="123">
                <c:v>4.380737788632354</c:v>
              </c:pt>
              <c:pt idx="124">
                <c:v>4.4010230299251853</c:v>
              </c:pt>
              <c:pt idx="125">
                <c:v>4.4086777630811014</c:v>
              </c:pt>
              <c:pt idx="126">
                <c:v>4.3734860612905733</c:v>
              </c:pt>
              <c:pt idx="127">
                <c:v>4.3708915677581768</c:v>
              </c:pt>
              <c:pt idx="128">
                <c:v>4.3813081181211784</c:v>
              </c:pt>
              <c:pt idx="129">
                <c:v>4.3715657561628065</c:v>
              </c:pt>
              <c:pt idx="130">
                <c:v>4.3938981550459379</c:v>
              </c:pt>
              <c:pt idx="131">
                <c:v>4.3760328983958665</c:v>
              </c:pt>
              <c:pt idx="132">
                <c:v>4.3696310292321563</c:v>
              </c:pt>
              <c:pt idx="133">
                <c:v>4.4095494329807554</c:v>
              </c:pt>
              <c:pt idx="134">
                <c:v>4.3972547638402828</c:v>
              </c:pt>
              <c:pt idx="135">
                <c:v>4.3830564950633146</c:v>
              </c:pt>
              <c:pt idx="136">
                <c:v>4.3889979086965525</c:v>
              </c:pt>
              <c:pt idx="137">
                <c:v>4.4133689147449608</c:v>
              </c:pt>
              <c:pt idx="138">
                <c:v>4.3813199567698033</c:v>
              </c:pt>
              <c:pt idx="139">
                <c:v>4.3867086330807199</c:v>
              </c:pt>
              <c:pt idx="140">
                <c:v>4.3719192584068711</c:v>
              </c:pt>
              <c:pt idx="141">
                <c:v>4.3720413563849823</c:v>
              </c:pt>
              <c:pt idx="142">
                <c:v>4.4234242801296944</c:v>
              </c:pt>
              <c:pt idx="143">
                <c:v>4.430676059181109</c:v>
              </c:pt>
              <c:pt idx="144">
                <c:v>4.4006113259159276</c:v>
              </c:pt>
              <c:pt idx="145">
                <c:v>4.3775362366864714</c:v>
              </c:pt>
              <c:pt idx="146">
                <c:v>4.3744373955926381</c:v>
              </c:pt>
              <c:pt idx="147">
                <c:v>4.3841107953058769</c:v>
              </c:pt>
              <c:pt idx="148">
                <c:v>4.4002191186646264</c:v>
              </c:pt>
              <c:pt idx="149">
                <c:v>4.4161283010389605</c:v>
              </c:pt>
              <c:pt idx="150">
                <c:v>4.4138053189870288</c:v>
              </c:pt>
              <c:pt idx="151">
                <c:v>4.4161975122760104</c:v>
              </c:pt>
              <c:pt idx="152">
                <c:v>4.3753648548081863</c:v>
              </c:pt>
              <c:pt idx="153">
                <c:v>4.3901747892861405</c:v>
              </c:pt>
              <c:pt idx="154">
                <c:v>4.4013312738361758</c:v>
              </c:pt>
              <c:pt idx="155">
                <c:v>4.4275096275792301</c:v>
              </c:pt>
              <c:pt idx="156">
                <c:v>4.4275870188810682</c:v>
              </c:pt>
              <c:pt idx="157">
                <c:v>4.4168568246371676</c:v>
              </c:pt>
              <c:pt idx="158">
                <c:v>4.4087426703713293</c:v>
              </c:pt>
              <c:pt idx="159">
                <c:v>4.4203142926007208</c:v>
              </c:pt>
              <c:pt idx="160">
                <c:v>4.4021847594091987</c:v>
              </c:pt>
              <c:pt idx="161">
                <c:v>4.3840305692530297</c:v>
              </c:pt>
              <c:pt idx="162">
                <c:v>4.3685456897899151</c:v>
              </c:pt>
              <c:pt idx="163">
                <c:v>4.3918806190200188</c:v>
              </c:pt>
              <c:pt idx="164">
                <c:v>4.3838826736336731</c:v>
              </c:pt>
              <c:pt idx="165">
                <c:v>4.3829481221241631</c:v>
              </c:pt>
              <c:pt idx="166">
                <c:v>4.3769734023747349</c:v>
              </c:pt>
              <c:pt idx="167">
                <c:v>4.4218864188331235</c:v>
              </c:pt>
              <c:pt idx="168">
                <c:v>4.4172302666654302</c:v>
              </c:pt>
              <c:pt idx="169">
                <c:v>4.408393111440204</c:v>
              </c:pt>
              <c:pt idx="170">
                <c:v>4.421413888236704</c:v>
              </c:pt>
              <c:pt idx="171">
                <c:v>4.3793841389901402</c:v>
              </c:pt>
              <c:pt idx="172">
                <c:v>4.3685394781429006</c:v>
              </c:pt>
              <c:pt idx="173">
                <c:v>4.3684768881666622</c:v>
              </c:pt>
              <c:pt idx="174">
                <c:v>4.3736094253624733</c:v>
              </c:pt>
              <c:pt idx="175">
                <c:v>4.374976062800334</c:v>
              </c:pt>
              <c:pt idx="176">
                <c:v>4.3718768970217523</c:v>
              </c:pt>
              <c:pt idx="177">
                <c:v>4.3931082895589411</c:v>
              </c:pt>
              <c:pt idx="178">
                <c:v>4.384719720965446</c:v>
              </c:pt>
              <c:pt idx="179">
                <c:v>4.3912752998600331</c:v>
              </c:pt>
              <c:pt idx="180">
                <c:v>4.3660597292095709</c:v>
              </c:pt>
              <c:pt idx="181">
                <c:v>4.3689919513680655</c:v>
              </c:pt>
              <c:pt idx="182">
                <c:v>4.3739726493368503</c:v>
              </c:pt>
              <c:pt idx="183">
                <c:v>4.3842983058420506</c:v>
              </c:pt>
              <c:pt idx="184">
                <c:v>4.3919586125981125</c:v>
              </c:pt>
              <c:pt idx="185">
                <c:v>4.3845488012557894</c:v>
              </c:pt>
              <c:pt idx="186">
                <c:v>4.3750014147195389</c:v>
              </c:pt>
              <c:pt idx="187">
                <c:v>4.4034633462828596</c:v>
              </c:pt>
              <c:pt idx="188">
                <c:v>4.4022687397753781</c:v>
              </c:pt>
              <c:pt idx="189">
                <c:v>4.3846299465660366</c:v>
              </c:pt>
              <c:pt idx="190">
                <c:v>4.3918895844924606</c:v>
              </c:pt>
              <c:pt idx="191">
                <c:v>4.3916430832055049</c:v>
              </c:pt>
              <c:pt idx="192">
                <c:v>4.3721163779906442</c:v>
              </c:pt>
              <c:pt idx="193">
                <c:v>4.3772974436876471</c:v>
              </c:pt>
              <c:pt idx="194">
                <c:v>4.3773028990683436</c:v>
              </c:pt>
              <c:pt idx="195">
                <c:v>4.3768824548829297</c:v>
              </c:pt>
              <c:pt idx="196">
                <c:v>4.3682796916400344</c:v>
              </c:pt>
              <c:pt idx="197">
                <c:v>4.3721092859292909</c:v>
              </c:pt>
              <c:pt idx="198">
                <c:v>4.3653352437646795</c:v>
              </c:pt>
              <c:pt idx="199">
                <c:v>4.3976055098067359</c:v>
              </c:pt>
              <c:pt idx="200">
                <c:v>4.3777708967574958</c:v>
              </c:pt>
              <c:pt idx="201">
                <c:v>4.3781638895260988</c:v>
              </c:pt>
              <c:pt idx="202">
                <c:v>4.3681824947055112</c:v>
              </c:pt>
              <c:pt idx="203">
                <c:v>4.3638235838760551</c:v>
              </c:pt>
              <c:pt idx="204">
                <c:v>4.3847391086626706</c:v>
              </c:pt>
              <c:pt idx="205">
                <c:v>4.3847004200429689</c:v>
              </c:pt>
              <c:pt idx="206">
                <c:v>4.3889787809977543</c:v>
              </c:pt>
              <c:pt idx="207">
                <c:v>4.3683411977153872</c:v>
              </c:pt>
              <c:pt idx="208">
                <c:v>4.3721655019317414</c:v>
              </c:pt>
              <c:pt idx="209">
                <c:v>4.3883097257739605</c:v>
              </c:pt>
              <c:pt idx="210">
                <c:v>4.3769441335014028</c:v>
              </c:pt>
              <c:pt idx="211">
                <c:v>4.3775647341934194</c:v>
              </c:pt>
              <c:pt idx="212">
                <c:v>4.3684122104073548</c:v>
              </c:pt>
              <c:pt idx="213">
                <c:v>4.3816488305666752</c:v>
              </c:pt>
              <c:pt idx="214">
                <c:v>4.3946009281588259</c:v>
              </c:pt>
              <c:pt idx="215">
                <c:v>4.3841791658127125</c:v>
              </c:pt>
              <c:pt idx="216">
                <c:v>4.3780097930220547</c:v>
              </c:pt>
              <c:pt idx="217">
                <c:v>4.3723039807928981</c:v>
              </c:pt>
              <c:pt idx="218">
                <c:v>4.377665772693268</c:v>
              </c:pt>
              <c:pt idx="219">
                <c:v>4.3998134321339624</c:v>
              </c:pt>
              <c:pt idx="220">
                <c:v>4.3896046618454072</c:v>
              </c:pt>
              <c:pt idx="221">
                <c:v>4.3905400285755061</c:v>
              </c:pt>
              <c:pt idx="222">
                <c:v>4.3781183535695245</c:v>
              </c:pt>
              <c:pt idx="223">
                <c:v>4.4353529817531596</c:v>
              </c:pt>
              <c:pt idx="224">
                <c:v>4.4219586319777493</c:v>
              </c:pt>
              <c:pt idx="225">
                <c:v>4.4258688221192504</c:v>
              </c:pt>
              <c:pt idx="226">
                <c:v>4.4057185503495999</c:v>
              </c:pt>
              <c:pt idx="227">
                <c:v>4.3897255984772183</c:v>
              </c:pt>
              <c:pt idx="228">
                <c:v>4.3895892222593842</c:v>
              </c:pt>
              <c:pt idx="229">
                <c:v>4.3808335090745008</c:v>
              </c:pt>
              <c:pt idx="230">
                <c:v>4.384547787320451</c:v>
              </c:pt>
              <c:pt idx="231">
                <c:v>4.3831676033792935</c:v>
              </c:pt>
              <c:pt idx="232">
                <c:v>4.3784635898296385</c:v>
              </c:pt>
              <c:pt idx="233">
                <c:v>4.3930139438742737</c:v>
              </c:pt>
              <c:pt idx="234">
                <c:v>4.3769331920628911</c:v>
              </c:pt>
              <c:pt idx="235">
                <c:v>4.3810950293125899</c:v>
              </c:pt>
              <c:pt idx="236">
                <c:v>4.3779064242915746</c:v>
              </c:pt>
              <c:pt idx="237">
                <c:v>4.3881231383221424</c:v>
              </c:pt>
              <c:pt idx="238">
                <c:v>4.3879957184819123</c:v>
              </c:pt>
              <c:pt idx="239">
                <c:v>4.3826565652749121</c:v>
              </c:pt>
              <c:pt idx="240">
                <c:v>4.4050041851775568</c:v>
              </c:pt>
              <c:pt idx="241">
                <c:v>4.3951298025409331</c:v>
              </c:pt>
              <c:pt idx="242">
                <c:v>4.3825229085865809</c:v>
              </c:pt>
              <c:pt idx="243">
                <c:v>4.3828480986487071</c:v>
              </c:pt>
              <c:pt idx="244">
                <c:v>4.3946601615344454</c:v>
              </c:pt>
              <c:pt idx="245">
                <c:v>4.3945078756716489</c:v>
              </c:pt>
              <c:pt idx="246">
                <c:v>4.3782166568410812</c:v>
              </c:pt>
              <c:pt idx="247">
                <c:v>4.4035627180162358</c:v>
              </c:pt>
              <c:pt idx="248">
                <c:v>4.4009019373699356</c:v>
              </c:pt>
              <c:pt idx="249">
                <c:v>4.3876347468723456</c:v>
              </c:pt>
              <c:pt idx="250">
                <c:v>4.3643833891145611</c:v>
              </c:pt>
              <c:pt idx="251">
                <c:v>4.3739542133849199</c:v>
              </c:pt>
              <c:pt idx="252">
                <c:v>4.3810632135239942</c:v>
              </c:pt>
              <c:pt idx="253">
                <c:v>4.382181116276108</c:v>
              </c:pt>
              <c:pt idx="254">
                <c:v>4.3820707780835031</c:v>
              </c:pt>
              <c:pt idx="255">
                <c:v>4.4105910260825905</c:v>
              </c:pt>
              <c:pt idx="256">
                <c:v>4.3857633177815885</c:v>
              </c:pt>
              <c:pt idx="257">
                <c:v>4.3834909063011249</c:v>
              </c:pt>
              <c:pt idx="258">
                <c:v>4.3687014545540581</c:v>
              </c:pt>
              <c:pt idx="259">
                <c:v>4.4127680961702218</c:v>
              </c:pt>
              <c:pt idx="260">
                <c:v>4.3823917868980589</c:v>
              </c:pt>
              <c:pt idx="261">
                <c:v>4.3895433895711484</c:v>
              </c:pt>
              <c:pt idx="262">
                <c:v>4.3940168579242771</c:v>
              </c:pt>
              <c:pt idx="263">
                <c:v>4.379255927959572</c:v>
              </c:pt>
              <c:pt idx="264">
                <c:v>4.3850968764208824</c:v>
              </c:pt>
              <c:pt idx="265">
                <c:v>4.4148199970050657</c:v>
              </c:pt>
              <c:pt idx="266">
                <c:v>4.3915740587633429</c:v>
              </c:pt>
              <c:pt idx="267">
                <c:v>4.3828206864643287</c:v>
              </c:pt>
              <c:pt idx="268">
                <c:v>4.3934727075334576</c:v>
              </c:pt>
              <c:pt idx="269">
                <c:v>4.382111021194607</c:v>
              </c:pt>
              <c:pt idx="270">
                <c:v>4.4175914143082045</c:v>
              </c:pt>
              <c:pt idx="271">
                <c:v>4.384706377648186</c:v>
              </c:pt>
              <c:pt idx="272">
                <c:v>4.3872322296087827</c:v>
              </c:pt>
              <c:pt idx="273">
                <c:v>4.4344406363156317</c:v>
              </c:pt>
              <c:pt idx="274">
                <c:v>4.3872964605681419</c:v>
              </c:pt>
              <c:pt idx="275">
                <c:v>4.382492799591116</c:v>
              </c:pt>
              <c:pt idx="276">
                <c:v>4.4354937621187505</c:v>
              </c:pt>
              <c:pt idx="277">
                <c:v>4.4005617530818242</c:v>
              </c:pt>
              <c:pt idx="278">
                <c:v>4.4312201157118896</c:v>
              </c:pt>
              <c:pt idx="279">
                <c:v>4.3652651434907739</c:v>
              </c:pt>
              <c:pt idx="280">
                <c:v>4.3834492945560974</c:v>
              </c:pt>
              <c:pt idx="281">
                <c:v>4.3937419862391236</c:v>
              </c:pt>
              <c:pt idx="282">
                <c:v>4.386338970187559</c:v>
              </c:pt>
              <c:pt idx="283">
                <c:v>4.3849717391621956</c:v>
              </c:pt>
              <c:pt idx="284">
                <c:v>4.3912473670960761</c:v>
              </c:pt>
              <c:pt idx="285">
                <c:v>4.3792814068624715</c:v>
              </c:pt>
              <c:pt idx="286">
                <c:v>4.3882087653133777</c:v>
              </c:pt>
              <c:pt idx="287">
                <c:v>4.3655789194699617</c:v>
              </c:pt>
              <c:pt idx="288">
                <c:v>4.4085146529741221</c:v>
              </c:pt>
              <c:pt idx="289">
                <c:v>4.4055250167106541</c:v>
              </c:pt>
              <c:pt idx="290">
                <c:v>4.403944779772063</c:v>
              </c:pt>
              <c:pt idx="291">
                <c:v>4.4103161704983709</c:v>
              </c:pt>
              <c:pt idx="292">
                <c:v>4.3922549851286874</c:v>
              </c:pt>
              <c:pt idx="293">
                <c:v>4.3868156198857244</c:v>
              </c:pt>
              <c:pt idx="294">
                <c:v>4.4354639920676471</c:v>
              </c:pt>
              <c:pt idx="295">
                <c:v>4.427126553151254</c:v>
              </c:pt>
              <c:pt idx="296">
                <c:v>4.3859343685348735</c:v>
              </c:pt>
              <c:pt idx="297">
                <c:v>4.3860291025699105</c:v>
              </c:pt>
              <c:pt idx="298">
                <c:v>4.3900820348762553</c:v>
              </c:pt>
              <c:pt idx="299">
                <c:v>4.4044606054264444</c:v>
              </c:pt>
              <c:pt idx="300">
                <c:v>4.3847971360449245</c:v>
              </c:pt>
              <c:pt idx="301">
                <c:v>4.3869889746259219</c:v>
              </c:pt>
              <c:pt idx="302">
                <c:v>4.3848829937854639</c:v>
              </c:pt>
              <c:pt idx="303">
                <c:v>4.3850447087188096</c:v>
              </c:pt>
              <c:pt idx="304">
                <c:v>4.3798857194685379</c:v>
              </c:pt>
              <c:pt idx="305">
                <c:v>4.4024176912474129</c:v>
              </c:pt>
              <c:pt idx="306">
                <c:v>4.3879151011866497</c:v>
              </c:pt>
              <c:pt idx="307">
                <c:v>4.3846575993791523</c:v>
              </c:pt>
              <c:pt idx="308">
                <c:v>4.3848721864236726</c:v>
              </c:pt>
              <c:pt idx="309">
                <c:v>4.38666096170064</c:v>
              </c:pt>
              <c:pt idx="310">
                <c:v>4.4065528121927038</c:v>
              </c:pt>
              <c:pt idx="311">
                <c:v>4.4302196856376517</c:v>
              </c:pt>
              <c:pt idx="312">
                <c:v>4.3927999643557198</c:v>
              </c:pt>
              <c:pt idx="313">
                <c:v>4.4232334789175862</c:v>
              </c:pt>
              <c:pt idx="314">
                <c:v>4.4325572885303792</c:v>
              </c:pt>
              <c:pt idx="315">
                <c:v>4.4350965398569659</c:v>
              </c:pt>
              <c:pt idx="316">
                <c:v>4.422102901329132</c:v>
              </c:pt>
              <c:pt idx="317">
                <c:v>4.4327400940389605</c:v>
              </c:pt>
              <c:pt idx="318">
                <c:v>4.3945259842441136</c:v>
              </c:pt>
              <c:pt idx="319">
                <c:v>4.3881079372142384</c:v>
              </c:pt>
              <c:pt idx="320">
                <c:v>4.4093261224092863</c:v>
              </c:pt>
              <c:pt idx="321">
                <c:v>4.395751604158125</c:v>
              </c:pt>
              <c:pt idx="322">
                <c:v>4.4332999776924424</c:v>
              </c:pt>
              <c:pt idx="323">
                <c:v>4.389035949022249</c:v>
              </c:pt>
              <c:pt idx="324">
                <c:v>4.3863499731689455</c:v>
              </c:pt>
              <c:pt idx="325">
                <c:v>4.391081320843587</c:v>
              </c:pt>
              <c:pt idx="326">
                <c:v>4.4335687836642377</c:v>
              </c:pt>
              <c:pt idx="327">
                <c:v>4.4295805071452747</c:v>
              </c:pt>
              <c:pt idx="328">
                <c:v>4.4340857595368703</c:v>
              </c:pt>
              <c:pt idx="329">
                <c:v>4.4347205350856562</c:v>
              </c:pt>
              <c:pt idx="330">
                <c:v>4.4111600253821095</c:v>
              </c:pt>
              <c:pt idx="331">
                <c:v>4.3909375091857683</c:v>
              </c:pt>
              <c:pt idx="332">
                <c:v>4.4378228148063483</c:v>
              </c:pt>
              <c:pt idx="333">
                <c:v>4.3956013844441468</c:v>
              </c:pt>
              <c:pt idx="334">
                <c:v>4.4303158276733487</c:v>
              </c:pt>
              <c:pt idx="335">
                <c:v>4.4141788132971209</c:v>
              </c:pt>
              <c:pt idx="336">
                <c:v>4.4129166655166774</c:v>
              </c:pt>
              <c:pt idx="337">
                <c:v>4.4354923299038997</c:v>
              </c:pt>
              <c:pt idx="338">
                <c:v>4.4278986989104308</c:v>
              </c:pt>
              <c:pt idx="339">
                <c:v>4.3950105102645471</c:v>
              </c:pt>
              <c:pt idx="340">
                <c:v>4.4142326338145867</c:v>
              </c:pt>
              <c:pt idx="341">
                <c:v>4.4274563677901355</c:v>
              </c:pt>
              <c:pt idx="342">
                <c:v>4.3924321985790717</c:v>
              </c:pt>
              <c:pt idx="343">
                <c:v>4.3924388935790875</c:v>
              </c:pt>
              <c:pt idx="344">
                <c:v>4.402067211781862</c:v>
              </c:pt>
              <c:pt idx="345">
                <c:v>4.3964157901166807</c:v>
              </c:pt>
              <c:pt idx="346">
                <c:v>4.399077322848564</c:v>
              </c:pt>
              <c:pt idx="347">
                <c:v>4.3990775070790056</c:v>
              </c:pt>
              <c:pt idx="348">
                <c:v>4.3962558754278023</c:v>
              </c:pt>
              <c:pt idx="349">
                <c:v>4.401837373367429</c:v>
              </c:pt>
              <c:pt idx="350">
                <c:v>4.4021147033469594</c:v>
              </c:pt>
              <c:pt idx="351">
                <c:v>4.4371794963482145</c:v>
              </c:pt>
              <c:pt idx="352">
                <c:v>4.409595455292135</c:v>
              </c:pt>
              <c:pt idx="353">
                <c:v>4.4098902495423697</c:v>
              </c:pt>
              <c:pt idx="354">
                <c:v>4.4000551982015308</c:v>
              </c:pt>
              <c:pt idx="355">
                <c:v>4.4010867037472954</c:v>
              </c:pt>
              <c:pt idx="356">
                <c:v>4.4206389354112563</c:v>
              </c:pt>
              <c:pt idx="357">
                <c:v>4.4116732496439006</c:v>
              </c:pt>
              <c:pt idx="358">
                <c:v>4.4028215121582015</c:v>
              </c:pt>
              <c:pt idx="359">
                <c:v>4.4021380177322689</c:v>
              </c:pt>
              <c:pt idx="360">
                <c:v>4.4317035309462165</c:v>
              </c:pt>
              <c:pt idx="361">
                <c:v>4.4115917270207925</c:v>
              </c:pt>
              <c:pt idx="362">
                <c:v>4.3966756347505962</c:v>
              </c:pt>
              <c:pt idx="363">
                <c:v>4.4337217822565087</c:v>
              </c:pt>
              <c:pt idx="364">
                <c:v>4.4341711113239644</c:v>
              </c:pt>
              <c:pt idx="365">
                <c:v>4.4344967977023195</c:v>
              </c:pt>
              <c:pt idx="366">
                <c:v>4.4199444921009112</c:v>
              </c:pt>
              <c:pt idx="367">
                <c:v>4.4327259953215759</c:v>
              </c:pt>
              <c:pt idx="368">
                <c:v>4.3978065922399567</c:v>
              </c:pt>
              <c:pt idx="369">
                <c:v>4.4154332133750414</c:v>
              </c:pt>
              <c:pt idx="370">
                <c:v>4.4157468072038792</c:v>
              </c:pt>
              <c:pt idx="371">
                <c:v>4.434244252404941</c:v>
              </c:pt>
              <c:pt idx="372">
                <c:v>4.3959720102722155</c:v>
              </c:pt>
              <c:pt idx="373">
                <c:v>4.4088554648748417</c:v>
              </c:pt>
              <c:pt idx="374">
                <c:v>4.4178945840353707</c:v>
              </c:pt>
              <c:pt idx="375">
                <c:v>4.3963541828997181</c:v>
              </c:pt>
              <c:pt idx="376">
                <c:v>4.4315915351062269</c:v>
              </c:pt>
              <c:pt idx="377">
                <c:v>4.4129498755464915</c:v>
              </c:pt>
              <c:pt idx="378">
                <c:v>4.4346548011306606</c:v>
              </c:pt>
              <c:pt idx="379">
                <c:v>4.4334474847990402</c:v>
              </c:pt>
              <c:pt idx="380">
                <c:v>4.4117514336562902</c:v>
              </c:pt>
              <c:pt idx="381">
                <c:v>4.4334269495056278</c:v>
              </c:pt>
              <c:pt idx="382">
                <c:v>4.4150587985849699</c:v>
              </c:pt>
              <c:pt idx="383">
                <c:v>4.3964202240392973</c:v>
              </c:pt>
              <c:pt idx="384">
                <c:v>4.4138962782498519</c:v>
              </c:pt>
              <c:pt idx="385">
                <c:v>4.4318310430427177</c:v>
              </c:pt>
              <c:pt idx="386">
                <c:v>4.4330720404809183</c:v>
              </c:pt>
              <c:pt idx="387">
                <c:v>4.4326532605169007</c:v>
              </c:pt>
              <c:pt idx="388">
                <c:v>4.4175037878631169</c:v>
              </c:pt>
              <c:pt idx="389">
                <c:v>4.4125691936693636</c:v>
              </c:pt>
              <c:pt idx="390">
                <c:v>4.4152867973271368</c:v>
              </c:pt>
              <c:pt idx="391">
                <c:v>4.4240558079160071</c:v>
              </c:pt>
              <c:pt idx="392">
                <c:v>4.4394160029751317</c:v>
              </c:pt>
              <c:pt idx="393">
                <c:v>4.4245081641668946</c:v>
              </c:pt>
              <c:pt idx="394">
                <c:v>4.3957808764469277</c:v>
              </c:pt>
              <c:pt idx="395">
                <c:v>4.3953503548940285</c:v>
              </c:pt>
              <c:pt idx="396">
                <c:v>4.4340716049403985</c:v>
              </c:pt>
              <c:pt idx="397">
                <c:v>4.3979134560038036</c:v>
              </c:pt>
              <c:pt idx="398">
                <c:v>4.395639438234455</c:v>
              </c:pt>
              <c:pt idx="399">
                <c:v>4.4196554906541499</c:v>
              </c:pt>
              <c:pt idx="400">
                <c:v>4.440578423870897</c:v>
              </c:pt>
              <c:pt idx="401">
                <c:v>4.4404338089870627</c:v>
              </c:pt>
              <c:pt idx="402">
                <c:v>4.4303964189767209</c:v>
              </c:pt>
              <c:pt idx="403">
                <c:v>4.4349192001067754</c:v>
              </c:pt>
              <c:pt idx="404">
                <c:v>4.434595685023778</c:v>
              </c:pt>
              <c:pt idx="405">
                <c:v>4.4187028511680291</c:v>
              </c:pt>
              <c:pt idx="406">
                <c:v>4.3978627480500352</c:v>
              </c:pt>
              <c:pt idx="407">
                <c:v>4.4143765680206979</c:v>
              </c:pt>
              <c:pt idx="408">
                <c:v>4.3962047147776717</c:v>
              </c:pt>
              <c:pt idx="409">
                <c:v>4.4110064351372902</c:v>
              </c:pt>
              <c:pt idx="410">
                <c:v>4.4295605046287454</c:v>
              </c:pt>
              <c:pt idx="411">
                <c:v>4.4352712647527719</c:v>
              </c:pt>
              <c:pt idx="412">
                <c:v>4.4281008384073592</c:v>
              </c:pt>
              <c:pt idx="413">
                <c:v>4.4193324290323961</c:v>
              </c:pt>
              <c:pt idx="414">
                <c:v>4.4342797071889617</c:v>
              </c:pt>
              <c:pt idx="415">
                <c:v>4.4194864000669094</c:v>
              </c:pt>
              <c:pt idx="416">
                <c:v>4.3849133640500151</c:v>
              </c:pt>
              <c:pt idx="417">
                <c:v>4.3973763717878684</c:v>
              </c:pt>
              <c:pt idx="418">
                <c:v>4.4359036854288538</c:v>
              </c:pt>
              <c:pt idx="419">
                <c:v>4.420765352861153</c:v>
              </c:pt>
              <c:pt idx="420">
                <c:v>4.4026750653424624</c:v>
              </c:pt>
              <c:pt idx="421">
                <c:v>4.4105113904966382</c:v>
              </c:pt>
              <c:pt idx="422">
                <c:v>4.3966596798655084</c:v>
              </c:pt>
              <c:pt idx="423">
                <c:v>4.3977557166011989</c:v>
              </c:pt>
              <c:pt idx="424">
                <c:v>4.3963596604239008</c:v>
              </c:pt>
              <c:pt idx="425">
                <c:v>4.3951229119031838</c:v>
              </c:pt>
              <c:pt idx="426">
                <c:v>4.4101087771129688</c:v>
              </c:pt>
              <c:pt idx="427">
                <c:v>4.4227747510152451</c:v>
              </c:pt>
              <c:pt idx="428">
                <c:v>4.422697025922302</c:v>
              </c:pt>
              <c:pt idx="429">
                <c:v>4.4201235762772493</c:v>
              </c:pt>
              <c:pt idx="430">
                <c:v>4.4016961701325981</c:v>
              </c:pt>
              <c:pt idx="431">
                <c:v>4.3956802675214286</c:v>
              </c:pt>
              <c:pt idx="432">
                <c:v>4.3874509363673662</c:v>
              </c:pt>
              <c:pt idx="433">
                <c:v>4.4286357571582311</c:v>
              </c:pt>
              <c:pt idx="434">
                <c:v>4.4322216367778218</c:v>
              </c:pt>
              <c:pt idx="435">
                <c:v>4.406830133445605</c:v>
              </c:pt>
              <c:pt idx="436">
                <c:v>4.4140882447040672</c:v>
              </c:pt>
              <c:pt idx="437">
                <c:v>4.4091861318556846</c:v>
              </c:pt>
              <c:pt idx="438">
                <c:v>4.4389325091813259</c:v>
              </c:pt>
              <c:pt idx="439">
                <c:v>4.4089497088895451</c:v>
              </c:pt>
              <c:pt idx="440">
                <c:v>4.4393368048613828</c:v>
              </c:pt>
              <c:pt idx="441">
                <c:v>4.4306727681548601</c:v>
              </c:pt>
              <c:pt idx="442">
                <c:v>4.4086222426140571</c:v>
              </c:pt>
              <c:pt idx="443">
                <c:v>4.4127145423394811</c:v>
              </c:pt>
              <c:pt idx="444">
                <c:v>4.4005307459873428</c:v>
              </c:pt>
              <c:pt idx="445">
                <c:v>4.4316245432441077</c:v>
              </c:pt>
              <c:pt idx="446">
                <c:v>4.4068070233280636</c:v>
              </c:pt>
              <c:pt idx="447">
                <c:v>4.4003846886922231</c:v>
              </c:pt>
              <c:pt idx="448">
                <c:v>4.4461860827617405</c:v>
              </c:pt>
              <c:pt idx="449">
                <c:v>4.4400589070331993</c:v>
              </c:pt>
              <c:pt idx="450">
                <c:v>4.4327687238609608</c:v>
              </c:pt>
              <c:pt idx="451">
                <c:v>4.4129765898189541</c:v>
              </c:pt>
              <c:pt idx="452">
                <c:v>4.3989219275691989</c:v>
              </c:pt>
              <c:pt idx="453">
                <c:v>4.3843324926271601</c:v>
              </c:pt>
              <c:pt idx="454">
                <c:v>4.4072746559476856</c:v>
              </c:pt>
              <c:pt idx="455">
                <c:v>4.3946600881494664</c:v>
              </c:pt>
              <c:pt idx="456">
                <c:v>4.4252600030169829</c:v>
              </c:pt>
              <c:pt idx="457">
                <c:v>4.4294950399837543</c:v>
              </c:pt>
              <c:pt idx="458">
                <c:v>4.4294641738368465</c:v>
              </c:pt>
              <c:pt idx="459">
                <c:v>4.425061551731778</c:v>
              </c:pt>
              <c:pt idx="460">
                <c:v>4.4067190940724501</c:v>
              </c:pt>
              <c:pt idx="461">
                <c:v>4.4066434207197958</c:v>
              </c:pt>
              <c:pt idx="462">
                <c:v>4.431082314496356</c:v>
              </c:pt>
              <c:pt idx="463">
                <c:v>4.3957034434899249</c:v>
              </c:pt>
              <c:pt idx="464">
                <c:v>4.4448443356175389</c:v>
              </c:pt>
              <c:pt idx="465">
                <c:v>4.4160614038839014</c:v>
              </c:pt>
              <c:pt idx="466">
                <c:v>4.434749146974398</c:v>
              </c:pt>
              <c:pt idx="467">
                <c:v>4.4402256371675977</c:v>
              </c:pt>
              <c:pt idx="468">
                <c:v>4.447222831328884</c:v>
              </c:pt>
              <c:pt idx="469">
                <c:v>4.4355341491431099</c:v>
              </c:pt>
              <c:pt idx="470">
                <c:v>4.4377520659167882</c:v>
              </c:pt>
              <c:pt idx="471">
                <c:v>4.4245796342661912</c:v>
              </c:pt>
              <c:pt idx="472">
                <c:v>4.4188021802502906</c:v>
              </c:pt>
              <c:pt idx="473">
                <c:v>4.3895353202198395</c:v>
              </c:pt>
              <c:pt idx="474">
                <c:v>4.3978934350793875</c:v>
              </c:pt>
              <c:pt idx="475">
                <c:v>4.405249000922586</c:v>
              </c:pt>
              <c:pt idx="476">
                <c:v>4.3896568676895198</c:v>
              </c:pt>
              <c:pt idx="477">
                <c:v>4.4321880556157085</c:v>
              </c:pt>
              <c:pt idx="478">
                <c:v>4.4117030450420565</c:v>
              </c:pt>
              <c:pt idx="479">
                <c:v>4.4261067680710164</c:v>
              </c:pt>
              <c:pt idx="480">
                <c:v>4.4021310802594167</c:v>
              </c:pt>
              <c:pt idx="481">
                <c:v>4.4319464831019246</c:v>
              </c:pt>
              <c:pt idx="482">
                <c:v>4.397708034559245</c:v>
              </c:pt>
              <c:pt idx="483">
                <c:v>4.3980453507916</c:v>
              </c:pt>
              <c:pt idx="484">
                <c:v>4.3901983791965593</c:v>
              </c:pt>
              <c:pt idx="485">
                <c:v>4.4162356997234271</c:v>
              </c:pt>
              <c:pt idx="486">
                <c:v>4.3971698409100179</c:v>
              </c:pt>
              <c:pt idx="487">
                <c:v>4.4014190926405803</c:v>
              </c:pt>
              <c:pt idx="488">
                <c:v>4.3871891885662384</c:v>
              </c:pt>
              <c:pt idx="489">
                <c:v>4.4062263691807502</c:v>
              </c:pt>
              <c:pt idx="490">
                <c:v>4.3906936930765621</c:v>
              </c:pt>
              <c:pt idx="491">
                <c:v>4.4295847280122835</c:v>
              </c:pt>
              <c:pt idx="492">
                <c:v>4.4064365765622551</c:v>
              </c:pt>
              <c:pt idx="493">
                <c:v>4.3991630924474059</c:v>
              </c:pt>
              <c:pt idx="494">
                <c:v>4.408358518519214</c:v>
              </c:pt>
              <c:pt idx="495">
                <c:v>4.3985697481924957</c:v>
              </c:pt>
              <c:pt idx="496">
                <c:v>4.3917549817737882</c:v>
              </c:pt>
              <c:pt idx="497">
                <c:v>4.4048516058647262</c:v>
              </c:pt>
              <c:pt idx="498">
                <c:v>4.4048555648614984</c:v>
              </c:pt>
              <c:pt idx="499">
                <c:v>4.4069874709456451</c:v>
              </c:pt>
              <c:pt idx="500">
                <c:v>4.407072568716802</c:v>
              </c:pt>
              <c:pt idx="501">
                <c:v>4.4152604015279175</c:v>
              </c:pt>
              <c:pt idx="502">
                <c:v>4.4084498077591894</c:v>
              </c:pt>
              <c:pt idx="503">
                <c:v>4.4348405654921539</c:v>
              </c:pt>
              <c:pt idx="504">
                <c:v>4.4277739768259758</c:v>
              </c:pt>
              <c:pt idx="505">
                <c:v>4.4121958878241303</c:v>
              </c:pt>
              <c:pt idx="506">
                <c:v>4.4122380891854247</c:v>
              </c:pt>
              <c:pt idx="507">
                <c:v>4.3846540028038516</c:v>
              </c:pt>
              <c:pt idx="508">
                <c:v>4.3938853340844179</c:v>
              </c:pt>
              <c:pt idx="509">
                <c:v>4.4181619643260639</c:v>
              </c:pt>
              <c:pt idx="510">
                <c:v>4.4124706723189293</c:v>
              </c:pt>
              <c:pt idx="511">
                <c:v>4.4177824198348956</c:v>
              </c:pt>
              <c:pt idx="512">
                <c:v>4.4455860438691399</c:v>
              </c:pt>
              <c:pt idx="513">
                <c:v>4.4018181410173609</c:v>
              </c:pt>
              <c:pt idx="514">
                <c:v>4.4086126952950266</c:v>
              </c:pt>
              <c:pt idx="515">
                <c:v>4.4087182751041682</c:v>
              </c:pt>
              <c:pt idx="516">
                <c:v>4.4057881694063186</c:v>
              </c:pt>
              <c:pt idx="517">
                <c:v>4.3935685191777871</c:v>
              </c:pt>
              <c:pt idx="518">
                <c:v>4.3892585165119806</c:v>
              </c:pt>
              <c:pt idx="519">
                <c:v>4.402793740202025</c:v>
              </c:pt>
              <c:pt idx="520">
                <c:v>4.4087942734494439</c:v>
              </c:pt>
              <c:pt idx="521">
                <c:v>4.4130971024395524</c:v>
              </c:pt>
              <c:pt idx="522">
                <c:v>4.4065263911774455</c:v>
              </c:pt>
              <c:pt idx="523">
                <c:v>4.426264146450924</c:v>
              </c:pt>
              <c:pt idx="524">
                <c:v>4.4275515600930113</c:v>
              </c:pt>
              <c:pt idx="525">
                <c:v>4.4039921125188668</c:v>
              </c:pt>
              <c:pt idx="526">
                <c:v>4.3882990939182909</c:v>
              </c:pt>
              <c:pt idx="527">
                <c:v>4.4079852743699242</c:v>
              </c:pt>
              <c:pt idx="528">
                <c:v>4.3940601158863641</c:v>
              </c:pt>
              <c:pt idx="529">
                <c:v>4.3954301417530042</c:v>
              </c:pt>
              <c:pt idx="530">
                <c:v>4.421758729240576</c:v>
              </c:pt>
              <c:pt idx="531">
                <c:v>4.4214743674557671</c:v>
              </c:pt>
              <c:pt idx="532">
                <c:v>4.4460310000057763</c:v>
              </c:pt>
              <c:pt idx="533">
                <c:v>4.4389115598391982</c:v>
              </c:pt>
              <c:pt idx="534">
                <c:v>4.4388812300312175</c:v>
              </c:pt>
              <c:pt idx="535">
                <c:v>4.4283647167570521</c:v>
              </c:pt>
              <c:pt idx="536">
                <c:v>4.3937839592411567</c:v>
              </c:pt>
              <c:pt idx="537">
                <c:v>4.3961496727373248</c:v>
              </c:pt>
              <c:pt idx="538">
                <c:v>4.4098735978764436</c:v>
              </c:pt>
              <c:pt idx="539">
                <c:v>4.4068562432243432</c:v>
              </c:pt>
              <c:pt idx="540">
                <c:v>4.4164667784810456</c:v>
              </c:pt>
              <c:pt idx="541">
                <c:v>4.4296679245988502</c:v>
              </c:pt>
              <c:pt idx="542">
                <c:v>4.40739559531462</c:v>
              </c:pt>
              <c:pt idx="543">
                <c:v>4.4153649292492734</c:v>
              </c:pt>
              <c:pt idx="544">
                <c:v>4.4075800973824588</c:v>
              </c:pt>
              <c:pt idx="545">
                <c:v>4.4113094432995617</c:v>
              </c:pt>
              <c:pt idx="546">
                <c:v>4.4132153693486718</c:v>
              </c:pt>
              <c:pt idx="547">
                <c:v>4.4215127993320689</c:v>
              </c:pt>
              <c:pt idx="548">
                <c:v>4.3903182876649662</c:v>
              </c:pt>
              <c:pt idx="549">
                <c:v>4.4138012427450377</c:v>
              </c:pt>
              <c:pt idx="550">
                <c:v>4.4205108907170363</c:v>
              </c:pt>
              <c:pt idx="551">
                <c:v>4.4285646320400458</c:v>
              </c:pt>
              <c:pt idx="552">
                <c:v>4.4027833013866928</c:v>
              </c:pt>
              <c:pt idx="553">
                <c:v>4.4163905118038498</c:v>
              </c:pt>
              <c:pt idx="554">
                <c:v>4.4164769878498742</c:v>
              </c:pt>
              <c:pt idx="555">
                <c:v>4.4070036652811071</c:v>
              </c:pt>
              <c:pt idx="556">
                <c:v>4.4206959610254195</c:v>
              </c:pt>
              <c:pt idx="557">
                <c:v>4.4368154922199086</c:v>
              </c:pt>
              <c:pt idx="558">
                <c:v>4.4290995852123949</c:v>
              </c:pt>
              <c:pt idx="559">
                <c:v>4.4179681058993676</c:v>
              </c:pt>
              <c:pt idx="560">
                <c:v>4.3872865836793471</c:v>
              </c:pt>
              <c:pt idx="561">
                <c:v>4.4152895706139201</c:v>
              </c:pt>
              <c:pt idx="562">
                <c:v>4.4173427919461075</c:v>
              </c:pt>
              <c:pt idx="563">
                <c:v>4.4095525196654926</c:v>
              </c:pt>
              <c:pt idx="564">
                <c:v>4.3981715213911361</c:v>
              </c:pt>
              <c:pt idx="565">
                <c:v>4.4132266849610113</c:v>
              </c:pt>
              <c:pt idx="566">
                <c:v>4.4252279962854173</c:v>
              </c:pt>
              <c:pt idx="567">
                <c:v>4.4357049847470034</c:v>
              </c:pt>
              <c:pt idx="568">
                <c:v>4.4178590113765175</c:v>
              </c:pt>
              <c:pt idx="569">
                <c:v>4.4384002109831577</c:v>
              </c:pt>
              <c:pt idx="570">
                <c:v>4.4222826234894272</c:v>
              </c:pt>
              <c:pt idx="571">
                <c:v>4.4122642456873464</c:v>
              </c:pt>
              <c:pt idx="572">
                <c:v>4.3874293091606003</c:v>
              </c:pt>
              <c:pt idx="573">
                <c:v>4.4084126008953248</c:v>
              </c:pt>
              <c:pt idx="574">
                <c:v>4.4163735771902033</c:v>
              </c:pt>
              <c:pt idx="575">
                <c:v>4.4109418039500232</c:v>
              </c:pt>
              <c:pt idx="576">
                <c:v>4.4187880906838304</c:v>
              </c:pt>
              <c:pt idx="577">
                <c:v>4.417430902770743</c:v>
              </c:pt>
              <c:pt idx="578">
                <c:v>4.4154110407119154</c:v>
              </c:pt>
              <c:pt idx="579">
                <c:v>4.410124733576593</c:v>
              </c:pt>
              <c:pt idx="580">
                <c:v>4.4133340525579561</c:v>
              </c:pt>
              <c:pt idx="581">
                <c:v>4.4024547791184014</c:v>
              </c:pt>
              <c:pt idx="582">
                <c:v>4.4095892586565686</c:v>
              </c:pt>
              <c:pt idx="583">
                <c:v>4.3800516735599748</c:v>
              </c:pt>
              <c:pt idx="584">
                <c:v>4.4054826303357517</c:v>
              </c:pt>
              <c:pt idx="585">
                <c:v>4.4080872692502941</c:v>
              </c:pt>
              <c:pt idx="586">
                <c:v>4.425005314009069</c:v>
              </c:pt>
              <c:pt idx="587">
                <c:v>4.4381888752680174</c:v>
              </c:pt>
              <c:pt idx="588">
                <c:v>4.418701487906854</c:v>
              </c:pt>
              <c:pt idx="589">
                <c:v>4.4199984669264873</c:v>
              </c:pt>
              <c:pt idx="590">
                <c:v>4.4108381526900446</c:v>
              </c:pt>
              <c:pt idx="591">
                <c:v>4.3847504213518498</c:v>
              </c:pt>
              <c:pt idx="592">
                <c:v>4.4458628084372318</c:v>
              </c:pt>
              <c:pt idx="593">
                <c:v>4.446625548552845</c:v>
              </c:pt>
              <c:pt idx="594">
                <c:v>4.4285773028492139</c:v>
              </c:pt>
              <c:pt idx="595">
                <c:v>4.4250246210510795</c:v>
              </c:pt>
              <c:pt idx="596">
                <c:v>4.3927877102021551</c:v>
              </c:pt>
              <c:pt idx="597">
                <c:v>4.4200425344942911</c:v>
              </c:pt>
              <c:pt idx="598">
                <c:v>4.4208323491556891</c:v>
              </c:pt>
              <c:pt idx="599">
                <c:v>4.4069351591843411</c:v>
              </c:pt>
              <c:pt idx="600">
                <c:v>4.4179099349678035</c:v>
              </c:pt>
              <c:pt idx="601">
                <c:v>4.4229212929202015</c:v>
              </c:pt>
              <c:pt idx="602">
                <c:v>4.3940089886385936</c:v>
              </c:pt>
              <c:pt idx="603">
                <c:v>4.3885312287001108</c:v>
              </c:pt>
              <c:pt idx="604">
                <c:v>4.3977548555285866</c:v>
              </c:pt>
              <c:pt idx="605">
                <c:v>4.4204508626496315</c:v>
              </c:pt>
              <c:pt idx="606">
                <c:v>4.4108621671766244</c:v>
              </c:pt>
              <c:pt idx="607">
                <c:v>4.4192094602655425</c:v>
              </c:pt>
              <c:pt idx="608">
                <c:v>4.4192969977260672</c:v>
              </c:pt>
              <c:pt idx="609">
                <c:v>4.4083367060788712</c:v>
              </c:pt>
              <c:pt idx="610">
                <c:v>4.4132536426344977</c:v>
              </c:pt>
              <c:pt idx="611">
                <c:v>4.4196401761223276</c:v>
              </c:pt>
              <c:pt idx="612">
                <c:v>4.3968670636808165</c:v>
              </c:pt>
              <c:pt idx="613">
                <c:v>4.3946179775514604</c:v>
              </c:pt>
              <c:pt idx="614">
                <c:v>4.4254240491612666</c:v>
              </c:pt>
              <c:pt idx="615">
                <c:v>4.4214536168996084</c:v>
              </c:pt>
              <c:pt idx="616">
                <c:v>4.4077747954663273</c:v>
              </c:pt>
              <c:pt idx="617">
                <c:v>4.4203721946138792</c:v>
              </c:pt>
              <c:pt idx="618">
                <c:v>4.4238813089957061</c:v>
              </c:pt>
              <c:pt idx="619">
                <c:v>4.4239235164270072</c:v>
              </c:pt>
              <c:pt idx="620">
                <c:v>4.4156945932004463</c:v>
              </c:pt>
              <c:pt idx="621">
                <c:v>4.4179157703673484</c:v>
              </c:pt>
              <c:pt idx="622">
                <c:v>4.4350921670370145</c:v>
              </c:pt>
              <c:pt idx="623">
                <c:v>4.4151774670562842</c:v>
              </c:pt>
              <c:pt idx="624">
                <c:v>4.3817431794460457</c:v>
              </c:pt>
              <c:pt idx="625">
                <c:v>4.3640643937567116</c:v>
              </c:pt>
              <c:pt idx="626">
                <c:v>4.3886599739792276</c:v>
              </c:pt>
              <c:pt idx="627">
                <c:v>4.3795818060196892</c:v>
              </c:pt>
              <c:pt idx="628">
                <c:v>4.3955624327350407</c:v>
              </c:pt>
              <c:pt idx="629">
                <c:v>4.3621354751867898</c:v>
              </c:pt>
              <c:pt idx="630">
                <c:v>4.3622985347999546</c:v>
              </c:pt>
              <c:pt idx="631">
                <c:v>4.3865642169204886</c:v>
              </c:pt>
              <c:pt idx="632">
                <c:v>4.3817935817063418</c:v>
              </c:pt>
              <c:pt idx="633">
                <c:v>4.3613189351645234</c:v>
              </c:pt>
              <c:pt idx="634">
                <c:v>4.3860825264430447</c:v>
              </c:pt>
              <c:pt idx="635">
                <c:v>4.4168079345609588</c:v>
              </c:pt>
              <c:pt idx="636">
                <c:v>4.3609401147242082</c:v>
              </c:pt>
              <c:pt idx="637">
                <c:v>4.392063324121863</c:v>
              </c:pt>
              <c:pt idx="638">
                <c:v>4.4193822392443813</c:v>
              </c:pt>
              <c:pt idx="639">
                <c:v>4.380173963508522</c:v>
              </c:pt>
              <c:pt idx="640">
                <c:v>4.3884291680605738</c:v>
              </c:pt>
              <c:pt idx="641">
                <c:v>4.3840769770103778</c:v>
              </c:pt>
              <c:pt idx="642">
                <c:v>4.4145203808730908</c:v>
              </c:pt>
              <c:pt idx="643">
                <c:v>4.3798586515565425</c:v>
              </c:pt>
              <c:pt idx="644">
                <c:v>4.3755453169917082</c:v>
              </c:pt>
              <c:pt idx="645">
                <c:v>4.4152523076156953</c:v>
              </c:pt>
              <c:pt idx="646">
                <c:v>4.3811576104793462</c:v>
              </c:pt>
              <c:pt idx="647">
                <c:v>4.3818805077910152</c:v>
              </c:pt>
              <c:pt idx="648">
                <c:v>4.3833401003213961</c:v>
              </c:pt>
              <c:pt idx="649">
                <c:v>4.3874853375928264</c:v>
              </c:pt>
              <c:pt idx="650">
                <c:v>4.3653359307899526</c:v>
              </c:pt>
              <c:pt idx="651">
                <c:v>4.3823285757213846</c:v>
              </c:pt>
              <c:pt idx="652">
                <c:v>4.3839924850934953</c:v>
              </c:pt>
              <c:pt idx="653">
                <c:v>4.4127730696552581</c:v>
              </c:pt>
              <c:pt idx="654">
                <c:v>4.375363960913913</c:v>
              </c:pt>
              <c:pt idx="655">
                <c:v>4.3963161003574163</c:v>
              </c:pt>
              <c:pt idx="656">
                <c:v>4.4118453390021672</c:v>
              </c:pt>
              <c:pt idx="657">
                <c:v>4.4169291116049108</c:v>
              </c:pt>
              <c:pt idx="658">
                <c:v>4.3696424668529117</c:v>
              </c:pt>
              <c:pt idx="659">
                <c:v>4.4029532116903951</c:v>
              </c:pt>
              <c:pt idx="660">
                <c:v>4.3774105138458133</c:v>
              </c:pt>
              <c:pt idx="661">
                <c:v>4.3683950081970755</c:v>
              </c:pt>
              <c:pt idx="662">
                <c:v>4.3722712846493046</c:v>
              </c:pt>
              <c:pt idx="663">
                <c:v>4.3773817802542965</c:v>
              </c:pt>
              <c:pt idx="664">
                <c:v>4.3719084582470291</c:v>
              </c:pt>
              <c:pt idx="665">
                <c:v>4.403864417155229</c:v>
              </c:pt>
              <c:pt idx="666">
                <c:v>4.3741162263544737</c:v>
              </c:pt>
              <c:pt idx="667">
                <c:v>4.4114426967243965</c:v>
              </c:pt>
              <c:pt idx="668">
                <c:v>4.3875003447270871</c:v>
              </c:pt>
              <c:pt idx="669">
                <c:v>4.3718630535442866</c:v>
              </c:pt>
              <c:pt idx="670">
                <c:v>4.3844825883072698</c:v>
              </c:pt>
              <c:pt idx="671">
                <c:v>4.3797790579463154</c:v>
              </c:pt>
              <c:pt idx="672">
                <c:v>4.4004346699003047</c:v>
              </c:pt>
              <c:pt idx="673">
                <c:v>4.3782551722951748</c:v>
              </c:pt>
              <c:pt idx="674">
                <c:v>4.3779897018387324</c:v>
              </c:pt>
              <c:pt idx="675">
                <c:v>4.3911847374461566</c:v>
              </c:pt>
              <c:pt idx="676">
                <c:v>4.3932508449284331</c:v>
              </c:pt>
              <c:pt idx="677">
                <c:v>4.3836207632273121</c:v>
              </c:pt>
              <c:pt idx="678">
                <c:v>4.3819616190803385</c:v>
              </c:pt>
              <c:pt idx="679">
                <c:v>4.3819689431657078</c:v>
              </c:pt>
              <c:pt idx="680">
                <c:v>4.3834603333360889</c:v>
              </c:pt>
              <c:pt idx="681">
                <c:v>4.3871126495297696</c:v>
              </c:pt>
              <c:pt idx="682">
                <c:v>4.4298249878979163</c:v>
              </c:pt>
              <c:pt idx="683">
                <c:v>4.3820634182422538</c:v>
              </c:pt>
              <c:pt idx="684">
                <c:v>4.3767924059962295</c:v>
              </c:pt>
              <c:pt idx="685">
                <c:v>4.4248597591117891</c:v>
              </c:pt>
              <c:pt idx="686">
                <c:v>4.3864120760666854</c:v>
              </c:pt>
              <c:pt idx="687">
                <c:v>4.3808356315763675</c:v>
              </c:pt>
              <c:pt idx="688">
                <c:v>4.3849938236145167</c:v>
              </c:pt>
              <c:pt idx="689">
                <c:v>4.3878678965087508</c:v>
              </c:pt>
              <c:pt idx="690">
                <c:v>4.3864438543045114</c:v>
              </c:pt>
              <c:pt idx="691">
                <c:v>4.4306047502092056</c:v>
              </c:pt>
              <c:pt idx="692">
                <c:v>4.4022857567989</c:v>
              </c:pt>
              <c:pt idx="693">
                <c:v>4.3882359368258754</c:v>
              </c:pt>
              <c:pt idx="694">
                <c:v>4.4130584438445162</c:v>
              </c:pt>
              <c:pt idx="695">
                <c:v>4.4024674527435783</c:v>
              </c:pt>
              <c:pt idx="696">
                <c:v>4.3981230486447762</c:v>
              </c:pt>
              <c:pt idx="697">
                <c:v>4.3951225034497048</c:v>
              </c:pt>
              <c:pt idx="698">
                <c:v>4.4353702073503616</c:v>
              </c:pt>
              <c:pt idx="699">
                <c:v>4.4354618405524162</c:v>
              </c:pt>
              <c:pt idx="700">
                <c:v>4.4108493423992421</c:v>
              </c:pt>
              <c:pt idx="701">
                <c:v>4.4095259943486376</c:v>
              </c:pt>
              <c:pt idx="702">
                <c:v>4.4143237131131592</c:v>
              </c:pt>
              <c:pt idx="703">
                <c:v>4.4325717287028672</c:v>
              </c:pt>
              <c:pt idx="704">
                <c:v>4.4102983335063337</c:v>
              </c:pt>
              <c:pt idx="705">
                <c:v>4.4015708016407178</c:v>
              </c:pt>
              <c:pt idx="706">
                <c:v>4.4238474452025711</c:v>
              </c:pt>
              <c:pt idx="707">
                <c:v>4.4243515368872579</c:v>
              </c:pt>
              <c:pt idx="708">
                <c:v>4.3950168726975187</c:v>
              </c:pt>
              <c:pt idx="709">
                <c:v>4.4255916786059046</c:v>
              </c:pt>
              <c:pt idx="710">
                <c:v>4.4199464731719589</c:v>
              </c:pt>
              <c:pt idx="711">
                <c:v>4.4349968358391312</c:v>
              </c:pt>
              <c:pt idx="712">
                <c:v>4.4271320065779429</c:v>
              </c:pt>
              <c:pt idx="713">
                <c:v>4.4049266153862483</c:v>
              </c:pt>
              <c:pt idx="714">
                <c:v>4.4106822685239342</c:v>
              </c:pt>
              <c:pt idx="715">
                <c:v>4.3953331752474387</c:v>
              </c:pt>
              <c:pt idx="716">
                <c:v>4.400126430037659</c:v>
              </c:pt>
              <c:pt idx="717">
                <c:v>4.4215790482318642</c:v>
              </c:pt>
              <c:pt idx="718">
                <c:v>4.4324050749405988</c:v>
              </c:pt>
              <c:pt idx="719">
                <c:v>4.4281110575152249</c:v>
              </c:pt>
              <c:pt idx="720">
                <c:v>4.4249454712886704</c:v>
              </c:pt>
              <c:pt idx="721">
                <c:v>4.435419901199114</c:v>
              </c:pt>
              <c:pt idx="722">
                <c:v>4.4042399467423348</c:v>
              </c:pt>
              <c:pt idx="723">
                <c:v>4.3975548708721366</c:v>
              </c:pt>
              <c:pt idx="724">
                <c:v>4.3998515455928242</c:v>
              </c:pt>
              <c:pt idx="725">
                <c:v>4.4223170645283387</c:v>
              </c:pt>
              <c:pt idx="726">
                <c:v>4.4118881491940272</c:v>
              </c:pt>
              <c:pt idx="727">
                <c:v>4.4142209301580948</c:v>
              </c:pt>
              <c:pt idx="728">
                <c:v>4.4068993586174869</c:v>
              </c:pt>
              <c:pt idx="729">
                <c:v>4.4313540965622167</c:v>
              </c:pt>
              <c:pt idx="730">
                <c:v>4.4230848287517617</c:v>
              </c:pt>
              <c:pt idx="731">
                <c:v>4.4136336319520879</c:v>
              </c:pt>
              <c:pt idx="732">
                <c:v>4.4323049350933923</c:v>
              </c:pt>
              <c:pt idx="733">
                <c:v>4.4078178747626318</c:v>
              </c:pt>
              <c:pt idx="734">
                <c:v>4.4461565662267253</c:v>
              </c:pt>
              <c:pt idx="735">
                <c:v>4.4060676432895036</c:v>
              </c:pt>
              <c:pt idx="736">
                <c:v>4.4057665181944952</c:v>
              </c:pt>
              <c:pt idx="737">
                <c:v>4.3862629412760255</c:v>
              </c:pt>
              <c:pt idx="738">
                <c:v>4.4122041687865163</c:v>
              </c:pt>
              <c:pt idx="739">
                <c:v>4.4062137319743231</c:v>
              </c:pt>
              <c:pt idx="740">
                <c:v>4.394285216466538</c:v>
              </c:pt>
              <c:pt idx="741">
                <c:v>4.3942148531992897</c:v>
              </c:pt>
              <c:pt idx="742">
                <c:v>4.393222334048831</c:v>
              </c:pt>
              <c:pt idx="743">
                <c:v>4.4050741075420188</c:v>
              </c:pt>
              <c:pt idx="744">
                <c:v>4.3937088240277511</c:v>
              </c:pt>
              <c:pt idx="745">
                <c:v>4.3906624784670507</c:v>
              </c:pt>
              <c:pt idx="746">
                <c:v>4.4095982293130671</c:v>
              </c:pt>
              <c:pt idx="747">
                <c:v>4.4050447944524276</c:v>
              </c:pt>
              <c:pt idx="748">
                <c:v>4.409480147988468</c:v>
              </c:pt>
              <c:pt idx="749">
                <c:v>4.416974300025247</c:v>
              </c:pt>
              <c:pt idx="750">
                <c:v>4.4120234129336717</c:v>
              </c:pt>
              <c:pt idx="751">
                <c:v>4.4301425974551014</c:v>
              </c:pt>
              <c:pt idx="752">
                <c:v>4.406718762569886</c:v>
              </c:pt>
              <c:pt idx="753">
                <c:v>4.4146246217638501</c:v>
              </c:pt>
              <c:pt idx="754">
                <c:v>4.4068629221177265</c:v>
              </c:pt>
              <c:pt idx="755">
                <c:v>4.4022824402176877</c:v>
              </c:pt>
              <c:pt idx="756">
                <c:v>4.4040315648248907</c:v>
              </c:pt>
              <c:pt idx="757">
                <c:v>4.3834028043632278</c:v>
              </c:pt>
              <c:pt idx="758">
                <c:v>4.4468105325818712</c:v>
              </c:pt>
              <c:pt idx="759">
                <c:v>4.4148925325821473</c:v>
              </c:pt>
              <c:pt idx="760">
                <c:v>4.4032693235000311</c:v>
              </c:pt>
              <c:pt idx="761">
                <c:v>4.4167054797924834</c:v>
              </c:pt>
              <c:pt idx="762">
                <c:v>4.4170197606045072</c:v>
              </c:pt>
              <c:pt idx="763">
                <c:v>4.3958489320966194</c:v>
              </c:pt>
              <c:pt idx="764">
                <c:v>4.4352410478953193</c:v>
              </c:pt>
              <c:pt idx="765">
                <c:v>4.416029802094851</c:v>
              </c:pt>
              <c:pt idx="766">
                <c:v>4.4138115283857839</c:v>
              </c:pt>
              <c:pt idx="767">
                <c:v>4.4229658256063544</c:v>
              </c:pt>
              <c:pt idx="768">
                <c:v>4.4144641693115849</c:v>
              </c:pt>
              <c:pt idx="769">
                <c:v>4.3946225419338871</c:v>
              </c:pt>
              <c:pt idx="770">
                <c:v>4.4199723105964557</c:v>
              </c:pt>
              <c:pt idx="771">
                <c:v>4.4176632339982564</c:v>
              </c:pt>
              <c:pt idx="772">
                <c:v>4.4358056735454401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C7E-442F-8EE6-7B4180CF5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071680"/>
        <c:axId val="250077952"/>
      </c:scatterChart>
      <c:valAx>
        <c:axId val="250071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sz="1800" b="0"/>
                </a:pPr>
                <a:r>
                  <a:rPr lang="en-US" sz="1800" b="0"/>
                  <a:t>weight box average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250077952"/>
        <c:crosses val="autoZero"/>
        <c:crossBetween val="midCat"/>
      </c:valAx>
      <c:valAx>
        <c:axId val="25007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800" b="0"/>
                </a:pPr>
                <a:r>
                  <a:rPr lang="en-US" sz="1800" b="0"/>
                  <a:t>Predicted Value</a:t>
                </a:r>
              </a:p>
            </c:rich>
          </c:tx>
          <c:layout>
            <c:manualLayout>
              <c:xMode val="edge"/>
              <c:yMode val="edge"/>
              <c:x val="1.1314308368356462E-3"/>
              <c:y val="0.2545283018867924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900"/>
            </a:pPr>
            <a:endParaRPr lang="en-US"/>
          </a:p>
        </c:txPr>
        <c:crossAx val="250071680"/>
        <c:crosses val="autoZero"/>
        <c:crossBetween val="midCat"/>
      </c:valAx>
      <c:spPr>
        <a:ln>
          <a:solidFill>
            <a:schemeClr val="tx1">
              <a:lumMod val="95000"/>
              <a:lumOff val="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44450">
                <a:solidFill>
                  <a:schemeClr val="tx1"/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4.3689058161496757</c:v>
              </c:pt>
              <c:pt idx="1">
                <c:v>4.3687507971131154</c:v>
              </c:pt>
              <c:pt idx="2">
                <c:v>4.407963972601439</c:v>
              </c:pt>
              <c:pt idx="3">
                <c:v>4.376435985659394</c:v>
              </c:pt>
              <c:pt idx="4">
                <c:v>4.3679623172095292</c:v>
              </c:pt>
              <c:pt idx="5">
                <c:v>4.3747542446230838</c:v>
              </c:pt>
              <c:pt idx="6">
                <c:v>4.3891223175487246</c:v>
              </c:pt>
              <c:pt idx="7">
                <c:v>4.3933540565114457</c:v>
              </c:pt>
              <c:pt idx="8">
                <c:v>4.3742226887079836</c:v>
              </c:pt>
              <c:pt idx="9">
                <c:v>4.3842255412649358</c:v>
              </c:pt>
              <c:pt idx="10">
                <c:v>4.3686461740566376</c:v>
              </c:pt>
              <c:pt idx="11">
                <c:v>4.3914313885233618</c:v>
              </c:pt>
              <c:pt idx="12">
                <c:v>4.4151660613903347</c:v>
              </c:pt>
              <c:pt idx="13">
                <c:v>4.380668919648917</c:v>
              </c:pt>
              <c:pt idx="14">
                <c:v>4.3764198971885255</c:v>
              </c:pt>
              <c:pt idx="15">
                <c:v>4.391281625585747</c:v>
              </c:pt>
              <c:pt idx="16">
                <c:v>4.3741574512563863</c:v>
              </c:pt>
              <c:pt idx="17">
                <c:v>4.3904130039316787</c:v>
              </c:pt>
              <c:pt idx="18">
                <c:v>4.4148813322338594</c:v>
              </c:pt>
              <c:pt idx="19">
                <c:v>4.3911540661536375</c:v>
              </c:pt>
              <c:pt idx="20">
                <c:v>4.3955469156565323</c:v>
              </c:pt>
              <c:pt idx="21">
                <c:v>4.3778685839322584</c:v>
              </c:pt>
              <c:pt idx="22">
                <c:v>4.390589025943374</c:v>
              </c:pt>
              <c:pt idx="23">
                <c:v>4.3870706685683798</c:v>
              </c:pt>
              <c:pt idx="24">
                <c:v>4.3712988172375056</c:v>
              </c:pt>
              <c:pt idx="25">
                <c:v>4.3739695653357931</c:v>
              </c:pt>
              <c:pt idx="26">
                <c:v>4.3653471914666291</c:v>
              </c:pt>
              <c:pt idx="27">
                <c:v>4.3652249758372328</c:v>
              </c:pt>
              <c:pt idx="28">
                <c:v>4.3629270323995275</c:v>
              </c:pt>
              <c:pt idx="29">
                <c:v>4.4147754062358686</c:v>
              </c:pt>
              <c:pt idx="30">
                <c:v>4.362895845390522</c:v>
              </c:pt>
              <c:pt idx="31">
                <c:v>4.3816960095549504</c:v>
              </c:pt>
              <c:pt idx="32">
                <c:v>4.3707387843671643</c:v>
              </c:pt>
              <c:pt idx="33">
                <c:v>4.3693257659051516</c:v>
              </c:pt>
              <c:pt idx="34">
                <c:v>4.378602128358251</c:v>
              </c:pt>
              <c:pt idx="35">
                <c:v>4.3814866788558247</c:v>
              </c:pt>
              <c:pt idx="36">
                <c:v>4.3701276599934458</c:v>
              </c:pt>
              <c:pt idx="37">
                <c:v>4.3884338171022952</c:v>
              </c:pt>
              <c:pt idx="38">
                <c:v>4.3615303680450745</c:v>
              </c:pt>
              <c:pt idx="39">
                <c:v>4.4160657694584335</c:v>
              </c:pt>
              <c:pt idx="40">
                <c:v>4.3858144335544198</c:v>
              </c:pt>
              <c:pt idx="41">
                <c:v>4.3687012862468038</c:v>
              </c:pt>
              <c:pt idx="42">
                <c:v>4.4178316557634574</c:v>
              </c:pt>
              <c:pt idx="43">
                <c:v>4.3611082947731061</c:v>
              </c:pt>
              <c:pt idx="44">
                <c:v>4.3784532034653001</c:v>
              </c:pt>
              <c:pt idx="45">
                <c:v>4.3863504807196998</c:v>
              </c:pt>
              <c:pt idx="46">
                <c:v>4.3609826405558172</c:v>
              </c:pt>
              <c:pt idx="47">
                <c:v>4.3816227946952742</c:v>
              </c:pt>
              <c:pt idx="48">
                <c:v>4.4066586052514669</c:v>
              </c:pt>
              <c:pt idx="49">
                <c:v>4.3612519284638651</c:v>
              </c:pt>
              <c:pt idx="50">
                <c:v>4.3691441581845174</c:v>
              </c:pt>
              <c:pt idx="51">
                <c:v>4.3815205287699692</c:v>
              </c:pt>
              <c:pt idx="52">
                <c:v>4.3680438895890363</c:v>
              </c:pt>
              <c:pt idx="53">
                <c:v>4.3608016363844575</c:v>
              </c:pt>
              <c:pt idx="54">
                <c:v>4.3790317986654985</c:v>
              </c:pt>
              <c:pt idx="55">
                <c:v>4.4167924881148828</c:v>
              </c:pt>
              <c:pt idx="56">
                <c:v>4.4110497333931074</c:v>
              </c:pt>
              <c:pt idx="57">
                <c:v>4.3836672293847601</c:v>
              </c:pt>
              <c:pt idx="58">
                <c:v>4.3632435736444748</c:v>
              </c:pt>
              <c:pt idx="59">
                <c:v>4.3716262413602207</c:v>
              </c:pt>
              <c:pt idx="60">
                <c:v>4.4044107469111529</c:v>
              </c:pt>
              <c:pt idx="61">
                <c:v>4.3782066246405433</c:v>
              </c:pt>
              <c:pt idx="62">
                <c:v>4.3875183419043626</c:v>
              </c:pt>
              <c:pt idx="63">
                <c:v>4.3614421242852028</c:v>
              </c:pt>
              <c:pt idx="64">
                <c:v>4.3711667643567971</c:v>
              </c:pt>
              <c:pt idx="65">
                <c:v>4.3862207447777131</c:v>
              </c:pt>
              <c:pt idx="66">
                <c:v>4.3827534498126841</c:v>
              </c:pt>
              <c:pt idx="67">
                <c:v>4.3612462953941389</c:v>
              </c:pt>
              <c:pt idx="68">
                <c:v>4.371391800540489</c:v>
              </c:pt>
              <c:pt idx="69">
                <c:v>4.4173351540013055</c:v>
              </c:pt>
              <c:pt idx="70">
                <c:v>4.3696113588261758</c:v>
              </c:pt>
              <c:pt idx="71">
                <c:v>4.3619166236854019</c:v>
              </c:pt>
              <c:pt idx="72">
                <c:v>4.3717378121667467</c:v>
              </c:pt>
              <c:pt idx="73">
                <c:v>4.3781918259908208</c:v>
              </c:pt>
              <c:pt idx="74">
                <c:v>4.4155648099678197</c:v>
              </c:pt>
              <c:pt idx="75">
                <c:v>4.4195586422719328</c:v>
              </c:pt>
              <c:pt idx="76">
                <c:v>4.4048250756984366</c:v>
              </c:pt>
              <c:pt idx="77">
                <c:v>4.416013614576948</c:v>
              </c:pt>
              <c:pt idx="78">
                <c:v>4.3623650567332337</c:v>
              </c:pt>
              <c:pt idx="79">
                <c:v>4.3925631554651945</c:v>
              </c:pt>
              <c:pt idx="80">
                <c:v>4.4050781531271497</c:v>
              </c:pt>
              <c:pt idx="81">
                <c:v>4.4174348293536294</c:v>
              </c:pt>
              <c:pt idx="82">
                <c:v>4.3788552550359672</c:v>
              </c:pt>
              <c:pt idx="83">
                <c:v>4.3822935014824909</c:v>
              </c:pt>
              <c:pt idx="84">
                <c:v>4.3630463125980272</c:v>
              </c:pt>
              <c:pt idx="85">
                <c:v>4.4023848177580307</c:v>
              </c:pt>
              <c:pt idx="86">
                <c:v>4.4084959294996597</c:v>
              </c:pt>
              <c:pt idx="87">
                <c:v>4.3894229100573652</c:v>
              </c:pt>
              <c:pt idx="88">
                <c:v>4.4136554065917437</c:v>
              </c:pt>
              <c:pt idx="89">
                <c:v>4.4056148134864088</c:v>
              </c:pt>
              <c:pt idx="90">
                <c:v>4.3849698351867321</c:v>
              </c:pt>
              <c:pt idx="91">
                <c:v>4.3641359193746618</c:v>
              </c:pt>
              <c:pt idx="92">
                <c:v>4.382281397964725</c:v>
              </c:pt>
              <c:pt idx="93">
                <c:v>4.3644396548036042</c:v>
              </c:pt>
              <c:pt idx="94">
                <c:v>4.3727902490467283</c:v>
              </c:pt>
              <c:pt idx="95">
                <c:v>4.3892119270638457</c:v>
              </c:pt>
              <c:pt idx="96">
                <c:v>4.3893481319938381</c:v>
              </c:pt>
              <c:pt idx="97">
                <c:v>4.3787338977903953</c:v>
              </c:pt>
              <c:pt idx="98">
                <c:v>4.3652516327795912</c:v>
              </c:pt>
              <c:pt idx="99">
                <c:v>4.3654228107502755</c:v>
              </c:pt>
              <c:pt idx="100">
                <c:v>4.3777089729177243</c:v>
              </c:pt>
              <c:pt idx="101">
                <c:v>4.3683153852926209</c:v>
              </c:pt>
              <c:pt idx="102">
                <c:v>4.3912259364460215</c:v>
              </c:pt>
              <c:pt idx="103">
                <c:v>4.3913834150785656</c:v>
              </c:pt>
              <c:pt idx="104">
                <c:v>4.3837721723384977</c:v>
              </c:pt>
              <c:pt idx="105">
                <c:v>4.4070098513238642</c:v>
              </c:pt>
              <c:pt idx="106">
                <c:v>4.3753418104810162</c:v>
              </c:pt>
              <c:pt idx="107">
                <c:v>4.3692209230064698</c:v>
              </c:pt>
              <c:pt idx="108">
                <c:v>4.391647848908435</c:v>
              </c:pt>
              <c:pt idx="109">
                <c:v>4.3778990906485191</c:v>
              </c:pt>
              <c:pt idx="110">
                <c:v>4.3766006073627404</c:v>
              </c:pt>
              <c:pt idx="111">
                <c:v>4.4137737158923684</c:v>
              </c:pt>
              <c:pt idx="112">
                <c:v>4.3682262235430693</c:v>
              </c:pt>
              <c:pt idx="113">
                <c:v>4.4016730249518359</c:v>
              </c:pt>
              <c:pt idx="114">
                <c:v>4.3950739790533158</c:v>
              </c:pt>
              <c:pt idx="115">
                <c:v>4.3696069881336399</c:v>
              </c:pt>
              <c:pt idx="116">
                <c:v>4.383761413086928</c:v>
              </c:pt>
              <c:pt idx="117">
                <c:v>4.370238692240437</c:v>
              </c:pt>
              <c:pt idx="118">
                <c:v>4.3857176881724378</c:v>
              </c:pt>
              <c:pt idx="119">
                <c:v>4.3693950668295329</c:v>
              </c:pt>
              <c:pt idx="120">
                <c:v>4.370736060643627</c:v>
              </c:pt>
              <c:pt idx="121">
                <c:v>4.4038314106832965</c:v>
              </c:pt>
              <c:pt idx="122">
                <c:v>4.4006590220883703</c:v>
              </c:pt>
              <c:pt idx="123">
                <c:v>4.380737788632354</c:v>
              </c:pt>
              <c:pt idx="124">
                <c:v>4.4010230299251853</c:v>
              </c:pt>
              <c:pt idx="125">
                <c:v>4.4086777630811014</c:v>
              </c:pt>
              <c:pt idx="126">
                <c:v>4.3734860612905733</c:v>
              </c:pt>
              <c:pt idx="127">
                <c:v>4.3708915677581768</c:v>
              </c:pt>
              <c:pt idx="128">
                <c:v>4.3813081181211784</c:v>
              </c:pt>
              <c:pt idx="129">
                <c:v>4.3715657561628065</c:v>
              </c:pt>
              <c:pt idx="130">
                <c:v>4.3938981550459379</c:v>
              </c:pt>
              <c:pt idx="131">
                <c:v>4.3760328983958665</c:v>
              </c:pt>
              <c:pt idx="132">
                <c:v>4.3696310292321563</c:v>
              </c:pt>
              <c:pt idx="133">
                <c:v>4.4095494329807554</c:v>
              </c:pt>
              <c:pt idx="134">
                <c:v>4.3972547638402828</c:v>
              </c:pt>
              <c:pt idx="135">
                <c:v>4.3830564950633146</c:v>
              </c:pt>
              <c:pt idx="136">
                <c:v>4.3889979086965525</c:v>
              </c:pt>
              <c:pt idx="137">
                <c:v>4.4133689147449608</c:v>
              </c:pt>
              <c:pt idx="138">
                <c:v>4.3813199567698033</c:v>
              </c:pt>
              <c:pt idx="139">
                <c:v>4.3867086330807199</c:v>
              </c:pt>
              <c:pt idx="140">
                <c:v>4.3719192584068711</c:v>
              </c:pt>
              <c:pt idx="141">
                <c:v>4.3720413563849823</c:v>
              </c:pt>
              <c:pt idx="142">
                <c:v>4.4234242801296944</c:v>
              </c:pt>
              <c:pt idx="143">
                <c:v>4.430676059181109</c:v>
              </c:pt>
              <c:pt idx="144">
                <c:v>4.4006113259159276</c:v>
              </c:pt>
              <c:pt idx="145">
                <c:v>4.3775362366864714</c:v>
              </c:pt>
              <c:pt idx="146">
                <c:v>4.3744373955926381</c:v>
              </c:pt>
              <c:pt idx="147">
                <c:v>4.3841107953058769</c:v>
              </c:pt>
              <c:pt idx="148">
                <c:v>4.4002191186646264</c:v>
              </c:pt>
              <c:pt idx="149">
                <c:v>4.4161283010389605</c:v>
              </c:pt>
              <c:pt idx="150">
                <c:v>4.4138053189870288</c:v>
              </c:pt>
              <c:pt idx="151">
                <c:v>4.4161975122760104</c:v>
              </c:pt>
              <c:pt idx="152">
                <c:v>4.3753648548081863</c:v>
              </c:pt>
              <c:pt idx="153">
                <c:v>4.3901747892861405</c:v>
              </c:pt>
              <c:pt idx="154">
                <c:v>4.4013312738361758</c:v>
              </c:pt>
              <c:pt idx="155">
                <c:v>4.4275096275792301</c:v>
              </c:pt>
              <c:pt idx="156">
                <c:v>4.4275870188810682</c:v>
              </c:pt>
              <c:pt idx="157">
                <c:v>4.4168568246371676</c:v>
              </c:pt>
              <c:pt idx="158">
                <c:v>4.4087426703713293</c:v>
              </c:pt>
              <c:pt idx="159">
                <c:v>4.4203142926007208</c:v>
              </c:pt>
              <c:pt idx="160">
                <c:v>4.4021847594091987</c:v>
              </c:pt>
              <c:pt idx="161">
                <c:v>4.3840305692530297</c:v>
              </c:pt>
              <c:pt idx="162">
                <c:v>4.3685456897899151</c:v>
              </c:pt>
              <c:pt idx="163">
                <c:v>4.3918806190200188</c:v>
              </c:pt>
              <c:pt idx="164">
                <c:v>4.3838826736336731</c:v>
              </c:pt>
              <c:pt idx="165">
                <c:v>4.3829481221241631</c:v>
              </c:pt>
              <c:pt idx="166">
                <c:v>4.3769734023747349</c:v>
              </c:pt>
              <c:pt idx="167">
                <c:v>4.4218864188331235</c:v>
              </c:pt>
              <c:pt idx="168">
                <c:v>4.4172302666654302</c:v>
              </c:pt>
              <c:pt idx="169">
                <c:v>4.408393111440204</c:v>
              </c:pt>
              <c:pt idx="170">
                <c:v>4.421413888236704</c:v>
              </c:pt>
              <c:pt idx="171">
                <c:v>4.3793841389901402</c:v>
              </c:pt>
              <c:pt idx="172">
                <c:v>4.3685394781429006</c:v>
              </c:pt>
              <c:pt idx="173">
                <c:v>4.3684768881666622</c:v>
              </c:pt>
              <c:pt idx="174">
                <c:v>4.3736094253624733</c:v>
              </c:pt>
              <c:pt idx="175">
                <c:v>4.374976062800334</c:v>
              </c:pt>
              <c:pt idx="176">
                <c:v>4.3718768970217523</c:v>
              </c:pt>
              <c:pt idx="177">
                <c:v>4.3931082895589411</c:v>
              </c:pt>
              <c:pt idx="178">
                <c:v>4.384719720965446</c:v>
              </c:pt>
              <c:pt idx="179">
                <c:v>4.3912752998600331</c:v>
              </c:pt>
              <c:pt idx="180">
                <c:v>4.3660597292095709</c:v>
              </c:pt>
              <c:pt idx="181">
                <c:v>4.3689919513680655</c:v>
              </c:pt>
              <c:pt idx="182">
                <c:v>4.3739726493368503</c:v>
              </c:pt>
              <c:pt idx="183">
                <c:v>4.3842983058420506</c:v>
              </c:pt>
              <c:pt idx="184">
                <c:v>4.3919586125981125</c:v>
              </c:pt>
              <c:pt idx="185">
                <c:v>4.3845488012557894</c:v>
              </c:pt>
              <c:pt idx="186">
                <c:v>4.3750014147195389</c:v>
              </c:pt>
              <c:pt idx="187">
                <c:v>4.4034633462828596</c:v>
              </c:pt>
              <c:pt idx="188">
                <c:v>4.4022687397753781</c:v>
              </c:pt>
              <c:pt idx="189">
                <c:v>4.3846299465660366</c:v>
              </c:pt>
              <c:pt idx="190">
                <c:v>4.3918895844924606</c:v>
              </c:pt>
              <c:pt idx="191">
                <c:v>4.3916430832055049</c:v>
              </c:pt>
              <c:pt idx="192">
                <c:v>4.3721163779906442</c:v>
              </c:pt>
              <c:pt idx="193">
                <c:v>4.3772974436876471</c:v>
              </c:pt>
              <c:pt idx="194">
                <c:v>4.3773028990683436</c:v>
              </c:pt>
              <c:pt idx="195">
                <c:v>4.3768824548829297</c:v>
              </c:pt>
              <c:pt idx="196">
                <c:v>4.3682796916400344</c:v>
              </c:pt>
              <c:pt idx="197">
                <c:v>4.3721092859292909</c:v>
              </c:pt>
              <c:pt idx="198">
                <c:v>4.3653352437646795</c:v>
              </c:pt>
              <c:pt idx="199">
                <c:v>4.3976055098067359</c:v>
              </c:pt>
              <c:pt idx="200">
                <c:v>4.3777708967574958</c:v>
              </c:pt>
              <c:pt idx="201">
                <c:v>4.3781638895260988</c:v>
              </c:pt>
              <c:pt idx="202">
                <c:v>4.3681824947055112</c:v>
              </c:pt>
              <c:pt idx="203">
                <c:v>4.3638235838760551</c:v>
              </c:pt>
              <c:pt idx="204">
                <c:v>4.3847391086626706</c:v>
              </c:pt>
              <c:pt idx="205">
                <c:v>4.3847004200429689</c:v>
              </c:pt>
              <c:pt idx="206">
                <c:v>4.3889787809977543</c:v>
              </c:pt>
              <c:pt idx="207">
                <c:v>4.3683411977153872</c:v>
              </c:pt>
              <c:pt idx="208">
                <c:v>4.3721655019317414</c:v>
              </c:pt>
              <c:pt idx="209">
                <c:v>4.3883097257739605</c:v>
              </c:pt>
              <c:pt idx="210">
                <c:v>4.3769441335014028</c:v>
              </c:pt>
              <c:pt idx="211">
                <c:v>4.3775647341934194</c:v>
              </c:pt>
              <c:pt idx="212">
                <c:v>4.3684122104073548</c:v>
              </c:pt>
              <c:pt idx="213">
                <c:v>4.3816488305666752</c:v>
              </c:pt>
              <c:pt idx="214">
                <c:v>4.3946009281588259</c:v>
              </c:pt>
              <c:pt idx="215">
                <c:v>4.3841791658127125</c:v>
              </c:pt>
              <c:pt idx="216">
                <c:v>4.3780097930220547</c:v>
              </c:pt>
              <c:pt idx="217">
                <c:v>4.3723039807928981</c:v>
              </c:pt>
              <c:pt idx="218">
                <c:v>4.377665772693268</c:v>
              </c:pt>
              <c:pt idx="219">
                <c:v>4.3998134321339624</c:v>
              </c:pt>
              <c:pt idx="220">
                <c:v>4.3896046618454072</c:v>
              </c:pt>
              <c:pt idx="221">
                <c:v>4.3905400285755061</c:v>
              </c:pt>
              <c:pt idx="222">
                <c:v>4.3781183535695245</c:v>
              </c:pt>
              <c:pt idx="223">
                <c:v>4.4353529817531596</c:v>
              </c:pt>
              <c:pt idx="224">
                <c:v>4.4219586319777493</c:v>
              </c:pt>
              <c:pt idx="225">
                <c:v>4.4258688221192504</c:v>
              </c:pt>
              <c:pt idx="226">
                <c:v>4.4057185503495999</c:v>
              </c:pt>
              <c:pt idx="227">
                <c:v>4.3897255984772183</c:v>
              </c:pt>
              <c:pt idx="228">
                <c:v>4.3895892222593842</c:v>
              </c:pt>
              <c:pt idx="229">
                <c:v>4.3808335090745008</c:v>
              </c:pt>
              <c:pt idx="230">
                <c:v>4.384547787320451</c:v>
              </c:pt>
              <c:pt idx="231">
                <c:v>4.3831676033792935</c:v>
              </c:pt>
              <c:pt idx="232">
                <c:v>4.3784635898296385</c:v>
              </c:pt>
              <c:pt idx="233">
                <c:v>4.3930139438742737</c:v>
              </c:pt>
              <c:pt idx="234">
                <c:v>4.3769331920628911</c:v>
              </c:pt>
              <c:pt idx="235">
                <c:v>4.3810950293125899</c:v>
              </c:pt>
              <c:pt idx="236">
                <c:v>4.3779064242915746</c:v>
              </c:pt>
              <c:pt idx="237">
                <c:v>4.3881231383221424</c:v>
              </c:pt>
              <c:pt idx="238">
                <c:v>4.3879957184819123</c:v>
              </c:pt>
              <c:pt idx="239">
                <c:v>4.3826565652749121</c:v>
              </c:pt>
              <c:pt idx="240">
                <c:v>4.4050041851775568</c:v>
              </c:pt>
              <c:pt idx="241">
                <c:v>4.3951298025409331</c:v>
              </c:pt>
              <c:pt idx="242">
                <c:v>4.3825229085865809</c:v>
              </c:pt>
              <c:pt idx="243">
                <c:v>4.3828480986487071</c:v>
              </c:pt>
              <c:pt idx="244">
                <c:v>4.3946601615344454</c:v>
              </c:pt>
              <c:pt idx="245">
                <c:v>4.3945078756716489</c:v>
              </c:pt>
              <c:pt idx="246">
                <c:v>4.3782166568410812</c:v>
              </c:pt>
              <c:pt idx="247">
                <c:v>4.4035627180162358</c:v>
              </c:pt>
              <c:pt idx="248">
                <c:v>4.4009019373699356</c:v>
              </c:pt>
              <c:pt idx="249">
                <c:v>4.3876347468723456</c:v>
              </c:pt>
              <c:pt idx="250">
                <c:v>4.3643833891145611</c:v>
              </c:pt>
              <c:pt idx="251">
                <c:v>4.3739542133849199</c:v>
              </c:pt>
              <c:pt idx="252">
                <c:v>4.3810632135239942</c:v>
              </c:pt>
              <c:pt idx="253">
                <c:v>4.382181116276108</c:v>
              </c:pt>
              <c:pt idx="254">
                <c:v>4.3820707780835031</c:v>
              </c:pt>
              <c:pt idx="255">
                <c:v>4.4105910260825905</c:v>
              </c:pt>
              <c:pt idx="256">
                <c:v>4.3857633177815885</c:v>
              </c:pt>
              <c:pt idx="257">
                <c:v>4.3834909063011249</c:v>
              </c:pt>
              <c:pt idx="258">
                <c:v>4.3687014545540581</c:v>
              </c:pt>
              <c:pt idx="259">
                <c:v>4.4127680961702218</c:v>
              </c:pt>
              <c:pt idx="260">
                <c:v>4.3823917868980589</c:v>
              </c:pt>
              <c:pt idx="261">
                <c:v>4.3895433895711484</c:v>
              </c:pt>
              <c:pt idx="262">
                <c:v>4.3940168579242771</c:v>
              </c:pt>
              <c:pt idx="263">
                <c:v>4.379255927959572</c:v>
              </c:pt>
              <c:pt idx="264">
                <c:v>4.3850968764208824</c:v>
              </c:pt>
              <c:pt idx="265">
                <c:v>4.4148199970050657</c:v>
              </c:pt>
              <c:pt idx="266">
                <c:v>4.3915740587633429</c:v>
              </c:pt>
              <c:pt idx="267">
                <c:v>4.3828206864643287</c:v>
              </c:pt>
              <c:pt idx="268">
                <c:v>4.3934727075334576</c:v>
              </c:pt>
              <c:pt idx="269">
                <c:v>4.382111021194607</c:v>
              </c:pt>
              <c:pt idx="270">
                <c:v>4.4175914143082045</c:v>
              </c:pt>
              <c:pt idx="271">
                <c:v>4.384706377648186</c:v>
              </c:pt>
              <c:pt idx="272">
                <c:v>4.3872322296087827</c:v>
              </c:pt>
              <c:pt idx="273">
                <c:v>4.4344406363156317</c:v>
              </c:pt>
              <c:pt idx="274">
                <c:v>4.3872964605681419</c:v>
              </c:pt>
              <c:pt idx="275">
                <c:v>4.382492799591116</c:v>
              </c:pt>
              <c:pt idx="276">
                <c:v>4.4354937621187505</c:v>
              </c:pt>
              <c:pt idx="277">
                <c:v>4.4005617530818242</c:v>
              </c:pt>
              <c:pt idx="278">
                <c:v>4.4312201157118896</c:v>
              </c:pt>
              <c:pt idx="279">
                <c:v>4.3652651434907739</c:v>
              </c:pt>
              <c:pt idx="280">
                <c:v>4.3834492945560974</c:v>
              </c:pt>
              <c:pt idx="281">
                <c:v>4.3937419862391236</c:v>
              </c:pt>
              <c:pt idx="282">
                <c:v>4.386338970187559</c:v>
              </c:pt>
              <c:pt idx="283">
                <c:v>4.3849717391621956</c:v>
              </c:pt>
              <c:pt idx="284">
                <c:v>4.3912473670960761</c:v>
              </c:pt>
              <c:pt idx="285">
                <c:v>4.3792814068624715</c:v>
              </c:pt>
              <c:pt idx="286">
                <c:v>4.3882087653133777</c:v>
              </c:pt>
              <c:pt idx="287">
                <c:v>4.3655789194699617</c:v>
              </c:pt>
              <c:pt idx="288">
                <c:v>4.4085146529741221</c:v>
              </c:pt>
              <c:pt idx="289">
                <c:v>4.4055250167106541</c:v>
              </c:pt>
              <c:pt idx="290">
                <c:v>4.403944779772063</c:v>
              </c:pt>
              <c:pt idx="291">
                <c:v>4.4103161704983709</c:v>
              </c:pt>
              <c:pt idx="292">
                <c:v>4.3922549851286874</c:v>
              </c:pt>
              <c:pt idx="293">
                <c:v>4.3868156198857244</c:v>
              </c:pt>
              <c:pt idx="294">
                <c:v>4.4354639920676471</c:v>
              </c:pt>
              <c:pt idx="295">
                <c:v>4.427126553151254</c:v>
              </c:pt>
              <c:pt idx="296">
                <c:v>4.3859343685348735</c:v>
              </c:pt>
              <c:pt idx="297">
                <c:v>4.3860291025699105</c:v>
              </c:pt>
              <c:pt idx="298">
                <c:v>4.3900820348762553</c:v>
              </c:pt>
              <c:pt idx="299">
                <c:v>4.4044606054264444</c:v>
              </c:pt>
              <c:pt idx="300">
                <c:v>4.3847971360449245</c:v>
              </c:pt>
              <c:pt idx="301">
                <c:v>4.3869889746259219</c:v>
              </c:pt>
              <c:pt idx="302">
                <c:v>4.3848829937854639</c:v>
              </c:pt>
              <c:pt idx="303">
                <c:v>4.3850447087188096</c:v>
              </c:pt>
              <c:pt idx="304">
                <c:v>4.3798857194685379</c:v>
              </c:pt>
              <c:pt idx="305">
                <c:v>4.4024176912474129</c:v>
              </c:pt>
              <c:pt idx="306">
                <c:v>4.3879151011866497</c:v>
              </c:pt>
              <c:pt idx="307">
                <c:v>4.3846575993791523</c:v>
              </c:pt>
              <c:pt idx="308">
                <c:v>4.3848721864236726</c:v>
              </c:pt>
              <c:pt idx="309">
                <c:v>4.38666096170064</c:v>
              </c:pt>
              <c:pt idx="310">
                <c:v>4.4065528121927038</c:v>
              </c:pt>
              <c:pt idx="311">
                <c:v>4.4302196856376517</c:v>
              </c:pt>
              <c:pt idx="312">
                <c:v>4.3927999643557198</c:v>
              </c:pt>
              <c:pt idx="313">
                <c:v>4.4232334789175862</c:v>
              </c:pt>
              <c:pt idx="314">
                <c:v>4.4325572885303792</c:v>
              </c:pt>
              <c:pt idx="315">
                <c:v>4.4350965398569659</c:v>
              </c:pt>
              <c:pt idx="316">
                <c:v>4.422102901329132</c:v>
              </c:pt>
              <c:pt idx="317">
                <c:v>4.4327400940389605</c:v>
              </c:pt>
              <c:pt idx="318">
                <c:v>4.3945259842441136</c:v>
              </c:pt>
              <c:pt idx="319">
                <c:v>4.3881079372142384</c:v>
              </c:pt>
              <c:pt idx="320">
                <c:v>4.4093261224092863</c:v>
              </c:pt>
              <c:pt idx="321">
                <c:v>4.395751604158125</c:v>
              </c:pt>
              <c:pt idx="322">
                <c:v>4.4332999776924424</c:v>
              </c:pt>
              <c:pt idx="323">
                <c:v>4.389035949022249</c:v>
              </c:pt>
              <c:pt idx="324">
                <c:v>4.3863499731689455</c:v>
              </c:pt>
              <c:pt idx="325">
                <c:v>4.391081320843587</c:v>
              </c:pt>
              <c:pt idx="326">
                <c:v>4.4335687836642377</c:v>
              </c:pt>
              <c:pt idx="327">
                <c:v>4.4295805071452747</c:v>
              </c:pt>
              <c:pt idx="328">
                <c:v>4.4340857595368703</c:v>
              </c:pt>
              <c:pt idx="329">
                <c:v>4.4347205350856562</c:v>
              </c:pt>
              <c:pt idx="330">
                <c:v>4.4111600253821095</c:v>
              </c:pt>
              <c:pt idx="331">
                <c:v>4.3909375091857683</c:v>
              </c:pt>
              <c:pt idx="332">
                <c:v>4.4378228148063483</c:v>
              </c:pt>
              <c:pt idx="333">
                <c:v>4.3956013844441468</c:v>
              </c:pt>
              <c:pt idx="334">
                <c:v>4.4303158276733487</c:v>
              </c:pt>
              <c:pt idx="335">
                <c:v>4.4141788132971209</c:v>
              </c:pt>
              <c:pt idx="336">
                <c:v>4.4129166655166774</c:v>
              </c:pt>
              <c:pt idx="337">
                <c:v>4.4354923299038997</c:v>
              </c:pt>
              <c:pt idx="338">
                <c:v>4.4278986989104308</c:v>
              </c:pt>
              <c:pt idx="339">
                <c:v>4.3950105102645471</c:v>
              </c:pt>
              <c:pt idx="340">
                <c:v>4.4142326338145867</c:v>
              </c:pt>
              <c:pt idx="341">
                <c:v>4.4274563677901355</c:v>
              </c:pt>
              <c:pt idx="342">
                <c:v>4.3924321985790717</c:v>
              </c:pt>
              <c:pt idx="343">
                <c:v>4.3924388935790875</c:v>
              </c:pt>
              <c:pt idx="344">
                <c:v>4.402067211781862</c:v>
              </c:pt>
              <c:pt idx="345">
                <c:v>4.3964157901166807</c:v>
              </c:pt>
              <c:pt idx="346">
                <c:v>4.399077322848564</c:v>
              </c:pt>
              <c:pt idx="347">
                <c:v>4.3990775070790056</c:v>
              </c:pt>
              <c:pt idx="348">
                <c:v>4.3962558754278023</c:v>
              </c:pt>
              <c:pt idx="349">
                <c:v>4.401837373367429</c:v>
              </c:pt>
              <c:pt idx="350">
                <c:v>4.4021147033469594</c:v>
              </c:pt>
              <c:pt idx="351">
                <c:v>4.4371794963482145</c:v>
              </c:pt>
              <c:pt idx="352">
                <c:v>4.409595455292135</c:v>
              </c:pt>
              <c:pt idx="353">
                <c:v>4.4098902495423697</c:v>
              </c:pt>
              <c:pt idx="354">
                <c:v>4.4000551982015308</c:v>
              </c:pt>
              <c:pt idx="355">
                <c:v>4.4010867037472954</c:v>
              </c:pt>
              <c:pt idx="356">
                <c:v>4.4206389354112563</c:v>
              </c:pt>
              <c:pt idx="357">
                <c:v>4.4116732496439006</c:v>
              </c:pt>
              <c:pt idx="358">
                <c:v>4.4028215121582015</c:v>
              </c:pt>
              <c:pt idx="359">
                <c:v>4.4021380177322689</c:v>
              </c:pt>
              <c:pt idx="360">
                <c:v>4.4317035309462165</c:v>
              </c:pt>
              <c:pt idx="361">
                <c:v>4.4115917270207925</c:v>
              </c:pt>
              <c:pt idx="362">
                <c:v>4.3966756347505962</c:v>
              </c:pt>
              <c:pt idx="363">
                <c:v>4.4337217822565087</c:v>
              </c:pt>
              <c:pt idx="364">
                <c:v>4.4341711113239644</c:v>
              </c:pt>
              <c:pt idx="365">
                <c:v>4.4344967977023195</c:v>
              </c:pt>
              <c:pt idx="366">
                <c:v>4.4199444921009112</c:v>
              </c:pt>
              <c:pt idx="367">
                <c:v>4.4327259953215759</c:v>
              </c:pt>
              <c:pt idx="368">
                <c:v>4.3978065922399567</c:v>
              </c:pt>
              <c:pt idx="369">
                <c:v>4.4154332133750414</c:v>
              </c:pt>
              <c:pt idx="370">
                <c:v>4.4157468072038792</c:v>
              </c:pt>
              <c:pt idx="371">
                <c:v>4.434244252404941</c:v>
              </c:pt>
              <c:pt idx="372">
                <c:v>4.3959720102722155</c:v>
              </c:pt>
              <c:pt idx="373">
                <c:v>4.4088554648748417</c:v>
              </c:pt>
              <c:pt idx="374">
                <c:v>4.4178945840353707</c:v>
              </c:pt>
              <c:pt idx="375">
                <c:v>4.3963541828997181</c:v>
              </c:pt>
              <c:pt idx="376">
                <c:v>4.4315915351062269</c:v>
              </c:pt>
              <c:pt idx="377">
                <c:v>4.4129498755464915</c:v>
              </c:pt>
              <c:pt idx="378">
                <c:v>4.4346548011306606</c:v>
              </c:pt>
              <c:pt idx="379">
                <c:v>4.4334474847990402</c:v>
              </c:pt>
              <c:pt idx="380">
                <c:v>4.4117514336562902</c:v>
              </c:pt>
              <c:pt idx="381">
                <c:v>4.4334269495056278</c:v>
              </c:pt>
              <c:pt idx="382">
                <c:v>4.4150587985849699</c:v>
              </c:pt>
              <c:pt idx="383">
                <c:v>4.3964202240392973</c:v>
              </c:pt>
              <c:pt idx="384">
                <c:v>4.4138962782498519</c:v>
              </c:pt>
              <c:pt idx="385">
                <c:v>4.4318310430427177</c:v>
              </c:pt>
              <c:pt idx="386">
                <c:v>4.4330720404809183</c:v>
              </c:pt>
              <c:pt idx="387">
                <c:v>4.4326532605169007</c:v>
              </c:pt>
              <c:pt idx="388">
                <c:v>4.4175037878631169</c:v>
              </c:pt>
              <c:pt idx="389">
                <c:v>4.4125691936693636</c:v>
              </c:pt>
              <c:pt idx="390">
                <c:v>4.4152867973271368</c:v>
              </c:pt>
              <c:pt idx="391">
                <c:v>4.4240558079160071</c:v>
              </c:pt>
              <c:pt idx="392">
                <c:v>4.4394160029751317</c:v>
              </c:pt>
              <c:pt idx="393">
                <c:v>4.4245081641668946</c:v>
              </c:pt>
              <c:pt idx="394">
                <c:v>4.3957808764469277</c:v>
              </c:pt>
              <c:pt idx="395">
                <c:v>4.3953503548940285</c:v>
              </c:pt>
              <c:pt idx="396">
                <c:v>4.4340716049403985</c:v>
              </c:pt>
              <c:pt idx="397">
                <c:v>4.3979134560038036</c:v>
              </c:pt>
              <c:pt idx="398">
                <c:v>4.395639438234455</c:v>
              </c:pt>
              <c:pt idx="399">
                <c:v>4.4196554906541499</c:v>
              </c:pt>
              <c:pt idx="400">
                <c:v>4.440578423870897</c:v>
              </c:pt>
              <c:pt idx="401">
                <c:v>4.4404338089870627</c:v>
              </c:pt>
              <c:pt idx="402">
                <c:v>4.4303964189767209</c:v>
              </c:pt>
              <c:pt idx="403">
                <c:v>4.4349192001067754</c:v>
              </c:pt>
              <c:pt idx="404">
                <c:v>4.434595685023778</c:v>
              </c:pt>
              <c:pt idx="405">
                <c:v>4.4187028511680291</c:v>
              </c:pt>
              <c:pt idx="406">
                <c:v>4.3978627480500352</c:v>
              </c:pt>
              <c:pt idx="407">
                <c:v>4.4143765680206979</c:v>
              </c:pt>
              <c:pt idx="408">
                <c:v>4.3962047147776717</c:v>
              </c:pt>
              <c:pt idx="409">
                <c:v>4.4110064351372902</c:v>
              </c:pt>
              <c:pt idx="410">
                <c:v>4.4295605046287454</c:v>
              </c:pt>
              <c:pt idx="411">
                <c:v>4.4352712647527719</c:v>
              </c:pt>
              <c:pt idx="412">
                <c:v>4.4281008384073592</c:v>
              </c:pt>
              <c:pt idx="413">
                <c:v>4.4193324290323961</c:v>
              </c:pt>
              <c:pt idx="414">
                <c:v>4.4342797071889617</c:v>
              </c:pt>
              <c:pt idx="415">
                <c:v>4.4194864000669094</c:v>
              </c:pt>
              <c:pt idx="416">
                <c:v>4.3849133640500151</c:v>
              </c:pt>
              <c:pt idx="417">
                <c:v>4.3973763717878684</c:v>
              </c:pt>
              <c:pt idx="418">
                <c:v>4.4359036854288538</c:v>
              </c:pt>
              <c:pt idx="419">
                <c:v>4.420765352861153</c:v>
              </c:pt>
              <c:pt idx="420">
                <c:v>4.4026750653424624</c:v>
              </c:pt>
              <c:pt idx="421">
                <c:v>4.4105113904966382</c:v>
              </c:pt>
              <c:pt idx="422">
                <c:v>4.3966596798655084</c:v>
              </c:pt>
              <c:pt idx="423">
                <c:v>4.3977557166011989</c:v>
              </c:pt>
              <c:pt idx="424">
                <c:v>4.3963596604239008</c:v>
              </c:pt>
              <c:pt idx="425">
                <c:v>4.3951229119031838</c:v>
              </c:pt>
              <c:pt idx="426">
                <c:v>4.4101087771129688</c:v>
              </c:pt>
              <c:pt idx="427">
                <c:v>4.4227747510152451</c:v>
              </c:pt>
              <c:pt idx="428">
                <c:v>4.422697025922302</c:v>
              </c:pt>
              <c:pt idx="429">
                <c:v>4.4201235762772493</c:v>
              </c:pt>
              <c:pt idx="430">
                <c:v>4.4016961701325981</c:v>
              </c:pt>
              <c:pt idx="431">
                <c:v>4.3956802675214286</c:v>
              </c:pt>
              <c:pt idx="432">
                <c:v>4.3874509363673662</c:v>
              </c:pt>
              <c:pt idx="433">
                <c:v>4.4286357571582311</c:v>
              </c:pt>
              <c:pt idx="434">
                <c:v>4.4322216367778218</c:v>
              </c:pt>
              <c:pt idx="435">
                <c:v>4.406830133445605</c:v>
              </c:pt>
              <c:pt idx="436">
                <c:v>4.4140882447040672</c:v>
              </c:pt>
              <c:pt idx="437">
                <c:v>4.4091861318556846</c:v>
              </c:pt>
              <c:pt idx="438">
                <c:v>4.4389325091813259</c:v>
              </c:pt>
              <c:pt idx="439">
                <c:v>4.4089497088895451</c:v>
              </c:pt>
              <c:pt idx="440">
                <c:v>4.4393368048613828</c:v>
              </c:pt>
              <c:pt idx="441">
                <c:v>4.4306727681548601</c:v>
              </c:pt>
              <c:pt idx="442">
                <c:v>4.4086222426140571</c:v>
              </c:pt>
              <c:pt idx="443">
                <c:v>4.4127145423394811</c:v>
              </c:pt>
              <c:pt idx="444">
                <c:v>4.4005307459873428</c:v>
              </c:pt>
              <c:pt idx="445">
                <c:v>4.4316245432441077</c:v>
              </c:pt>
              <c:pt idx="446">
                <c:v>4.4068070233280636</c:v>
              </c:pt>
              <c:pt idx="447">
                <c:v>4.4003846886922231</c:v>
              </c:pt>
              <c:pt idx="448">
                <c:v>4.4461860827617405</c:v>
              </c:pt>
              <c:pt idx="449">
                <c:v>4.4400589070331993</c:v>
              </c:pt>
              <c:pt idx="450">
                <c:v>4.4327687238609608</c:v>
              </c:pt>
              <c:pt idx="451">
                <c:v>4.4129765898189541</c:v>
              </c:pt>
              <c:pt idx="452">
                <c:v>4.3989219275691989</c:v>
              </c:pt>
              <c:pt idx="453">
                <c:v>4.3843324926271601</c:v>
              </c:pt>
              <c:pt idx="454">
                <c:v>4.4072746559476856</c:v>
              </c:pt>
              <c:pt idx="455">
                <c:v>4.3946600881494664</c:v>
              </c:pt>
              <c:pt idx="456">
                <c:v>4.4252600030169829</c:v>
              </c:pt>
              <c:pt idx="457">
                <c:v>4.4294950399837543</c:v>
              </c:pt>
              <c:pt idx="458">
                <c:v>4.4294641738368465</c:v>
              </c:pt>
              <c:pt idx="459">
                <c:v>4.425061551731778</c:v>
              </c:pt>
              <c:pt idx="460">
                <c:v>4.4067190940724501</c:v>
              </c:pt>
              <c:pt idx="461">
                <c:v>4.4066434207197958</c:v>
              </c:pt>
              <c:pt idx="462">
                <c:v>4.431082314496356</c:v>
              </c:pt>
              <c:pt idx="463">
                <c:v>4.3957034434899249</c:v>
              </c:pt>
              <c:pt idx="464">
                <c:v>4.4448443356175389</c:v>
              </c:pt>
              <c:pt idx="465">
                <c:v>4.4160614038839014</c:v>
              </c:pt>
              <c:pt idx="466">
                <c:v>4.434749146974398</c:v>
              </c:pt>
              <c:pt idx="467">
                <c:v>4.4402256371675977</c:v>
              </c:pt>
              <c:pt idx="468">
                <c:v>4.447222831328884</c:v>
              </c:pt>
              <c:pt idx="469">
                <c:v>4.4355341491431099</c:v>
              </c:pt>
              <c:pt idx="470">
                <c:v>4.4377520659167882</c:v>
              </c:pt>
              <c:pt idx="471">
                <c:v>4.4245796342661912</c:v>
              </c:pt>
              <c:pt idx="472">
                <c:v>4.4188021802502906</c:v>
              </c:pt>
              <c:pt idx="473">
                <c:v>4.3895353202198395</c:v>
              </c:pt>
              <c:pt idx="474">
                <c:v>4.3978934350793875</c:v>
              </c:pt>
              <c:pt idx="475">
                <c:v>4.405249000922586</c:v>
              </c:pt>
              <c:pt idx="476">
                <c:v>4.3896568676895198</c:v>
              </c:pt>
              <c:pt idx="477">
                <c:v>4.4321880556157085</c:v>
              </c:pt>
              <c:pt idx="478">
                <c:v>4.4117030450420565</c:v>
              </c:pt>
              <c:pt idx="479">
                <c:v>4.4261067680710164</c:v>
              </c:pt>
              <c:pt idx="480">
                <c:v>4.4021310802594167</c:v>
              </c:pt>
              <c:pt idx="481">
                <c:v>4.4319464831019246</c:v>
              </c:pt>
              <c:pt idx="482">
                <c:v>4.397708034559245</c:v>
              </c:pt>
              <c:pt idx="483">
                <c:v>4.3980453507916</c:v>
              </c:pt>
              <c:pt idx="484">
                <c:v>4.3901983791965593</c:v>
              </c:pt>
              <c:pt idx="485">
                <c:v>4.4162356997234271</c:v>
              </c:pt>
              <c:pt idx="486">
                <c:v>4.3971698409100179</c:v>
              </c:pt>
              <c:pt idx="487">
                <c:v>4.4014190926405803</c:v>
              </c:pt>
              <c:pt idx="488">
                <c:v>4.3871891885662384</c:v>
              </c:pt>
              <c:pt idx="489">
                <c:v>4.4062263691807502</c:v>
              </c:pt>
              <c:pt idx="490">
                <c:v>4.3906936930765621</c:v>
              </c:pt>
              <c:pt idx="491">
                <c:v>4.4295847280122835</c:v>
              </c:pt>
              <c:pt idx="492">
                <c:v>4.4064365765622551</c:v>
              </c:pt>
              <c:pt idx="493">
                <c:v>4.3991630924474059</c:v>
              </c:pt>
              <c:pt idx="494">
                <c:v>4.408358518519214</c:v>
              </c:pt>
              <c:pt idx="495">
                <c:v>4.3985697481924957</c:v>
              </c:pt>
              <c:pt idx="496">
                <c:v>4.3917549817737882</c:v>
              </c:pt>
              <c:pt idx="497">
                <c:v>4.4048516058647262</c:v>
              </c:pt>
              <c:pt idx="498">
                <c:v>4.4048555648614984</c:v>
              </c:pt>
              <c:pt idx="499">
                <c:v>4.4069874709456451</c:v>
              </c:pt>
              <c:pt idx="500">
                <c:v>4.407072568716802</c:v>
              </c:pt>
              <c:pt idx="501">
                <c:v>4.4152604015279175</c:v>
              </c:pt>
              <c:pt idx="502">
                <c:v>4.4084498077591894</c:v>
              </c:pt>
              <c:pt idx="503">
                <c:v>4.4348405654921539</c:v>
              </c:pt>
              <c:pt idx="504">
                <c:v>4.4277739768259758</c:v>
              </c:pt>
              <c:pt idx="505">
                <c:v>4.4121958878241303</c:v>
              </c:pt>
              <c:pt idx="506">
                <c:v>4.4122380891854247</c:v>
              </c:pt>
              <c:pt idx="507">
                <c:v>4.3846540028038516</c:v>
              </c:pt>
              <c:pt idx="508">
                <c:v>4.3938853340844179</c:v>
              </c:pt>
              <c:pt idx="509">
                <c:v>4.4181619643260639</c:v>
              </c:pt>
              <c:pt idx="510">
                <c:v>4.4124706723189293</c:v>
              </c:pt>
              <c:pt idx="511">
                <c:v>4.4177824198348956</c:v>
              </c:pt>
              <c:pt idx="512">
                <c:v>4.4455860438691399</c:v>
              </c:pt>
              <c:pt idx="513">
                <c:v>4.4018181410173609</c:v>
              </c:pt>
              <c:pt idx="514">
                <c:v>4.4086126952950266</c:v>
              </c:pt>
              <c:pt idx="515">
                <c:v>4.4087182751041682</c:v>
              </c:pt>
              <c:pt idx="516">
                <c:v>4.4057881694063186</c:v>
              </c:pt>
              <c:pt idx="517">
                <c:v>4.3935685191777871</c:v>
              </c:pt>
              <c:pt idx="518">
                <c:v>4.3892585165119806</c:v>
              </c:pt>
              <c:pt idx="519">
                <c:v>4.402793740202025</c:v>
              </c:pt>
              <c:pt idx="520">
                <c:v>4.4087942734494439</c:v>
              </c:pt>
              <c:pt idx="521">
                <c:v>4.4130971024395524</c:v>
              </c:pt>
              <c:pt idx="522">
                <c:v>4.4065263911774455</c:v>
              </c:pt>
              <c:pt idx="523">
                <c:v>4.426264146450924</c:v>
              </c:pt>
              <c:pt idx="524">
                <c:v>4.4275515600930113</c:v>
              </c:pt>
              <c:pt idx="525">
                <c:v>4.4039921125188668</c:v>
              </c:pt>
              <c:pt idx="526">
                <c:v>4.3882990939182909</c:v>
              </c:pt>
              <c:pt idx="527">
                <c:v>4.4079852743699242</c:v>
              </c:pt>
              <c:pt idx="528">
                <c:v>4.3940601158863641</c:v>
              </c:pt>
              <c:pt idx="529">
                <c:v>4.3954301417530042</c:v>
              </c:pt>
              <c:pt idx="530">
                <c:v>4.421758729240576</c:v>
              </c:pt>
              <c:pt idx="531">
                <c:v>4.4214743674557671</c:v>
              </c:pt>
              <c:pt idx="532">
                <c:v>4.4460310000057763</c:v>
              </c:pt>
              <c:pt idx="533">
                <c:v>4.4389115598391982</c:v>
              </c:pt>
              <c:pt idx="534">
                <c:v>4.4388812300312175</c:v>
              </c:pt>
              <c:pt idx="535">
                <c:v>4.4283647167570521</c:v>
              </c:pt>
              <c:pt idx="536">
                <c:v>4.3937839592411567</c:v>
              </c:pt>
              <c:pt idx="537">
                <c:v>4.3961496727373248</c:v>
              </c:pt>
              <c:pt idx="538">
                <c:v>4.4098735978764436</c:v>
              </c:pt>
              <c:pt idx="539">
                <c:v>4.4068562432243432</c:v>
              </c:pt>
              <c:pt idx="540">
                <c:v>4.4164667784810456</c:v>
              </c:pt>
              <c:pt idx="541">
                <c:v>4.4296679245988502</c:v>
              </c:pt>
              <c:pt idx="542">
                <c:v>4.40739559531462</c:v>
              </c:pt>
              <c:pt idx="543">
                <c:v>4.4153649292492734</c:v>
              </c:pt>
              <c:pt idx="544">
                <c:v>4.4075800973824588</c:v>
              </c:pt>
              <c:pt idx="545">
                <c:v>4.4113094432995617</c:v>
              </c:pt>
              <c:pt idx="546">
                <c:v>4.4132153693486718</c:v>
              </c:pt>
              <c:pt idx="547">
                <c:v>4.4215127993320689</c:v>
              </c:pt>
              <c:pt idx="548">
                <c:v>4.3903182876649662</c:v>
              </c:pt>
              <c:pt idx="549">
                <c:v>4.4138012427450377</c:v>
              </c:pt>
              <c:pt idx="550">
                <c:v>4.4205108907170363</c:v>
              </c:pt>
              <c:pt idx="551">
                <c:v>4.4285646320400458</c:v>
              </c:pt>
              <c:pt idx="552">
                <c:v>4.4027833013866928</c:v>
              </c:pt>
              <c:pt idx="553">
                <c:v>4.4163905118038498</c:v>
              </c:pt>
              <c:pt idx="554">
                <c:v>4.4164769878498742</c:v>
              </c:pt>
              <c:pt idx="555">
                <c:v>4.4070036652811071</c:v>
              </c:pt>
              <c:pt idx="556">
                <c:v>4.4206959610254195</c:v>
              </c:pt>
              <c:pt idx="557">
                <c:v>4.4368154922199086</c:v>
              </c:pt>
              <c:pt idx="558">
                <c:v>4.4290995852123949</c:v>
              </c:pt>
              <c:pt idx="559">
                <c:v>4.4179681058993676</c:v>
              </c:pt>
              <c:pt idx="560">
                <c:v>4.3872865836793471</c:v>
              </c:pt>
              <c:pt idx="561">
                <c:v>4.4152895706139201</c:v>
              </c:pt>
              <c:pt idx="562">
                <c:v>4.4173427919461075</c:v>
              </c:pt>
              <c:pt idx="563">
                <c:v>4.4095525196654926</c:v>
              </c:pt>
              <c:pt idx="564">
                <c:v>4.3981715213911361</c:v>
              </c:pt>
              <c:pt idx="565">
                <c:v>4.4132266849610113</c:v>
              </c:pt>
              <c:pt idx="566">
                <c:v>4.4252279962854173</c:v>
              </c:pt>
              <c:pt idx="567">
                <c:v>4.4357049847470034</c:v>
              </c:pt>
              <c:pt idx="568">
                <c:v>4.4178590113765175</c:v>
              </c:pt>
              <c:pt idx="569">
                <c:v>4.4384002109831577</c:v>
              </c:pt>
              <c:pt idx="570">
                <c:v>4.4222826234894272</c:v>
              </c:pt>
              <c:pt idx="571">
                <c:v>4.4122642456873464</c:v>
              </c:pt>
              <c:pt idx="572">
                <c:v>4.3874293091606003</c:v>
              </c:pt>
              <c:pt idx="573">
                <c:v>4.4084126008953248</c:v>
              </c:pt>
              <c:pt idx="574">
                <c:v>4.4163735771902033</c:v>
              </c:pt>
              <c:pt idx="575">
                <c:v>4.4109418039500232</c:v>
              </c:pt>
              <c:pt idx="576">
                <c:v>4.4187880906838304</c:v>
              </c:pt>
              <c:pt idx="577">
                <c:v>4.417430902770743</c:v>
              </c:pt>
              <c:pt idx="578">
                <c:v>4.4154110407119154</c:v>
              </c:pt>
              <c:pt idx="579">
                <c:v>4.410124733576593</c:v>
              </c:pt>
              <c:pt idx="580">
                <c:v>4.4133340525579561</c:v>
              </c:pt>
              <c:pt idx="581">
                <c:v>4.4024547791184014</c:v>
              </c:pt>
              <c:pt idx="582">
                <c:v>4.4095892586565686</c:v>
              </c:pt>
              <c:pt idx="583">
                <c:v>4.3800516735599748</c:v>
              </c:pt>
              <c:pt idx="584">
                <c:v>4.4054826303357517</c:v>
              </c:pt>
              <c:pt idx="585">
                <c:v>4.4080872692502941</c:v>
              </c:pt>
              <c:pt idx="586">
                <c:v>4.425005314009069</c:v>
              </c:pt>
              <c:pt idx="587">
                <c:v>4.4381888752680174</c:v>
              </c:pt>
              <c:pt idx="588">
                <c:v>4.418701487906854</c:v>
              </c:pt>
              <c:pt idx="589">
                <c:v>4.4199984669264873</c:v>
              </c:pt>
              <c:pt idx="590">
                <c:v>4.4108381526900446</c:v>
              </c:pt>
              <c:pt idx="591">
                <c:v>4.3847504213518498</c:v>
              </c:pt>
              <c:pt idx="592">
                <c:v>4.4458628084372318</c:v>
              </c:pt>
              <c:pt idx="593">
                <c:v>4.446625548552845</c:v>
              </c:pt>
              <c:pt idx="594">
                <c:v>4.4285773028492139</c:v>
              </c:pt>
              <c:pt idx="595">
                <c:v>4.4250246210510795</c:v>
              </c:pt>
              <c:pt idx="596">
                <c:v>4.3927877102021551</c:v>
              </c:pt>
              <c:pt idx="597">
                <c:v>4.4200425344942911</c:v>
              </c:pt>
              <c:pt idx="598">
                <c:v>4.4208323491556891</c:v>
              </c:pt>
              <c:pt idx="599">
                <c:v>4.4069351591843411</c:v>
              </c:pt>
              <c:pt idx="600">
                <c:v>4.4179099349678035</c:v>
              </c:pt>
              <c:pt idx="601">
                <c:v>4.4229212929202015</c:v>
              </c:pt>
              <c:pt idx="602">
                <c:v>4.3940089886385936</c:v>
              </c:pt>
              <c:pt idx="603">
                <c:v>4.3885312287001108</c:v>
              </c:pt>
              <c:pt idx="604">
                <c:v>4.3977548555285866</c:v>
              </c:pt>
              <c:pt idx="605">
                <c:v>4.4204508626496315</c:v>
              </c:pt>
              <c:pt idx="606">
                <c:v>4.4108621671766244</c:v>
              </c:pt>
              <c:pt idx="607">
                <c:v>4.4192094602655425</c:v>
              </c:pt>
              <c:pt idx="608">
                <c:v>4.4192969977260672</c:v>
              </c:pt>
              <c:pt idx="609">
                <c:v>4.4083367060788712</c:v>
              </c:pt>
              <c:pt idx="610">
                <c:v>4.4132536426344977</c:v>
              </c:pt>
              <c:pt idx="611">
                <c:v>4.4196401761223276</c:v>
              </c:pt>
              <c:pt idx="612">
                <c:v>4.3968670636808165</c:v>
              </c:pt>
              <c:pt idx="613">
                <c:v>4.3946179775514604</c:v>
              </c:pt>
              <c:pt idx="614">
                <c:v>4.4254240491612666</c:v>
              </c:pt>
              <c:pt idx="615">
                <c:v>4.4214536168996084</c:v>
              </c:pt>
              <c:pt idx="616">
                <c:v>4.4077747954663273</c:v>
              </c:pt>
              <c:pt idx="617">
                <c:v>4.4203721946138792</c:v>
              </c:pt>
              <c:pt idx="618">
                <c:v>4.4238813089957061</c:v>
              </c:pt>
              <c:pt idx="619">
                <c:v>4.4239235164270072</c:v>
              </c:pt>
              <c:pt idx="620">
                <c:v>4.4156945932004463</c:v>
              </c:pt>
              <c:pt idx="621">
                <c:v>4.4179157703673484</c:v>
              </c:pt>
              <c:pt idx="622">
                <c:v>4.4350921670370145</c:v>
              </c:pt>
              <c:pt idx="623">
                <c:v>4.4151774670562842</c:v>
              </c:pt>
              <c:pt idx="624">
                <c:v>4.3817431794460457</c:v>
              </c:pt>
              <c:pt idx="625">
                <c:v>4.3640643937567116</c:v>
              </c:pt>
              <c:pt idx="626">
                <c:v>4.3886599739792276</c:v>
              </c:pt>
              <c:pt idx="627">
                <c:v>4.3795818060196892</c:v>
              </c:pt>
              <c:pt idx="628">
                <c:v>4.3955624327350407</c:v>
              </c:pt>
              <c:pt idx="629">
                <c:v>4.3621354751867898</c:v>
              </c:pt>
              <c:pt idx="630">
                <c:v>4.3622985347999546</c:v>
              </c:pt>
              <c:pt idx="631">
                <c:v>4.3865642169204886</c:v>
              </c:pt>
              <c:pt idx="632">
                <c:v>4.3817935817063418</c:v>
              </c:pt>
              <c:pt idx="633">
                <c:v>4.3613189351645234</c:v>
              </c:pt>
              <c:pt idx="634">
                <c:v>4.3860825264430447</c:v>
              </c:pt>
              <c:pt idx="635">
                <c:v>4.4168079345609588</c:v>
              </c:pt>
              <c:pt idx="636">
                <c:v>4.3609401147242082</c:v>
              </c:pt>
              <c:pt idx="637">
                <c:v>4.392063324121863</c:v>
              </c:pt>
              <c:pt idx="638">
                <c:v>4.4193822392443813</c:v>
              </c:pt>
              <c:pt idx="639">
                <c:v>4.380173963508522</c:v>
              </c:pt>
              <c:pt idx="640">
                <c:v>4.3884291680605738</c:v>
              </c:pt>
              <c:pt idx="641">
                <c:v>4.3840769770103778</c:v>
              </c:pt>
              <c:pt idx="642">
                <c:v>4.4145203808730908</c:v>
              </c:pt>
              <c:pt idx="643">
                <c:v>4.3798586515565425</c:v>
              </c:pt>
              <c:pt idx="644">
                <c:v>4.3755453169917082</c:v>
              </c:pt>
              <c:pt idx="645">
                <c:v>4.4152523076156953</c:v>
              </c:pt>
              <c:pt idx="646">
                <c:v>4.3811576104793462</c:v>
              </c:pt>
              <c:pt idx="647">
                <c:v>4.3818805077910152</c:v>
              </c:pt>
              <c:pt idx="648">
                <c:v>4.3833401003213961</c:v>
              </c:pt>
              <c:pt idx="649">
                <c:v>4.3874853375928264</c:v>
              </c:pt>
              <c:pt idx="650">
                <c:v>4.3653359307899526</c:v>
              </c:pt>
              <c:pt idx="651">
                <c:v>4.3823285757213846</c:v>
              </c:pt>
              <c:pt idx="652">
                <c:v>4.3839924850934953</c:v>
              </c:pt>
              <c:pt idx="653">
                <c:v>4.4127730696552581</c:v>
              </c:pt>
              <c:pt idx="654">
                <c:v>4.375363960913913</c:v>
              </c:pt>
              <c:pt idx="655">
                <c:v>4.3963161003574163</c:v>
              </c:pt>
              <c:pt idx="656">
                <c:v>4.4118453390021672</c:v>
              </c:pt>
              <c:pt idx="657">
                <c:v>4.4169291116049108</c:v>
              </c:pt>
              <c:pt idx="658">
                <c:v>4.3696424668529117</c:v>
              </c:pt>
              <c:pt idx="659">
                <c:v>4.4029532116903951</c:v>
              </c:pt>
              <c:pt idx="660">
                <c:v>4.3774105138458133</c:v>
              </c:pt>
              <c:pt idx="661">
                <c:v>4.3683950081970755</c:v>
              </c:pt>
              <c:pt idx="662">
                <c:v>4.3722712846493046</c:v>
              </c:pt>
              <c:pt idx="663">
                <c:v>4.3773817802542965</c:v>
              </c:pt>
              <c:pt idx="664">
                <c:v>4.3719084582470291</c:v>
              </c:pt>
              <c:pt idx="665">
                <c:v>4.403864417155229</c:v>
              </c:pt>
              <c:pt idx="666">
                <c:v>4.3741162263544737</c:v>
              </c:pt>
              <c:pt idx="667">
                <c:v>4.4114426967243965</c:v>
              </c:pt>
              <c:pt idx="668">
                <c:v>4.3875003447270871</c:v>
              </c:pt>
              <c:pt idx="669">
                <c:v>4.3718630535442866</c:v>
              </c:pt>
              <c:pt idx="670">
                <c:v>4.3844825883072698</c:v>
              </c:pt>
              <c:pt idx="671">
                <c:v>4.3797790579463154</c:v>
              </c:pt>
              <c:pt idx="672">
                <c:v>4.4004346699003047</c:v>
              </c:pt>
              <c:pt idx="673">
                <c:v>4.3782551722951748</c:v>
              </c:pt>
              <c:pt idx="674">
                <c:v>4.3779897018387324</c:v>
              </c:pt>
              <c:pt idx="675">
                <c:v>4.3911847374461566</c:v>
              </c:pt>
              <c:pt idx="676">
                <c:v>4.3932508449284331</c:v>
              </c:pt>
              <c:pt idx="677">
                <c:v>4.3836207632273121</c:v>
              </c:pt>
              <c:pt idx="678">
                <c:v>4.3819616190803385</c:v>
              </c:pt>
              <c:pt idx="679">
                <c:v>4.3819689431657078</c:v>
              </c:pt>
              <c:pt idx="680">
                <c:v>4.3834603333360889</c:v>
              </c:pt>
              <c:pt idx="681">
                <c:v>4.3871126495297696</c:v>
              </c:pt>
              <c:pt idx="682">
                <c:v>4.4298249878979163</c:v>
              </c:pt>
              <c:pt idx="683">
                <c:v>4.3820634182422538</c:v>
              </c:pt>
              <c:pt idx="684">
                <c:v>4.3767924059962295</c:v>
              </c:pt>
              <c:pt idx="685">
                <c:v>4.4248597591117891</c:v>
              </c:pt>
              <c:pt idx="686">
                <c:v>4.3864120760666854</c:v>
              </c:pt>
              <c:pt idx="687">
                <c:v>4.3808356315763675</c:v>
              </c:pt>
              <c:pt idx="688">
                <c:v>4.3849938236145167</c:v>
              </c:pt>
              <c:pt idx="689">
                <c:v>4.3878678965087508</c:v>
              </c:pt>
              <c:pt idx="690">
                <c:v>4.3864438543045114</c:v>
              </c:pt>
              <c:pt idx="691">
                <c:v>4.4306047502092056</c:v>
              </c:pt>
              <c:pt idx="692">
                <c:v>4.4022857567989</c:v>
              </c:pt>
              <c:pt idx="693">
                <c:v>4.3882359368258754</c:v>
              </c:pt>
              <c:pt idx="694">
                <c:v>4.4130584438445162</c:v>
              </c:pt>
              <c:pt idx="695">
                <c:v>4.4024674527435783</c:v>
              </c:pt>
              <c:pt idx="696">
                <c:v>4.3981230486447762</c:v>
              </c:pt>
              <c:pt idx="697">
                <c:v>4.3951225034497048</c:v>
              </c:pt>
              <c:pt idx="698">
                <c:v>4.4353702073503616</c:v>
              </c:pt>
              <c:pt idx="699">
                <c:v>4.4354618405524162</c:v>
              </c:pt>
              <c:pt idx="700">
                <c:v>4.4108493423992421</c:v>
              </c:pt>
              <c:pt idx="701">
                <c:v>4.4095259943486376</c:v>
              </c:pt>
              <c:pt idx="702">
                <c:v>4.4143237131131592</c:v>
              </c:pt>
              <c:pt idx="703">
                <c:v>4.4325717287028672</c:v>
              </c:pt>
              <c:pt idx="704">
                <c:v>4.4102983335063337</c:v>
              </c:pt>
              <c:pt idx="705">
                <c:v>4.4015708016407178</c:v>
              </c:pt>
              <c:pt idx="706">
                <c:v>4.4238474452025711</c:v>
              </c:pt>
              <c:pt idx="707">
                <c:v>4.4243515368872579</c:v>
              </c:pt>
              <c:pt idx="708">
                <c:v>4.3950168726975187</c:v>
              </c:pt>
              <c:pt idx="709">
                <c:v>4.4255916786059046</c:v>
              </c:pt>
              <c:pt idx="710">
                <c:v>4.4199464731719589</c:v>
              </c:pt>
              <c:pt idx="711">
                <c:v>4.4349968358391312</c:v>
              </c:pt>
              <c:pt idx="712">
                <c:v>4.4271320065779429</c:v>
              </c:pt>
              <c:pt idx="713">
                <c:v>4.4049266153862483</c:v>
              </c:pt>
              <c:pt idx="714">
                <c:v>4.4106822685239342</c:v>
              </c:pt>
              <c:pt idx="715">
                <c:v>4.3953331752474387</c:v>
              </c:pt>
              <c:pt idx="716">
                <c:v>4.400126430037659</c:v>
              </c:pt>
              <c:pt idx="717">
                <c:v>4.4215790482318642</c:v>
              </c:pt>
              <c:pt idx="718">
                <c:v>4.4324050749405988</c:v>
              </c:pt>
              <c:pt idx="719">
                <c:v>4.4281110575152249</c:v>
              </c:pt>
              <c:pt idx="720">
                <c:v>4.4249454712886704</c:v>
              </c:pt>
              <c:pt idx="721">
                <c:v>4.435419901199114</c:v>
              </c:pt>
              <c:pt idx="722">
                <c:v>4.4042399467423348</c:v>
              </c:pt>
              <c:pt idx="723">
                <c:v>4.3975548708721366</c:v>
              </c:pt>
              <c:pt idx="724">
                <c:v>4.3998515455928242</c:v>
              </c:pt>
              <c:pt idx="725">
                <c:v>4.4223170645283387</c:v>
              </c:pt>
              <c:pt idx="726">
                <c:v>4.4118881491940272</c:v>
              </c:pt>
              <c:pt idx="727">
                <c:v>4.4142209301580948</c:v>
              </c:pt>
              <c:pt idx="728">
                <c:v>4.4068993586174869</c:v>
              </c:pt>
              <c:pt idx="729">
                <c:v>4.4313540965622167</c:v>
              </c:pt>
              <c:pt idx="730">
                <c:v>4.4230848287517617</c:v>
              </c:pt>
              <c:pt idx="731">
                <c:v>4.4136336319520879</c:v>
              </c:pt>
              <c:pt idx="732">
                <c:v>4.4323049350933923</c:v>
              </c:pt>
              <c:pt idx="733">
                <c:v>4.4078178747626318</c:v>
              </c:pt>
              <c:pt idx="734">
                <c:v>4.4461565662267253</c:v>
              </c:pt>
              <c:pt idx="735">
                <c:v>4.4060676432895036</c:v>
              </c:pt>
              <c:pt idx="736">
                <c:v>4.4057665181944952</c:v>
              </c:pt>
              <c:pt idx="737">
                <c:v>4.3862629412760255</c:v>
              </c:pt>
              <c:pt idx="738">
                <c:v>4.4122041687865163</c:v>
              </c:pt>
              <c:pt idx="739">
                <c:v>4.4062137319743231</c:v>
              </c:pt>
              <c:pt idx="740">
                <c:v>4.394285216466538</c:v>
              </c:pt>
              <c:pt idx="741">
                <c:v>4.3942148531992897</c:v>
              </c:pt>
              <c:pt idx="742">
                <c:v>4.393222334048831</c:v>
              </c:pt>
              <c:pt idx="743">
                <c:v>4.4050741075420188</c:v>
              </c:pt>
              <c:pt idx="744">
                <c:v>4.3937088240277511</c:v>
              </c:pt>
              <c:pt idx="745">
                <c:v>4.3906624784670507</c:v>
              </c:pt>
              <c:pt idx="746">
                <c:v>4.4095982293130671</c:v>
              </c:pt>
              <c:pt idx="747">
                <c:v>4.4050447944524276</c:v>
              </c:pt>
              <c:pt idx="748">
                <c:v>4.409480147988468</c:v>
              </c:pt>
              <c:pt idx="749">
                <c:v>4.416974300025247</c:v>
              </c:pt>
              <c:pt idx="750">
                <c:v>4.4120234129336717</c:v>
              </c:pt>
              <c:pt idx="751">
                <c:v>4.4301425974551014</c:v>
              </c:pt>
              <c:pt idx="752">
                <c:v>4.406718762569886</c:v>
              </c:pt>
              <c:pt idx="753">
                <c:v>4.4146246217638501</c:v>
              </c:pt>
              <c:pt idx="754">
                <c:v>4.4068629221177265</c:v>
              </c:pt>
              <c:pt idx="755">
                <c:v>4.4022824402176877</c:v>
              </c:pt>
              <c:pt idx="756">
                <c:v>4.4040315648248907</c:v>
              </c:pt>
              <c:pt idx="757">
                <c:v>4.3834028043632278</c:v>
              </c:pt>
              <c:pt idx="758">
                <c:v>4.4468105325818712</c:v>
              </c:pt>
              <c:pt idx="759">
                <c:v>4.4148925325821473</c:v>
              </c:pt>
              <c:pt idx="760">
                <c:v>4.4032693235000311</c:v>
              </c:pt>
              <c:pt idx="761">
                <c:v>4.4167054797924834</c:v>
              </c:pt>
              <c:pt idx="762">
                <c:v>4.4170197606045072</c:v>
              </c:pt>
              <c:pt idx="763">
                <c:v>4.3958489320966194</c:v>
              </c:pt>
              <c:pt idx="764">
                <c:v>4.4352410478953193</c:v>
              </c:pt>
              <c:pt idx="765">
                <c:v>4.416029802094851</c:v>
              </c:pt>
              <c:pt idx="766">
                <c:v>4.4138115283857839</c:v>
              </c:pt>
              <c:pt idx="767">
                <c:v>4.4229658256063544</c:v>
              </c:pt>
              <c:pt idx="768">
                <c:v>4.4144641693115849</c:v>
              </c:pt>
              <c:pt idx="769">
                <c:v>4.3946225419338871</c:v>
              </c:pt>
              <c:pt idx="770">
                <c:v>4.4199723105964557</c:v>
              </c:pt>
              <c:pt idx="771">
                <c:v>4.4176632339982564</c:v>
              </c:pt>
              <c:pt idx="772">
                <c:v>4.4358056735454401</c:v>
              </c:pt>
            </c:numLit>
          </c:xVal>
          <c:yVal>
            <c:numLit>
              <c:formatCode>General</c:formatCode>
              <c:ptCount val="773"/>
              <c:pt idx="0">
                <c:v>2.9094183850324029E-2</c:v>
              </c:pt>
              <c:pt idx="1">
                <c:v>4.3249202886884497E-2</c:v>
              </c:pt>
              <c:pt idx="2">
                <c:v>-3.1963972601438684E-2</c:v>
              </c:pt>
              <c:pt idx="3">
                <c:v>-6.1435985659393566E-2</c:v>
              </c:pt>
              <c:pt idx="4">
                <c:v>-3.9962317209528919E-2</c:v>
              </c:pt>
              <c:pt idx="5">
                <c:v>-2.2254244623083785E-2</c:v>
              </c:pt>
              <c:pt idx="6">
                <c:v>-4.1223175487248298E-3</c:v>
              </c:pt>
              <c:pt idx="7">
                <c:v>-4.4854056511446139E-2</c:v>
              </c:pt>
              <c:pt idx="8">
                <c:v>-3.6722688707983231E-2</c:v>
              </c:pt>
              <c:pt idx="9">
                <c:v>-2.1225541264935366E-2</c:v>
              </c:pt>
              <c:pt idx="10">
                <c:v>6.8538259433621462E-3</c:v>
              </c:pt>
              <c:pt idx="11">
                <c:v>5.686114766385586E-4</c:v>
              </c:pt>
              <c:pt idx="12">
                <c:v>-4.1660613903351518E-3</c:v>
              </c:pt>
              <c:pt idx="13">
                <c:v>-5.5668919648916848E-2</c:v>
              </c:pt>
              <c:pt idx="14">
                <c:v>-2.7419897188525333E-2</c:v>
              </c:pt>
              <c:pt idx="15">
                <c:v>-3.6781625585747157E-2</c:v>
              </c:pt>
              <c:pt idx="16">
                <c:v>-1.8657451256386182E-2</c:v>
              </c:pt>
              <c:pt idx="17">
                <c:v>1.8086996068321426E-2</c:v>
              </c:pt>
              <c:pt idx="18">
                <c:v>1.2118667766140234E-2</c:v>
              </c:pt>
              <c:pt idx="19">
                <c:v>3.5845933846362144E-2</c:v>
              </c:pt>
              <c:pt idx="20">
                <c:v>7.2453084343467644E-2</c:v>
              </c:pt>
              <c:pt idx="21">
                <c:v>2.3131416067741384E-2</c:v>
              </c:pt>
              <c:pt idx="22">
                <c:v>8.0410974056626117E-2</c:v>
              </c:pt>
              <c:pt idx="23">
                <c:v>1.1429331431620504E-2</c:v>
              </c:pt>
              <c:pt idx="24">
                <c:v>-2.1798817237505652E-2</c:v>
              </c:pt>
              <c:pt idx="25">
                <c:v>-4.1969565335793213E-2</c:v>
              </c:pt>
              <c:pt idx="26">
                <c:v>4.715280853337056E-2</c:v>
              </c:pt>
              <c:pt idx="27">
                <c:v>7.227502416276721E-2</c:v>
              </c:pt>
              <c:pt idx="28">
                <c:v>9.0729676004723814E-3</c:v>
              </c:pt>
              <c:pt idx="29">
                <c:v>7.4745937641313986E-3</c:v>
              </c:pt>
              <c:pt idx="30">
                <c:v>3.0104154609477796E-2</c:v>
              </c:pt>
              <c:pt idx="31">
                <c:v>-1.1696009554950315E-2</c:v>
              </c:pt>
              <c:pt idx="32">
                <c:v>-3.9738784367163937E-2</c:v>
              </c:pt>
              <c:pt idx="33">
                <c:v>1.9174234094847975E-2</c:v>
              </c:pt>
              <c:pt idx="34">
                <c:v>5.3978716417493189E-3</c:v>
              </c:pt>
              <c:pt idx="35">
                <c:v>-5.2986678855824643E-2</c:v>
              </c:pt>
              <c:pt idx="36">
                <c:v>-2.9127659993445576E-2</c:v>
              </c:pt>
              <c:pt idx="37">
                <c:v>-8.7433817102295031E-2</c:v>
              </c:pt>
              <c:pt idx="38">
                <c:v>-4.53036804507434E-3</c:v>
              </c:pt>
              <c:pt idx="39">
                <c:v>-7.1565769458433515E-2</c:v>
              </c:pt>
              <c:pt idx="40">
                <c:v>3.6855664455801573E-3</c:v>
              </c:pt>
              <c:pt idx="41">
                <c:v>2.4298713753196033E-2</c:v>
              </c:pt>
              <c:pt idx="42">
                <c:v>-1.1831655763457682E-2</c:v>
              </c:pt>
              <c:pt idx="43">
                <c:v>1.3391705226894146E-2</c:v>
              </c:pt>
              <c:pt idx="44">
                <c:v>-4.9532034653001489E-3</c:v>
              </c:pt>
              <c:pt idx="45">
                <c:v>9.6495192803001117E-3</c:v>
              </c:pt>
              <c:pt idx="46">
                <c:v>1.4017359444182809E-2</c:v>
              </c:pt>
              <c:pt idx="47">
                <c:v>3.7720530472551417E-4</c:v>
              </c:pt>
              <c:pt idx="48">
                <c:v>-2.6658605251467016E-2</c:v>
              </c:pt>
              <c:pt idx="49">
                <c:v>-2.2251928463864701E-2</c:v>
              </c:pt>
              <c:pt idx="50">
                <c:v>-8.1441581845176358E-3</c:v>
              </c:pt>
              <c:pt idx="51">
                <c:v>-2.8520528769969467E-2</c:v>
              </c:pt>
              <c:pt idx="52">
                <c:v>-7.9043889589036631E-2</c:v>
              </c:pt>
              <c:pt idx="53">
                <c:v>-6.3016363844576873E-3</c:v>
              </c:pt>
              <c:pt idx="54">
                <c:v>-4.2531798665498499E-2</c:v>
              </c:pt>
              <c:pt idx="55">
                <c:v>-6.2924881148829215E-3</c:v>
              </c:pt>
              <c:pt idx="56">
                <c:v>8.9502666068925762E-3</c:v>
              </c:pt>
              <c:pt idx="57">
                <c:v>8.2832770615239859E-2</c:v>
              </c:pt>
              <c:pt idx="58">
                <c:v>5.8506426355525498E-2</c:v>
              </c:pt>
              <c:pt idx="59">
                <c:v>-2.2126241360220789E-2</c:v>
              </c:pt>
              <c:pt idx="60">
                <c:v>2.4089253088846796E-2</c:v>
              </c:pt>
              <c:pt idx="61">
                <c:v>3.379337535945659E-2</c:v>
              </c:pt>
              <c:pt idx="62">
                <c:v>-7.5183419043627353E-3</c:v>
              </c:pt>
              <c:pt idx="63">
                <c:v>1.1057875714796772E-2</c:v>
              </c:pt>
              <c:pt idx="64">
                <c:v>8.683323564320311E-2</c:v>
              </c:pt>
              <c:pt idx="65">
                <c:v>-2.3220744777712632E-2</c:v>
              </c:pt>
              <c:pt idx="66">
                <c:v>2.8246550187315478E-2</c:v>
              </c:pt>
              <c:pt idx="67">
                <c:v>-2.7746295394138976E-2</c:v>
              </c:pt>
              <c:pt idx="68">
                <c:v>2.8108199459510708E-2</c:v>
              </c:pt>
              <c:pt idx="69">
                <c:v>3.5664845998694794E-2</c:v>
              </c:pt>
              <c:pt idx="70">
                <c:v>-2.9111358826176215E-2</c:v>
              </c:pt>
              <c:pt idx="71">
                <c:v>-1.2416623685401973E-2</c:v>
              </c:pt>
              <c:pt idx="72">
                <c:v>-3.7378121667464015E-3</c:v>
              </c:pt>
              <c:pt idx="73">
                <c:v>-4.8691825990820448E-2</c:v>
              </c:pt>
              <c:pt idx="74">
                <c:v>4.8435190032180664E-2</c:v>
              </c:pt>
              <c:pt idx="75">
                <c:v>1.9941357728066933E-2</c:v>
              </c:pt>
              <c:pt idx="76">
                <c:v>-2.4325075698437004E-2</c:v>
              </c:pt>
              <c:pt idx="77">
                <c:v>-1.5013614576948164E-2</c:v>
              </c:pt>
              <c:pt idx="78">
                <c:v>-4.3865056733233487E-2</c:v>
              </c:pt>
              <c:pt idx="79">
                <c:v>7.4368445348058643E-3</c:v>
              </c:pt>
              <c:pt idx="80">
                <c:v>-5.6078153127149477E-2</c:v>
              </c:pt>
              <c:pt idx="81">
                <c:v>-7.7934829353629276E-2</c:v>
              </c:pt>
              <c:pt idx="82">
                <c:v>-3.0355255035967588E-2</c:v>
              </c:pt>
              <c:pt idx="83">
                <c:v>-7.8293501482490591E-2</c:v>
              </c:pt>
              <c:pt idx="84">
                <c:v>-5.7546312598026894E-2</c:v>
              </c:pt>
              <c:pt idx="85">
                <c:v>-3.7884817758031097E-2</c:v>
              </c:pt>
              <c:pt idx="86">
                <c:v>1.9004070500340475E-2</c:v>
              </c:pt>
              <c:pt idx="87">
                <c:v>6.1577089942634444E-2</c:v>
              </c:pt>
              <c:pt idx="88">
                <c:v>-3.4054065917441534E-3</c:v>
              </c:pt>
              <c:pt idx="89">
                <c:v>-3.5614813486408714E-2</c:v>
              </c:pt>
              <c:pt idx="90">
                <c:v>-1.2469835186732503E-2</c:v>
              </c:pt>
              <c:pt idx="91">
                <c:v>-5.1359193746618459E-3</c:v>
              </c:pt>
              <c:pt idx="92">
                <c:v>-1.8781397964724889E-2</c:v>
              </c:pt>
              <c:pt idx="93">
                <c:v>-1.3939654803603929E-2</c:v>
              </c:pt>
              <c:pt idx="94">
                <c:v>1.2097509532713602E-3</c:v>
              </c:pt>
              <c:pt idx="95">
                <c:v>-2.1711927063845948E-2</c:v>
              </c:pt>
              <c:pt idx="96">
                <c:v>-1.3848131993838386E-2</c:v>
              </c:pt>
              <c:pt idx="97">
                <c:v>-7.3389779039523262E-4</c:v>
              </c:pt>
              <c:pt idx="98">
                <c:v>1.7483672204088307E-3</c:v>
              </c:pt>
              <c:pt idx="99">
                <c:v>7.7189249724440856E-5</c:v>
              </c:pt>
              <c:pt idx="100">
                <c:v>-3.7708972917724459E-2</c:v>
              </c:pt>
              <c:pt idx="101">
                <c:v>2.7184614707379318E-2</c:v>
              </c:pt>
              <c:pt idx="102">
                <c:v>4.6774063553978174E-2</c:v>
              </c:pt>
              <c:pt idx="103">
                <c:v>-3.3383415078565903E-2</c:v>
              </c:pt>
              <c:pt idx="104">
                <c:v>3.3227827661502118E-2</c:v>
              </c:pt>
              <c:pt idx="105">
                <c:v>2.9901486761358953E-3</c:v>
              </c:pt>
              <c:pt idx="106">
                <c:v>6.6581895189834484E-3</c:v>
              </c:pt>
              <c:pt idx="107">
                <c:v>7.4779076993530147E-2</c:v>
              </c:pt>
              <c:pt idx="108">
                <c:v>-1.3647848908434845E-2</c:v>
              </c:pt>
              <c:pt idx="109">
                <c:v>-3.739909064851954E-2</c:v>
              </c:pt>
              <c:pt idx="110">
                <c:v>1.2899392637259588E-2</c:v>
              </c:pt>
              <c:pt idx="111">
                <c:v>3.6976284107631763E-2</c:v>
              </c:pt>
              <c:pt idx="112">
                <c:v>2.7377645693071884E-4</c:v>
              </c:pt>
              <c:pt idx="113">
                <c:v>3.6326975048163845E-2</c:v>
              </c:pt>
              <c:pt idx="114">
                <c:v>1.6426020946684439E-2</c:v>
              </c:pt>
              <c:pt idx="115">
                <c:v>5.7893011866360311E-2</c:v>
              </c:pt>
              <c:pt idx="116">
                <c:v>4.1738586913072417E-2</c:v>
              </c:pt>
              <c:pt idx="117">
                <c:v>1.9761307759562641E-2</c:v>
              </c:pt>
              <c:pt idx="118">
                <c:v>-1.721768817243774E-2</c:v>
              </c:pt>
              <c:pt idx="119">
                <c:v>3.3604933170466644E-2</c:v>
              </c:pt>
              <c:pt idx="120">
                <c:v>5.3263939356373413E-2</c:v>
              </c:pt>
              <c:pt idx="121">
                <c:v>4.3668589316703255E-2</c:v>
              </c:pt>
              <c:pt idx="122">
                <c:v>-4.4409022088370165E-2</c:v>
              </c:pt>
              <c:pt idx="123">
                <c:v>2.7762211367646117E-2</c:v>
              </c:pt>
              <c:pt idx="124">
                <c:v>-3.0230299251856607E-3</c:v>
              </c:pt>
              <c:pt idx="125">
                <c:v>-1.7177763081101638E-2</c:v>
              </c:pt>
              <c:pt idx="126">
                <c:v>-2.048606129057351E-2</c:v>
              </c:pt>
              <c:pt idx="127">
                <c:v>-3.3391567758176421E-2</c:v>
              </c:pt>
              <c:pt idx="128">
                <c:v>-5.8081181211786514E-3</c:v>
              </c:pt>
              <c:pt idx="129">
                <c:v>1.4434243837193605E-2</c:v>
              </c:pt>
              <c:pt idx="130">
                <c:v>4.0601844954061939E-2</c:v>
              </c:pt>
              <c:pt idx="131">
                <c:v>-2.3032898395866752E-2</c:v>
              </c:pt>
              <c:pt idx="132">
                <c:v>-2.1631029232156429E-2</c:v>
              </c:pt>
              <c:pt idx="133">
                <c:v>-6.5494329807558316E-3</c:v>
              </c:pt>
              <c:pt idx="134">
                <c:v>-2.2004763840282493E-2</c:v>
              </c:pt>
              <c:pt idx="135">
                <c:v>3.4943504936685521E-2</c:v>
              </c:pt>
              <c:pt idx="136">
                <c:v>-1.9497908696552102E-2</c:v>
              </c:pt>
              <c:pt idx="137">
                <c:v>-5.0868914744961025E-2</c:v>
              </c:pt>
              <c:pt idx="138">
                <c:v>4.2180043230196418E-2</c:v>
              </c:pt>
              <c:pt idx="139">
                <c:v>9.2913669192800086E-3</c:v>
              </c:pt>
              <c:pt idx="140">
                <c:v>0.10458074159312858</c:v>
              </c:pt>
              <c:pt idx="141">
                <c:v>-1.5541356384982663E-2</c:v>
              </c:pt>
              <c:pt idx="142">
                <c:v>5.557571987030574E-2</c:v>
              </c:pt>
              <c:pt idx="143">
                <c:v>2.2823940818891053E-2</c:v>
              </c:pt>
              <c:pt idx="144">
                <c:v>8.3886740840721785E-3</c:v>
              </c:pt>
              <c:pt idx="145">
                <c:v>-2.0286236686471781E-2</c:v>
              </c:pt>
              <c:pt idx="146">
                <c:v>-6.5437395592637948E-2</c:v>
              </c:pt>
              <c:pt idx="147">
                <c:v>-4.061079530587719E-2</c:v>
              </c:pt>
              <c:pt idx="148">
                <c:v>-5.0719118664626528E-2</c:v>
              </c:pt>
              <c:pt idx="149">
                <c:v>9.8716989610396766E-3</c:v>
              </c:pt>
              <c:pt idx="150">
                <c:v>1.1946810129712659E-3</c:v>
              </c:pt>
              <c:pt idx="151">
                <c:v>-2.3697512276010357E-2</c:v>
              </c:pt>
              <c:pt idx="152">
                <c:v>-1.8648548081863225E-3</c:v>
              </c:pt>
              <c:pt idx="153">
                <c:v>3.9325210713859526E-2</c:v>
              </c:pt>
              <c:pt idx="154">
                <c:v>8.8668726163824374E-2</c:v>
              </c:pt>
              <c:pt idx="155">
                <c:v>-1.9009627579229971E-2</c:v>
              </c:pt>
              <c:pt idx="156">
                <c:v>2.2912981118931697E-2</c:v>
              </c:pt>
              <c:pt idx="157">
                <c:v>3.5643175362832125E-2</c:v>
              </c:pt>
              <c:pt idx="158">
                <c:v>4.5757329628671073E-2</c:v>
              </c:pt>
              <c:pt idx="159">
                <c:v>-7.3142926007205844E-3</c:v>
              </c:pt>
              <c:pt idx="160">
                <c:v>-4.4684759409198804E-2</c:v>
              </c:pt>
              <c:pt idx="161">
                <c:v>-4.7530569253029675E-2</c:v>
              </c:pt>
              <c:pt idx="162">
                <c:v>-1.4545689789914995E-2</c:v>
              </c:pt>
              <c:pt idx="163">
                <c:v>4.1193809799811021E-3</c:v>
              </c:pt>
              <c:pt idx="164">
                <c:v>-3.5382673633673534E-2</c:v>
              </c:pt>
              <c:pt idx="165">
                <c:v>1.9051877875837064E-2</c:v>
              </c:pt>
              <c:pt idx="166">
                <c:v>2.3526597625265211E-2</c:v>
              </c:pt>
              <c:pt idx="167">
                <c:v>7.613581166876493E-3</c:v>
              </c:pt>
              <c:pt idx="168">
                <c:v>1.6769733334569992E-2</c:v>
              </c:pt>
              <c:pt idx="169">
                <c:v>0.11310688855979567</c:v>
              </c:pt>
              <c:pt idx="170">
                <c:v>2.4586111763295726E-2</c:v>
              </c:pt>
              <c:pt idx="171">
                <c:v>-1.9884138990140521E-2</c:v>
              </c:pt>
              <c:pt idx="172">
                <c:v>-1.9039478142900634E-2</c:v>
              </c:pt>
              <c:pt idx="173">
                <c:v>1.2023111833337374E-2</c:v>
              </c:pt>
              <c:pt idx="174">
                <c:v>-8.609425362473111E-3</c:v>
              </c:pt>
              <c:pt idx="175">
                <c:v>1.502393719966566E-2</c:v>
              </c:pt>
              <c:pt idx="176">
                <c:v>-2.137689702175205E-2</c:v>
              </c:pt>
              <c:pt idx="177">
                <c:v>3.4391710441059153E-2</c:v>
              </c:pt>
              <c:pt idx="178">
                <c:v>5.378027903455429E-2</c:v>
              </c:pt>
              <c:pt idx="179">
                <c:v>5.7724700139966778E-2</c:v>
              </c:pt>
              <c:pt idx="180">
                <c:v>2.3440270790429096E-2</c:v>
              </c:pt>
              <c:pt idx="181">
                <c:v>4.7508048631934585E-2</c:v>
              </c:pt>
              <c:pt idx="182">
                <c:v>-3.997264933685063E-2</c:v>
              </c:pt>
              <c:pt idx="183">
                <c:v>-1.2983058420505955E-3</c:v>
              </c:pt>
              <c:pt idx="184">
                <c:v>4.1041387401887341E-2</c:v>
              </c:pt>
              <c:pt idx="185">
                <c:v>2.1451198744210309E-2</c:v>
              </c:pt>
              <c:pt idx="186">
                <c:v>3.9248585280461157E-2</c:v>
              </c:pt>
              <c:pt idx="187">
                <c:v>7.6536653717140801E-2</c:v>
              </c:pt>
              <c:pt idx="188">
                <c:v>4.9231260224622098E-2</c:v>
              </c:pt>
              <c:pt idx="189">
                <c:v>-6.2994656603621024E-4</c:v>
              </c:pt>
              <c:pt idx="190">
                <c:v>-8.8895844924605782E-3</c:v>
              </c:pt>
              <c:pt idx="191">
                <c:v>-1.2643083205505334E-2</c:v>
              </c:pt>
              <c:pt idx="192">
                <c:v>4.188362200935547E-2</c:v>
              </c:pt>
              <c:pt idx="193">
                <c:v>0.14620255631235324</c:v>
              </c:pt>
              <c:pt idx="194">
                <c:v>3.1197100931656507E-2</c:v>
              </c:pt>
              <c:pt idx="195">
                <c:v>-5.3824548829295438E-3</c:v>
              </c:pt>
              <c:pt idx="196">
                <c:v>6.720308359965621E-3</c:v>
              </c:pt>
              <c:pt idx="197">
                <c:v>7.8907140707089596E-3</c:v>
              </c:pt>
              <c:pt idx="198">
                <c:v>1.1164756235320539E-2</c:v>
              </c:pt>
              <c:pt idx="199">
                <c:v>7.6894490193263998E-2</c:v>
              </c:pt>
              <c:pt idx="200">
                <c:v>-3.4770896757495784E-2</c:v>
              </c:pt>
              <c:pt idx="201">
                <c:v>-2.316388952609838E-2</c:v>
              </c:pt>
              <c:pt idx="202">
                <c:v>-2.4182494705510926E-2</c:v>
              </c:pt>
              <c:pt idx="203">
                <c:v>-4.7323583876055508E-2</c:v>
              </c:pt>
              <c:pt idx="204">
                <c:v>6.7760891337329099E-2</c:v>
              </c:pt>
              <c:pt idx="205">
                <c:v>3.0799579957030865E-2</c:v>
              </c:pt>
              <c:pt idx="206">
                <c:v>-2.647878099775447E-2</c:v>
              </c:pt>
              <c:pt idx="207">
                <c:v>1.8658802284612364E-2</c:v>
              </c:pt>
              <c:pt idx="208">
                <c:v>2.5334498068258604E-2</c:v>
              </c:pt>
              <c:pt idx="209">
                <c:v>4.6190274226039385E-2</c:v>
              </c:pt>
              <c:pt idx="210">
                <c:v>-1.9944133501402561E-2</c:v>
              </c:pt>
              <c:pt idx="211">
                <c:v>1.4352658065801549E-3</c:v>
              </c:pt>
              <c:pt idx="212">
                <c:v>1.2587789592645393E-2</c:v>
              </c:pt>
              <c:pt idx="213">
                <c:v>6.36011694333245E-2</c:v>
              </c:pt>
              <c:pt idx="214">
                <c:v>-3.5600928158825873E-2</c:v>
              </c:pt>
              <c:pt idx="215">
                <c:v>7.8208341872878506E-3</c:v>
              </c:pt>
              <c:pt idx="216">
                <c:v>9.0490206977944965E-2</c:v>
              </c:pt>
              <c:pt idx="217">
                <c:v>-6.8039807928981233E-3</c:v>
              </c:pt>
              <c:pt idx="218">
                <c:v>-4.516577269326838E-2</c:v>
              </c:pt>
              <c:pt idx="219">
                <c:v>-7.7313432133962579E-2</c:v>
              </c:pt>
              <c:pt idx="220">
                <c:v>-8.4104661845406881E-2</c:v>
              </c:pt>
              <c:pt idx="221">
                <c:v>2.4459971424493965E-2</c:v>
              </c:pt>
              <c:pt idx="222">
                <c:v>-7.4118353569524231E-2</c:v>
              </c:pt>
              <c:pt idx="223">
                <c:v>3.7147018246840524E-2</c:v>
              </c:pt>
              <c:pt idx="224">
                <c:v>9.5541368022250772E-2</c:v>
              </c:pt>
              <c:pt idx="225">
                <c:v>-2.1868822119250453E-2</c:v>
              </c:pt>
              <c:pt idx="226">
                <c:v>-3.4218550349599752E-2</c:v>
              </c:pt>
              <c:pt idx="227">
                <c:v>5.2744015227812469E-3</c:v>
              </c:pt>
              <c:pt idx="228">
                <c:v>-3.5589222259384101E-2</c:v>
              </c:pt>
              <c:pt idx="229">
                <c:v>-5.3333509074501073E-2</c:v>
              </c:pt>
              <c:pt idx="230">
                <c:v>-4.2547787320451391E-2</c:v>
              </c:pt>
              <c:pt idx="231">
                <c:v>2.4332396620706298E-2</c:v>
              </c:pt>
              <c:pt idx="232">
                <c:v>-8.4635898296383516E-3</c:v>
              </c:pt>
              <c:pt idx="233">
                <c:v>1.4486056125726066E-2</c:v>
              </c:pt>
              <c:pt idx="234">
                <c:v>-1.7933192062891123E-2</c:v>
              </c:pt>
              <c:pt idx="235">
                <c:v>-9.595029312589709E-3</c:v>
              </c:pt>
              <c:pt idx="236">
                <c:v>3.6593575708425696E-2</c:v>
              </c:pt>
              <c:pt idx="237">
                <c:v>4.0376861677857256E-2</c:v>
              </c:pt>
              <c:pt idx="238">
                <c:v>-1.999571848191195E-2</c:v>
              </c:pt>
              <c:pt idx="239">
                <c:v>-4.065656527491246E-2</c:v>
              </c:pt>
              <c:pt idx="240">
                <c:v>-2.7504185177556373E-2</c:v>
              </c:pt>
              <c:pt idx="241">
                <c:v>-8.1129802540933049E-2</c:v>
              </c:pt>
              <c:pt idx="242">
                <c:v>-1.4522908586580563E-2</c:v>
              </c:pt>
              <c:pt idx="243">
                <c:v>-2.1348098648706682E-2</c:v>
              </c:pt>
              <c:pt idx="244">
                <c:v>2.483983846555482E-2</c:v>
              </c:pt>
              <c:pt idx="245">
                <c:v>-3.4507875671648591E-2</c:v>
              </c:pt>
              <c:pt idx="246">
                <c:v>-8.3716656841080983E-2</c:v>
              </c:pt>
              <c:pt idx="247">
                <c:v>-6.806271801623609E-2</c:v>
              </c:pt>
              <c:pt idx="248">
                <c:v>7.5980626300644616E-3</c:v>
              </c:pt>
              <c:pt idx="249">
                <c:v>5.8652531276548459E-3</c:v>
              </c:pt>
              <c:pt idx="250">
                <c:v>1.311661088543925E-2</c:v>
              </c:pt>
              <c:pt idx="251">
                <c:v>-1.5954213384920202E-2</c:v>
              </c:pt>
              <c:pt idx="252">
                <c:v>-4.0063213523994001E-2</c:v>
              </c:pt>
              <c:pt idx="253">
                <c:v>-1.8681116276107801E-2</c:v>
              </c:pt>
              <c:pt idx="254">
                <c:v>-2.4570778083503164E-2</c:v>
              </c:pt>
              <c:pt idx="255">
                <c:v>-5.6091026082590645E-2</c:v>
              </c:pt>
              <c:pt idx="256">
                <c:v>-2.2763317781588022E-2</c:v>
              </c:pt>
              <c:pt idx="257">
                <c:v>9.0936988748069325E-6</c:v>
              </c:pt>
              <c:pt idx="258">
                <c:v>-4.6701454554058053E-2</c:v>
              </c:pt>
              <c:pt idx="259">
                <c:v>-2.9768096170221803E-2</c:v>
              </c:pt>
              <c:pt idx="260">
                <c:v>-2.9391786898059102E-2</c:v>
              </c:pt>
              <c:pt idx="261">
                <c:v>2.4566104288519242E-3</c:v>
              </c:pt>
              <c:pt idx="262">
                <c:v>-2.3516857924277268E-2</c:v>
              </c:pt>
              <c:pt idx="263">
                <c:v>-5.5255927959572126E-2</c:v>
              </c:pt>
              <c:pt idx="264">
                <c:v>-5.1096876420882786E-2</c:v>
              </c:pt>
              <c:pt idx="265">
                <c:v>-1.5319997005065922E-2</c:v>
              </c:pt>
              <c:pt idx="266">
                <c:v>-6.2074058763342599E-2</c:v>
              </c:pt>
              <c:pt idx="267">
                <c:v>-8.3206864643283751E-3</c:v>
              </c:pt>
              <c:pt idx="268">
                <c:v>-1.097270753345736E-2</c:v>
              </c:pt>
              <c:pt idx="269">
                <c:v>-1.1110211946068205E-3</c:v>
              </c:pt>
              <c:pt idx="270">
                <c:v>-4.1591414308204122E-2</c:v>
              </c:pt>
              <c:pt idx="271">
                <c:v>4.4793622351813944E-2</c:v>
              </c:pt>
              <c:pt idx="272">
                <c:v>3.7677703912173399E-3</c:v>
              </c:pt>
              <c:pt idx="273">
                <c:v>-4.9440636315631892E-2</c:v>
              </c:pt>
              <c:pt idx="274">
                <c:v>-1.8296460568142159E-2</c:v>
              </c:pt>
              <c:pt idx="275">
                <c:v>-1.1492799591115599E-2</c:v>
              </c:pt>
              <c:pt idx="276">
                <c:v>3.1006237881249454E-2</c:v>
              </c:pt>
              <c:pt idx="277">
                <c:v>-9.3117530818238592E-3</c:v>
              </c:pt>
              <c:pt idx="278">
                <c:v>-4.0220115711889548E-2</c:v>
              </c:pt>
              <c:pt idx="279">
                <c:v>1.1234856509226177E-2</c:v>
              </c:pt>
              <c:pt idx="280">
                <c:v>1.5507054439023449E-3</c:v>
              </c:pt>
              <c:pt idx="281">
                <c:v>5.7580137608761461E-3</c:v>
              </c:pt>
              <c:pt idx="282">
                <c:v>-1.3838970187559418E-2</c:v>
              </c:pt>
              <c:pt idx="283">
                <c:v>-2.9471739162195476E-2</c:v>
              </c:pt>
              <c:pt idx="284">
                <c:v>-3.0247367096076339E-2</c:v>
              </c:pt>
              <c:pt idx="285">
                <c:v>2.2185931375284795E-3</c:v>
              </c:pt>
              <c:pt idx="286">
                <c:v>3.2291234686621983E-2</c:v>
              </c:pt>
              <c:pt idx="287">
                <c:v>4.6921080530037962E-2</c:v>
              </c:pt>
              <c:pt idx="288">
                <c:v>3.3985347025877743E-2</c:v>
              </c:pt>
              <c:pt idx="289">
                <c:v>5.8974983289346028E-2</c:v>
              </c:pt>
              <c:pt idx="290">
                <c:v>5.6555220227936687E-2</c:v>
              </c:pt>
              <c:pt idx="291">
                <c:v>5.4183829501629255E-2</c:v>
              </c:pt>
              <c:pt idx="292">
                <c:v>8.5745014871312364E-2</c:v>
              </c:pt>
              <c:pt idx="293">
                <c:v>2.8684380114275321E-2</c:v>
              </c:pt>
              <c:pt idx="294">
                <c:v>4.3036007932353293E-2</c:v>
              </c:pt>
              <c:pt idx="295">
                <c:v>2.6373446848745985E-2</c:v>
              </c:pt>
              <c:pt idx="296">
                <c:v>7.5656314651268985E-3</c:v>
              </c:pt>
              <c:pt idx="297">
                <c:v>2.3970897430089622E-2</c:v>
              </c:pt>
              <c:pt idx="298">
                <c:v>9.1796512374475725E-4</c:v>
              </c:pt>
              <c:pt idx="299">
                <c:v>-2.896060542644463E-2</c:v>
              </c:pt>
              <c:pt idx="300">
                <c:v>4.3702863955075166E-2</c:v>
              </c:pt>
              <c:pt idx="301">
                <c:v>4.7011025374078308E-2</c:v>
              </c:pt>
              <c:pt idx="302">
                <c:v>1.2117006214536374E-2</c:v>
              </c:pt>
              <c:pt idx="303">
                <c:v>-3.4544708718809325E-2</c:v>
              </c:pt>
              <c:pt idx="304">
                <c:v>-1.8385719468537509E-2</c:v>
              </c:pt>
              <c:pt idx="305">
                <c:v>4.4082308752587451E-2</c:v>
              </c:pt>
              <c:pt idx="306">
                <c:v>5.6084898813350215E-2</c:v>
              </c:pt>
              <c:pt idx="307">
                <c:v>-3.9157599379151975E-2</c:v>
              </c:pt>
              <c:pt idx="308">
                <c:v>-4.5372186423672467E-2</c:v>
              </c:pt>
              <c:pt idx="309">
                <c:v>1.5839038299359842E-2</c:v>
              </c:pt>
              <c:pt idx="310">
                <c:v>-1.8802812192704188E-2</c:v>
              </c:pt>
              <c:pt idx="311">
                <c:v>-3.9219685637651658E-2</c:v>
              </c:pt>
              <c:pt idx="312">
                <c:v>-2.2999643557195526E-3</c:v>
              </c:pt>
              <c:pt idx="313">
                <c:v>5.8766521082413981E-2</c:v>
              </c:pt>
              <c:pt idx="314">
                <c:v>3.0442711469620853E-2</c:v>
              </c:pt>
              <c:pt idx="315">
                <c:v>-2.0596539856965634E-2</c:v>
              </c:pt>
              <c:pt idx="316">
                <c:v>-1.8602901329131782E-2</c:v>
              </c:pt>
              <c:pt idx="317">
                <c:v>9.7599059610393724E-3</c:v>
              </c:pt>
              <c:pt idx="318">
                <c:v>2.5974015755886093E-2</c:v>
              </c:pt>
              <c:pt idx="319">
                <c:v>-1.2607937214238696E-2</c:v>
              </c:pt>
              <c:pt idx="320">
                <c:v>-2.5826122409286612E-2</c:v>
              </c:pt>
              <c:pt idx="321">
                <c:v>1.2248395841875315E-2</c:v>
              </c:pt>
              <c:pt idx="322">
                <c:v>-5.629997769244266E-2</c:v>
              </c:pt>
              <c:pt idx="323">
                <c:v>-2.5359490222491843E-3</c:v>
              </c:pt>
              <c:pt idx="324">
                <c:v>2.2150026831054603E-2</c:v>
              </c:pt>
              <c:pt idx="325">
                <c:v>-2.5581320843587108E-2</c:v>
              </c:pt>
              <c:pt idx="326">
                <c:v>1.5431216335762166E-2</c:v>
              </c:pt>
              <c:pt idx="327">
                <c:v>-8.3580507145274652E-2</c:v>
              </c:pt>
              <c:pt idx="328">
                <c:v>-2.858575953687037E-2</c:v>
              </c:pt>
              <c:pt idx="329">
                <c:v>1.7279464914343734E-2</c:v>
              </c:pt>
              <c:pt idx="330">
                <c:v>-2.4660025382109652E-2</c:v>
              </c:pt>
              <c:pt idx="331">
                <c:v>9.5562490814232071E-2</c:v>
              </c:pt>
              <c:pt idx="332">
                <c:v>3.6771851936512334E-3</c:v>
              </c:pt>
              <c:pt idx="333">
                <c:v>9.3986155558534179E-3</c:v>
              </c:pt>
              <c:pt idx="334">
                <c:v>-6.3315827673348757E-2</c:v>
              </c:pt>
              <c:pt idx="335">
                <c:v>4.2421186702878977E-2</c:v>
              </c:pt>
              <c:pt idx="336">
                <c:v>7.1583334483322325E-2</c:v>
              </c:pt>
              <c:pt idx="337">
                <c:v>8.0076700961004832E-3</c:v>
              </c:pt>
              <c:pt idx="338">
                <c:v>-5.8986989104310439E-3</c:v>
              </c:pt>
              <c:pt idx="339">
                <c:v>7.9894897354524375E-3</c:v>
              </c:pt>
              <c:pt idx="340">
                <c:v>-3.2326338145871603E-3</c:v>
              </c:pt>
              <c:pt idx="341">
                <c:v>-5.5956367790135353E-2</c:v>
              </c:pt>
              <c:pt idx="342">
                <c:v>2.3067801420928014E-2</c:v>
              </c:pt>
              <c:pt idx="343">
                <c:v>-1.9438893579087235E-2</c:v>
              </c:pt>
              <c:pt idx="344">
                <c:v>9.3278821813758128E-4</c:v>
              </c:pt>
              <c:pt idx="345">
                <c:v>4.1584209883319012E-2</c:v>
              </c:pt>
              <c:pt idx="346">
                <c:v>3.4422677151436432E-2</c:v>
              </c:pt>
              <c:pt idx="347">
                <c:v>4.442249292099465E-2</c:v>
              </c:pt>
              <c:pt idx="348">
                <c:v>3.9244124572197947E-2</c:v>
              </c:pt>
              <c:pt idx="349">
                <c:v>1.3662626632570785E-2</c:v>
              </c:pt>
              <c:pt idx="350">
                <c:v>1.8852966530404913E-3</c:v>
              </c:pt>
              <c:pt idx="351">
                <c:v>-3.5679496348214101E-2</c:v>
              </c:pt>
              <c:pt idx="352">
                <c:v>-1.1595455292135348E-2</c:v>
              </c:pt>
              <c:pt idx="353">
                <c:v>1.6109750457630412E-2</c:v>
              </c:pt>
              <c:pt idx="354">
                <c:v>-1.0555198201530835E-2</c:v>
              </c:pt>
              <c:pt idx="355">
                <c:v>-3.8586703747295559E-2</c:v>
              </c:pt>
              <c:pt idx="356">
                <c:v>1.1361064588744085E-2</c:v>
              </c:pt>
              <c:pt idx="357">
                <c:v>8.3826750356099211E-2</c:v>
              </c:pt>
              <c:pt idx="358">
                <c:v>1.7848784179808064E-4</c:v>
              </c:pt>
              <c:pt idx="359">
                <c:v>6.4861982267730767E-2</c:v>
              </c:pt>
              <c:pt idx="360">
                <c:v>-1.5203530946216404E-2</c:v>
              </c:pt>
              <c:pt idx="361">
                <c:v>-4.4091727020792781E-2</c:v>
              </c:pt>
              <c:pt idx="362">
                <c:v>3.9824365249403471E-2</c:v>
              </c:pt>
              <c:pt idx="363">
                <c:v>1.1278217743491581E-2</c:v>
              </c:pt>
              <c:pt idx="364">
                <c:v>-3.5671111323964055E-2</c:v>
              </c:pt>
              <c:pt idx="365">
                <c:v>4.300320229768051E-2</c:v>
              </c:pt>
              <c:pt idx="366">
                <c:v>-2.8444492100911489E-2</c:v>
              </c:pt>
              <c:pt idx="367">
                <c:v>-4.9725995321575844E-2</c:v>
              </c:pt>
              <c:pt idx="368">
                <c:v>-3.1556592239956771E-2</c:v>
              </c:pt>
              <c:pt idx="369">
                <c:v>-2.8433213375041788E-2</c:v>
              </c:pt>
              <c:pt idx="370">
                <c:v>3.7531927961209632E-3</c:v>
              </c:pt>
              <c:pt idx="371">
                <c:v>-3.8744252404940838E-2</c:v>
              </c:pt>
              <c:pt idx="372">
                <c:v>5.4527989727784387E-2</c:v>
              </c:pt>
              <c:pt idx="373">
                <c:v>-8.4355464874842134E-2</c:v>
              </c:pt>
              <c:pt idx="374">
                <c:v>-6.1894584035370848E-2</c:v>
              </c:pt>
              <c:pt idx="375">
                <c:v>5.6458171002820023E-3</c:v>
              </c:pt>
              <c:pt idx="376">
                <c:v>4.740846489377315E-2</c:v>
              </c:pt>
              <c:pt idx="377">
                <c:v>-4.6949875546491882E-2</c:v>
              </c:pt>
              <c:pt idx="378">
                <c:v>1.0345198869339711E-2</c:v>
              </c:pt>
              <c:pt idx="379">
                <c:v>3.6052515200959867E-2</c:v>
              </c:pt>
              <c:pt idx="380">
                <c:v>-8.5014336562903026E-3</c:v>
              </c:pt>
              <c:pt idx="381">
                <c:v>2.0730504943724526E-3</c:v>
              </c:pt>
              <c:pt idx="382">
                <c:v>-7.0587985849694945E-3</c:v>
              </c:pt>
              <c:pt idx="383">
                <c:v>1.9579775960703039E-2</c:v>
              </c:pt>
              <c:pt idx="384">
                <c:v>4.3103721750147983E-2</c:v>
              </c:pt>
              <c:pt idx="385">
                <c:v>5.1689569572825889E-3</c:v>
              </c:pt>
              <c:pt idx="386">
                <c:v>1.2927959519081433E-2</c:v>
              </c:pt>
              <c:pt idx="387">
                <c:v>-4.0153260516900602E-2</c:v>
              </c:pt>
              <c:pt idx="388">
                <c:v>-3.8003787863116756E-2</c:v>
              </c:pt>
              <c:pt idx="389">
                <c:v>-2.6069193669363777E-2</c:v>
              </c:pt>
              <c:pt idx="390">
                <c:v>-3.3786797327136853E-2</c:v>
              </c:pt>
              <c:pt idx="391">
                <c:v>-2.205580791600692E-2</c:v>
              </c:pt>
              <c:pt idx="392">
                <c:v>1.9083997024868182E-2</c:v>
              </c:pt>
              <c:pt idx="393">
                <c:v>-3.2008164166894559E-2</c:v>
              </c:pt>
              <c:pt idx="394">
                <c:v>6.8219123553072691E-2</c:v>
              </c:pt>
              <c:pt idx="395">
                <c:v>-2.08503548940282E-2</c:v>
              </c:pt>
              <c:pt idx="396">
                <c:v>-6.0716049403986005E-3</c:v>
              </c:pt>
              <c:pt idx="397">
                <c:v>-2.0913456003803788E-2</c:v>
              </c:pt>
              <c:pt idx="398">
                <c:v>-5.6139438234454886E-2</c:v>
              </c:pt>
              <c:pt idx="399">
                <c:v>2.3844509345850362E-2</c:v>
              </c:pt>
              <c:pt idx="400">
                <c:v>1.5921576129103165E-2</c:v>
              </c:pt>
              <c:pt idx="401">
                <c:v>-2.9433808987063159E-2</c:v>
              </c:pt>
              <c:pt idx="402">
                <c:v>1.210358102327902E-2</c:v>
              </c:pt>
              <c:pt idx="403">
                <c:v>-3.891920010677552E-2</c:v>
              </c:pt>
              <c:pt idx="404">
                <c:v>-1.9095685023778231E-2</c:v>
              </c:pt>
              <c:pt idx="405">
                <c:v>-1.5702851168029497E-2</c:v>
              </c:pt>
              <c:pt idx="406">
                <c:v>1.2637251949964678E-2</c:v>
              </c:pt>
              <c:pt idx="407">
                <c:v>1.8123431979302218E-2</c:v>
              </c:pt>
              <c:pt idx="408">
                <c:v>5.2795285222328125E-2</c:v>
              </c:pt>
              <c:pt idx="409">
                <c:v>4.2993564862709555E-2</c:v>
              </c:pt>
              <c:pt idx="410">
                <c:v>1.7439495371254665E-2</c:v>
              </c:pt>
              <c:pt idx="411">
                <c:v>1.5728735247227732E-2</c:v>
              </c:pt>
              <c:pt idx="412">
                <c:v>6.1899161592640972E-2</c:v>
              </c:pt>
              <c:pt idx="413">
                <c:v>2.0667570967604298E-2</c:v>
              </c:pt>
              <c:pt idx="414">
                <c:v>8.3970292811038405E-2</c:v>
              </c:pt>
              <c:pt idx="415">
                <c:v>-4.348640006690907E-2</c:v>
              </c:pt>
              <c:pt idx="416">
                <c:v>-4.4913364050015225E-2</c:v>
              </c:pt>
              <c:pt idx="417">
                <c:v>-7.2876371787868877E-2</c:v>
              </c:pt>
              <c:pt idx="418">
                <c:v>3.5596314571145982E-2</c:v>
              </c:pt>
              <c:pt idx="419">
                <c:v>-1.3265352861153268E-2</c:v>
              </c:pt>
              <c:pt idx="420">
                <c:v>-5.1750653424624815E-3</c:v>
              </c:pt>
              <c:pt idx="421">
                <c:v>-2.5113904966378442E-3</c:v>
              </c:pt>
              <c:pt idx="422">
                <c:v>1.7840320134491883E-2</c:v>
              </c:pt>
              <c:pt idx="423">
                <c:v>4.7442833988009525E-3</c:v>
              </c:pt>
              <c:pt idx="424">
                <c:v>7.6403395760991089E-3</c:v>
              </c:pt>
              <c:pt idx="425">
                <c:v>-8.9122911903183777E-2</c:v>
              </c:pt>
              <c:pt idx="426">
                <c:v>-1.0108777112968426E-2</c:v>
              </c:pt>
              <c:pt idx="427">
                <c:v>-2.8774751015244959E-2</c:v>
              </c:pt>
              <c:pt idx="428">
                <c:v>2.380297407769838E-2</c:v>
              </c:pt>
              <c:pt idx="429">
                <c:v>-1.7123576277249697E-2</c:v>
              </c:pt>
              <c:pt idx="430">
                <c:v>3.7803829867401717E-2</c:v>
              </c:pt>
              <c:pt idx="431">
                <c:v>1.6319732478571325E-2</c:v>
              </c:pt>
              <c:pt idx="432">
                <c:v>-5.4509363673664879E-3</c:v>
              </c:pt>
              <c:pt idx="433">
                <c:v>4.8864242841768935E-2</c:v>
              </c:pt>
              <c:pt idx="434">
                <c:v>-1.6721636777822013E-2</c:v>
              </c:pt>
              <c:pt idx="435">
                <c:v>1.5919866554394702E-2</c:v>
              </c:pt>
              <c:pt idx="436">
                <c:v>-3.1588244704066959E-2</c:v>
              </c:pt>
              <c:pt idx="437">
                <c:v>-2.6186131855684636E-2</c:v>
              </c:pt>
              <c:pt idx="438">
                <c:v>-4.3250918132553551E-4</c:v>
              </c:pt>
              <c:pt idx="439">
                <c:v>5.4050291110455007E-2</c:v>
              </c:pt>
              <c:pt idx="440">
                <c:v>2.7663195138616814E-2</c:v>
              </c:pt>
              <c:pt idx="441">
                <c:v>2.2827231845139906E-2</c:v>
              </c:pt>
              <c:pt idx="442">
                <c:v>3.3877757385942786E-2</c:v>
              </c:pt>
              <c:pt idx="443">
                <c:v>5.1785457660519008E-2</c:v>
              </c:pt>
              <c:pt idx="444">
                <c:v>5.7469254012657345E-2</c:v>
              </c:pt>
              <c:pt idx="445">
                <c:v>8.7545675589240091E-4</c:v>
              </c:pt>
              <c:pt idx="446">
                <c:v>-1.5307023328063885E-2</c:v>
              </c:pt>
              <c:pt idx="447">
                <c:v>-2.8884688692222937E-2</c:v>
              </c:pt>
              <c:pt idx="448">
                <c:v>8.8139172382595277E-3</c:v>
              </c:pt>
              <c:pt idx="449">
                <c:v>-2.705890703319902E-2</c:v>
              </c:pt>
              <c:pt idx="450">
                <c:v>-9.2687238609610034E-3</c:v>
              </c:pt>
              <c:pt idx="451">
                <c:v>2.0023410181045698E-2</c:v>
              </c:pt>
              <c:pt idx="452">
                <c:v>-2.8421927569199035E-2</c:v>
              </c:pt>
              <c:pt idx="453">
                <c:v>1.4167507372840227E-2</c:v>
              </c:pt>
              <c:pt idx="454">
                <c:v>-3.7774655947685254E-2</c:v>
              </c:pt>
              <c:pt idx="455">
                <c:v>-3.166008814946597E-2</c:v>
              </c:pt>
              <c:pt idx="456">
                <c:v>-1.2600030169824805E-3</c:v>
              </c:pt>
              <c:pt idx="457">
                <c:v>2.004960016245505E-3</c:v>
              </c:pt>
              <c:pt idx="458">
                <c:v>2.0358261631532315E-3</c:v>
              </c:pt>
              <c:pt idx="459">
                <c:v>-1.0561551731777641E-2</c:v>
              </c:pt>
              <c:pt idx="460">
                <c:v>2.4780905927549668E-2</c:v>
              </c:pt>
              <c:pt idx="461">
                <c:v>1.3356579280204173E-2</c:v>
              </c:pt>
              <c:pt idx="462">
                <c:v>-8.231449635598409E-5</c:v>
              </c:pt>
              <c:pt idx="463">
                <c:v>-7.7203443489924695E-2</c:v>
              </c:pt>
              <c:pt idx="464">
                <c:v>-1.7344335617538675E-2</c:v>
              </c:pt>
              <c:pt idx="465">
                <c:v>-7.0614038839016402E-3</c:v>
              </c:pt>
              <c:pt idx="466">
                <c:v>-1.7749146974398222E-2</c:v>
              </c:pt>
              <c:pt idx="467">
                <c:v>2.7436283240245274E-4</c:v>
              </c:pt>
              <c:pt idx="468">
                <c:v>-3.8222831328884155E-2</c:v>
              </c:pt>
              <c:pt idx="469">
                <c:v>-4.4034149143110213E-2</c:v>
              </c:pt>
              <c:pt idx="470">
                <c:v>1.2747934083211732E-2</c:v>
              </c:pt>
              <c:pt idx="471">
                <c:v>-4.3079634266191213E-2</c:v>
              </c:pt>
              <c:pt idx="472">
                <c:v>6.1697819749709559E-2</c:v>
              </c:pt>
              <c:pt idx="473">
                <c:v>2.4964679780160814E-2</c:v>
              </c:pt>
              <c:pt idx="474">
                <c:v>-2.1893435079387125E-2</c:v>
              </c:pt>
              <c:pt idx="475">
                <c:v>-3.4249000922585537E-2</c:v>
              </c:pt>
              <c:pt idx="476">
                <c:v>5.4343132310480158E-2</c:v>
              </c:pt>
              <c:pt idx="477">
                <c:v>3.4811944384291138E-2</c:v>
              </c:pt>
              <c:pt idx="478">
                <c:v>5.9546954957943932E-2</c:v>
              </c:pt>
              <c:pt idx="479">
                <c:v>4.3393231928983589E-2</c:v>
              </c:pt>
              <c:pt idx="480">
                <c:v>-2.5631080259416628E-2</c:v>
              </c:pt>
              <c:pt idx="481">
                <c:v>7.1553516898075209E-2</c:v>
              </c:pt>
              <c:pt idx="482">
                <c:v>1.7291965440755064E-2</c:v>
              </c:pt>
              <c:pt idx="483">
                <c:v>6.1954649208399992E-2</c:v>
              </c:pt>
              <c:pt idx="484">
                <c:v>3.4301620803440791E-2</c:v>
              </c:pt>
              <c:pt idx="485">
                <c:v>-2.7235699723426876E-2</c:v>
              </c:pt>
              <c:pt idx="486">
                <c:v>3.1330159089981713E-2</c:v>
              </c:pt>
              <c:pt idx="487">
                <c:v>6.3080907359419847E-2</c:v>
              </c:pt>
              <c:pt idx="488">
                <c:v>2.0810811433761955E-2</c:v>
              </c:pt>
              <c:pt idx="489">
                <c:v>-3.7263691807503108E-3</c:v>
              </c:pt>
              <c:pt idx="490">
                <c:v>5.0806306923437461E-2</c:v>
              </c:pt>
              <c:pt idx="491">
                <c:v>4.7915271987716501E-2</c:v>
              </c:pt>
              <c:pt idx="492">
                <c:v>-2.743657656225551E-2</c:v>
              </c:pt>
              <c:pt idx="493">
                <c:v>-8.6663092447405887E-2</c:v>
              </c:pt>
              <c:pt idx="494">
                <c:v>5.6414814807856928E-3</c:v>
              </c:pt>
              <c:pt idx="495">
                <c:v>-2.5697481924957799E-3</c:v>
              </c:pt>
              <c:pt idx="496">
                <c:v>-2.8754981773787769E-2</c:v>
              </c:pt>
              <c:pt idx="497">
                <c:v>-2.4851605864726345E-2</c:v>
              </c:pt>
              <c:pt idx="498">
                <c:v>-2.3855564861498202E-2</c:v>
              </c:pt>
              <c:pt idx="499">
                <c:v>-5.5987470945645157E-2</c:v>
              </c:pt>
              <c:pt idx="500">
                <c:v>-3.4072568716801754E-2</c:v>
              </c:pt>
              <c:pt idx="501">
                <c:v>-3.6260401527917985E-2</c:v>
              </c:pt>
              <c:pt idx="502">
                <c:v>4.4550192240810915E-2</c:v>
              </c:pt>
              <c:pt idx="503">
                <c:v>-2.7340565492154134E-2</c:v>
              </c:pt>
              <c:pt idx="504">
                <c:v>2.2602317402409255E-4</c:v>
              </c:pt>
              <c:pt idx="505">
                <c:v>-5.0695887824129926E-2</c:v>
              </c:pt>
              <c:pt idx="506">
                <c:v>3.2261910814574968E-2</c:v>
              </c:pt>
              <c:pt idx="507">
                <c:v>-7.154002803851256E-3</c:v>
              </c:pt>
              <c:pt idx="508">
                <c:v>-9.135334084417579E-3</c:v>
              </c:pt>
              <c:pt idx="509">
                <c:v>-2.1619643260635257E-3</c:v>
              </c:pt>
              <c:pt idx="510">
                <c:v>-3.3470672318929751E-2</c:v>
              </c:pt>
              <c:pt idx="511">
                <c:v>2.5217580165104003E-2</c:v>
              </c:pt>
              <c:pt idx="512">
                <c:v>-3.9086043869139608E-2</c:v>
              </c:pt>
              <c:pt idx="513">
                <c:v>-8.0318141017360567E-2</c:v>
              </c:pt>
              <c:pt idx="514">
                <c:v>-1.9112695295026683E-2</c:v>
              </c:pt>
              <c:pt idx="515">
                <c:v>-1.6718275104167901E-2</c:v>
              </c:pt>
              <c:pt idx="516">
                <c:v>-4.3788169406318467E-2</c:v>
              </c:pt>
              <c:pt idx="517">
                <c:v>7.4314808222126771E-3</c:v>
              </c:pt>
              <c:pt idx="518">
                <c:v>1.5241483488019014E-2</c:v>
              </c:pt>
              <c:pt idx="519">
                <c:v>-1.9293740202025234E-2</c:v>
              </c:pt>
              <c:pt idx="520">
                <c:v>-1.1794273449443615E-2</c:v>
              </c:pt>
              <c:pt idx="521">
                <c:v>-4.159710243955228E-2</c:v>
              </c:pt>
              <c:pt idx="522">
                <c:v>5.973608822554155E-3</c:v>
              </c:pt>
              <c:pt idx="523">
                <c:v>-6.0264146450924372E-2</c:v>
              </c:pt>
              <c:pt idx="524">
                <c:v>1.3948439906988241E-2</c:v>
              </c:pt>
              <c:pt idx="525">
                <c:v>-2.4492112518866627E-2</c:v>
              </c:pt>
              <c:pt idx="526">
                <c:v>-2.1799093918290602E-2</c:v>
              </c:pt>
              <c:pt idx="527">
                <c:v>7.2514725630075993E-2</c:v>
              </c:pt>
              <c:pt idx="528">
                <c:v>-8.856011588636381E-2</c:v>
              </c:pt>
              <c:pt idx="529">
                <c:v>-9.6930141753004406E-2</c:v>
              </c:pt>
              <c:pt idx="530">
                <c:v>-4.7258729240575725E-2</c:v>
              </c:pt>
              <c:pt idx="531">
                <c:v>-7.2974367455767464E-2</c:v>
              </c:pt>
              <c:pt idx="532">
                <c:v>-1.7531000005776676E-2</c:v>
              </c:pt>
              <c:pt idx="533">
                <c:v>-4.4911559839198034E-2</c:v>
              </c:pt>
              <c:pt idx="534">
                <c:v>-4.3381230031217299E-2</c:v>
              </c:pt>
              <c:pt idx="535">
                <c:v>-2.1364716757052093E-2</c:v>
              </c:pt>
              <c:pt idx="536">
                <c:v>2.0216040758842979E-2</c:v>
              </c:pt>
              <c:pt idx="537">
                <c:v>2.3350327262675385E-2</c:v>
              </c:pt>
              <c:pt idx="538">
                <c:v>-5.7873597876443306E-2</c:v>
              </c:pt>
              <c:pt idx="539">
                <c:v>-6.4856243224343579E-2</c:v>
              </c:pt>
              <c:pt idx="540">
                <c:v>-8.2966778481045722E-2</c:v>
              </c:pt>
              <c:pt idx="541">
                <c:v>3.8832075401149524E-2</c:v>
              </c:pt>
              <c:pt idx="542">
                <c:v>-2.0895595314620152E-2</c:v>
              </c:pt>
              <c:pt idx="543">
                <c:v>-5.1364929249273494E-2</c:v>
              </c:pt>
              <c:pt idx="544">
                <c:v>-5.8580097382458618E-2</c:v>
              </c:pt>
              <c:pt idx="545">
                <c:v>-5.9309443299561337E-2</c:v>
              </c:pt>
              <c:pt idx="546">
                <c:v>-1.3715369348672013E-2</c:v>
              </c:pt>
              <c:pt idx="547">
                <c:v>1.1987200667931575E-2</c:v>
              </c:pt>
              <c:pt idx="548">
                <c:v>3.0681712335034028E-2</c:v>
              </c:pt>
              <c:pt idx="549">
                <c:v>-2.7301242745037868E-2</c:v>
              </c:pt>
              <c:pt idx="550">
                <c:v>1.1989109282963817E-2</c:v>
              </c:pt>
              <c:pt idx="551">
                <c:v>-3.5064632040045396E-2</c:v>
              </c:pt>
              <c:pt idx="552">
                <c:v>-4.8283301386693012E-2</c:v>
              </c:pt>
              <c:pt idx="553">
                <c:v>-7.3890511803849535E-2</c:v>
              </c:pt>
              <c:pt idx="554">
                <c:v>-7.8476987849874114E-2</c:v>
              </c:pt>
              <c:pt idx="555">
                <c:v>7.996334718892939E-3</c:v>
              </c:pt>
              <c:pt idx="556">
                <c:v>-4.1959610254194146E-3</c:v>
              </c:pt>
              <c:pt idx="557">
                <c:v>5.6845077800913302E-3</c:v>
              </c:pt>
              <c:pt idx="558">
                <c:v>7.4900414787604674E-2</c:v>
              </c:pt>
              <c:pt idx="559">
                <c:v>1.0318941006319804E-3</c:v>
              </c:pt>
              <c:pt idx="560">
                <c:v>1.2713416320653259E-2</c:v>
              </c:pt>
              <c:pt idx="561">
                <c:v>-2.878957061392029E-2</c:v>
              </c:pt>
              <c:pt idx="562">
                <c:v>7.1572080538926386E-3</c:v>
              </c:pt>
              <c:pt idx="563">
                <c:v>4.594748033450724E-2</c:v>
              </c:pt>
              <c:pt idx="564">
                <c:v>3.5828478608864067E-2</c:v>
              </c:pt>
              <c:pt idx="565">
                <c:v>-8.0226684961011152E-2</c:v>
              </c:pt>
              <c:pt idx="566">
                <c:v>-3.3727996285417561E-2</c:v>
              </c:pt>
              <c:pt idx="567">
                <c:v>-8.2204984747002996E-2</c:v>
              </c:pt>
              <c:pt idx="568">
                <c:v>-3.2859011376517699E-2</c:v>
              </c:pt>
              <c:pt idx="569">
                <c:v>9.9789016842599665E-5</c:v>
              </c:pt>
              <c:pt idx="570">
                <c:v>5.27173765105724E-2</c:v>
              </c:pt>
              <c:pt idx="571">
                <c:v>1.3235754312654002E-2</c:v>
              </c:pt>
              <c:pt idx="572">
                <c:v>4.4570690839400129E-2</c:v>
              </c:pt>
              <c:pt idx="573">
                <c:v>2.9587399104674894E-2</c:v>
              </c:pt>
              <c:pt idx="574">
                <c:v>-7.873577190203207E-3</c:v>
              </c:pt>
              <c:pt idx="575">
                <c:v>5.3058196049977191E-2</c:v>
              </c:pt>
              <c:pt idx="576">
                <c:v>-5.7880906838301271E-3</c:v>
              </c:pt>
              <c:pt idx="577">
                <c:v>4.6069097229256784E-2</c:v>
              </c:pt>
              <c:pt idx="578">
                <c:v>-6.9110407119152839E-3</c:v>
              </c:pt>
              <c:pt idx="579">
                <c:v>2.6875266423407318E-2</c:v>
              </c:pt>
              <c:pt idx="580">
                <c:v>-4.3340525579562694E-3</c:v>
              </c:pt>
              <c:pt idx="581">
                <c:v>-2.745477911840144E-2</c:v>
              </c:pt>
              <c:pt idx="582">
                <c:v>6.4107413434317806E-3</c:v>
              </c:pt>
              <c:pt idx="583">
                <c:v>-4.4051673559974525E-2</c:v>
              </c:pt>
              <c:pt idx="584">
                <c:v>5.1017369664248413E-2</c:v>
              </c:pt>
              <c:pt idx="585">
                <c:v>3.7912730749705581E-2</c:v>
              </c:pt>
              <c:pt idx="586">
                <c:v>5.1994685990931266E-2</c:v>
              </c:pt>
              <c:pt idx="587">
                <c:v>1.0311124731982702E-2</c:v>
              </c:pt>
              <c:pt idx="588">
                <c:v>-1.7014879068542044E-3</c:v>
              </c:pt>
              <c:pt idx="589">
                <c:v>3.8001533073512839E-2</c:v>
              </c:pt>
              <c:pt idx="590">
                <c:v>5.2161847309955434E-2</c:v>
              </c:pt>
              <c:pt idx="591">
                <c:v>6.374957864815034E-2</c:v>
              </c:pt>
              <c:pt idx="592">
                <c:v>4.0637191562768571E-2</c:v>
              </c:pt>
              <c:pt idx="593">
                <c:v>7.1374451447154819E-2</c:v>
              </c:pt>
              <c:pt idx="594">
                <c:v>8.1422697150785872E-2</c:v>
              </c:pt>
              <c:pt idx="595">
                <c:v>6.3475378948920635E-2</c:v>
              </c:pt>
              <c:pt idx="596">
                <c:v>1.6212289797844726E-2</c:v>
              </c:pt>
              <c:pt idx="597">
                <c:v>1.2957465505708754E-2</c:v>
              </c:pt>
              <c:pt idx="598">
                <c:v>2.366765084431055E-2</c:v>
              </c:pt>
              <c:pt idx="599">
                <c:v>1.9564840815658791E-2</c:v>
              </c:pt>
              <c:pt idx="600">
                <c:v>2.759006503219652E-2</c:v>
              </c:pt>
              <c:pt idx="601">
                <c:v>2.957870707979815E-2</c:v>
              </c:pt>
              <c:pt idx="602">
                <c:v>3.0491011361406528E-2</c:v>
              </c:pt>
              <c:pt idx="603">
                <c:v>-2.0312287001109652E-3</c:v>
              </c:pt>
              <c:pt idx="604">
                <c:v>3.4245144471413802E-2</c:v>
              </c:pt>
              <c:pt idx="605">
                <c:v>3.4049137350368852E-2</c:v>
              </c:pt>
              <c:pt idx="606">
                <c:v>4.6637832823375192E-2</c:v>
              </c:pt>
              <c:pt idx="607">
                <c:v>1.6790539734457433E-2</c:v>
              </c:pt>
              <c:pt idx="608">
                <c:v>-1.4796997726067573E-2</c:v>
              </c:pt>
              <c:pt idx="609">
                <c:v>-1.8367060788708756E-3</c:v>
              </c:pt>
              <c:pt idx="610">
                <c:v>-3.2536426344975666E-3</c:v>
              </c:pt>
              <c:pt idx="611">
                <c:v>3.4859823877672724E-2</c:v>
              </c:pt>
              <c:pt idx="612">
                <c:v>-1.7367063680816308E-2</c:v>
              </c:pt>
              <c:pt idx="613">
                <c:v>-5.7117977551460086E-2</c:v>
              </c:pt>
              <c:pt idx="614">
                <c:v>2.4075950838732929E-2</c:v>
              </c:pt>
              <c:pt idx="615">
                <c:v>3.4546383100392042E-2</c:v>
              </c:pt>
              <c:pt idx="616">
                <c:v>-3.7747954663274186E-3</c:v>
              </c:pt>
              <c:pt idx="617">
                <c:v>4.9627805386120549E-2</c:v>
              </c:pt>
              <c:pt idx="618">
                <c:v>8.7118691004294035E-2</c:v>
              </c:pt>
              <c:pt idx="619">
                <c:v>7.6483572993168991E-5</c:v>
              </c:pt>
              <c:pt idx="620">
                <c:v>-1.7194593200446029E-2</c:v>
              </c:pt>
              <c:pt idx="621">
                <c:v>6.5842296326517058E-3</c:v>
              </c:pt>
              <c:pt idx="622">
                <c:v>-2.4592167037014612E-2</c:v>
              </c:pt>
              <c:pt idx="623">
                <c:v>1.182253294371538E-2</c:v>
              </c:pt>
              <c:pt idx="624">
                <c:v>-2.6243179446045595E-2</c:v>
              </c:pt>
              <c:pt idx="625">
                <c:v>2.3435606243288554E-2</c:v>
              </c:pt>
              <c:pt idx="626">
                <c:v>5.3400260207725481E-3</c:v>
              </c:pt>
              <c:pt idx="627">
                <c:v>-4.5818060196891608E-3</c:v>
              </c:pt>
              <c:pt idx="628">
                <c:v>2.2937567264959213E-2</c:v>
              </c:pt>
              <c:pt idx="629">
                <c:v>-1.5635475186789982E-2</c:v>
              </c:pt>
              <c:pt idx="630">
                <c:v>1.8701465200045675E-2</c:v>
              </c:pt>
              <c:pt idx="631">
                <c:v>1.9357830795110331E-3</c:v>
              </c:pt>
              <c:pt idx="632">
                <c:v>-1.1293581706341982E-2</c:v>
              </c:pt>
              <c:pt idx="633">
                <c:v>9.8681064835476562E-2</c:v>
              </c:pt>
              <c:pt idx="634">
                <c:v>-6.5825264430445785E-3</c:v>
              </c:pt>
              <c:pt idx="635">
                <c:v>-6.3079345609589055E-3</c:v>
              </c:pt>
              <c:pt idx="636">
                <c:v>5.6059885275791643E-2</c:v>
              </c:pt>
              <c:pt idx="637">
                <c:v>7.9936675878137464E-2</c:v>
              </c:pt>
              <c:pt idx="638">
                <c:v>-1.1882239244381587E-2</c:v>
              </c:pt>
              <c:pt idx="639">
                <c:v>-6.1739635085222844E-3</c:v>
              </c:pt>
              <c:pt idx="640">
                <c:v>-1.2429168060573481E-2</c:v>
              </c:pt>
              <c:pt idx="641">
                <c:v>-6.2076977010377732E-2</c:v>
              </c:pt>
              <c:pt idx="642">
                <c:v>3.2979619126908943E-2</c:v>
              </c:pt>
              <c:pt idx="643">
                <c:v>1.6641348443457105E-2</c:v>
              </c:pt>
              <c:pt idx="644">
                <c:v>4.0954683008291859E-2</c:v>
              </c:pt>
              <c:pt idx="645">
                <c:v>-1.7752307615695351E-2</c:v>
              </c:pt>
              <c:pt idx="646">
                <c:v>7.7842389520653477E-2</c:v>
              </c:pt>
              <c:pt idx="647">
                <c:v>-5.0880507791014828E-2</c:v>
              </c:pt>
              <c:pt idx="648">
                <c:v>-3.3840100321396172E-2</c:v>
              </c:pt>
              <c:pt idx="649">
                <c:v>-7.9853375928262693E-3</c:v>
              </c:pt>
              <c:pt idx="650">
                <c:v>-5.1335930789952577E-2</c:v>
              </c:pt>
              <c:pt idx="651">
                <c:v>-4.3078575721384738E-2</c:v>
              </c:pt>
              <c:pt idx="652">
                <c:v>-5.7992485093495638E-2</c:v>
              </c:pt>
              <c:pt idx="653">
                <c:v>8.7269303447419233E-3</c:v>
              </c:pt>
              <c:pt idx="654">
                <c:v>1.0136039086087401E-2</c:v>
              </c:pt>
              <c:pt idx="655">
                <c:v>6.8183899642583867E-2</c:v>
              </c:pt>
              <c:pt idx="656">
                <c:v>-2.8453390021674352E-3</c:v>
              </c:pt>
              <c:pt idx="657">
                <c:v>3.0070888395089312E-2</c:v>
              </c:pt>
              <c:pt idx="658">
                <c:v>-5.1642466852912072E-2</c:v>
              </c:pt>
              <c:pt idx="659">
                <c:v>2.4046788309604494E-2</c:v>
              </c:pt>
              <c:pt idx="660">
                <c:v>-3.4410513845813284E-2</c:v>
              </c:pt>
              <c:pt idx="661">
                <c:v>4.4604991802924765E-2</c:v>
              </c:pt>
              <c:pt idx="662">
                <c:v>-3.1271284649304398E-2</c:v>
              </c:pt>
              <c:pt idx="663">
                <c:v>1.5118219745703598E-2</c:v>
              </c:pt>
              <c:pt idx="664">
                <c:v>3.9341541752970777E-2</c:v>
              </c:pt>
              <c:pt idx="665">
                <c:v>-3.2364417155228864E-2</c:v>
              </c:pt>
              <c:pt idx="666">
                <c:v>9.0133773645526105E-2</c:v>
              </c:pt>
              <c:pt idx="667">
                <c:v>9.0573032756031679E-3</c:v>
              </c:pt>
              <c:pt idx="668">
                <c:v>-2.6500344727087288E-2</c:v>
              </c:pt>
              <c:pt idx="669">
                <c:v>8.3136946455713456E-2</c:v>
              </c:pt>
              <c:pt idx="670">
                <c:v>3.0017411692730533E-2</c:v>
              </c:pt>
              <c:pt idx="671">
                <c:v>-8.2779057946315682E-2</c:v>
              </c:pt>
              <c:pt idx="672">
                <c:v>2.8565330099695529E-2</c:v>
              </c:pt>
              <c:pt idx="673">
                <c:v>-4.7755172295175008E-2</c:v>
              </c:pt>
              <c:pt idx="674">
                <c:v>-3.898970183873196E-2</c:v>
              </c:pt>
              <c:pt idx="675">
                <c:v>1.3315262553843077E-2</c:v>
              </c:pt>
              <c:pt idx="676">
                <c:v>1.2249155071566875E-2</c:v>
              </c:pt>
              <c:pt idx="677">
                <c:v>-1.2620763227311649E-2</c:v>
              </c:pt>
              <c:pt idx="678">
                <c:v>-6.8961619080338821E-2</c:v>
              </c:pt>
              <c:pt idx="679">
                <c:v>-5.7468943165708275E-2</c:v>
              </c:pt>
              <c:pt idx="680">
                <c:v>-5.1460333336089015E-2</c:v>
              </c:pt>
              <c:pt idx="681">
                <c:v>-3.0612649529770053E-2</c:v>
              </c:pt>
              <c:pt idx="682">
                <c:v>1.6675012102083997E-2</c:v>
              </c:pt>
              <c:pt idx="683">
                <c:v>5.4365817577464171E-3</c:v>
              </c:pt>
              <c:pt idx="684">
                <c:v>3.3707594003770325E-2</c:v>
              </c:pt>
              <c:pt idx="685">
                <c:v>-7.6359759111789494E-2</c:v>
              </c:pt>
              <c:pt idx="686">
                <c:v>1.1587923933314315E-2</c:v>
              </c:pt>
              <c:pt idx="687">
                <c:v>-3.8335631576367213E-2</c:v>
              </c:pt>
              <c:pt idx="688">
                <c:v>-6.9938236145166144E-3</c:v>
              </c:pt>
              <c:pt idx="689">
                <c:v>2.0132103491249609E-2</c:v>
              </c:pt>
              <c:pt idx="690">
                <c:v>-1.5443854304511007E-2</c:v>
              </c:pt>
              <c:pt idx="691">
                <c:v>3.0895249790794388E-2</c:v>
              </c:pt>
              <c:pt idx="692">
                <c:v>6.7142432010998121E-3</c:v>
              </c:pt>
              <c:pt idx="693">
                <c:v>8.2640631741242032E-3</c:v>
              </c:pt>
              <c:pt idx="694">
                <c:v>-2.5558443844515999E-2</c:v>
              </c:pt>
              <c:pt idx="695">
                <c:v>5.2032547256422035E-2</c:v>
              </c:pt>
              <c:pt idx="696">
                <c:v>-1.8123048644776318E-2</c:v>
              </c:pt>
              <c:pt idx="697">
                <c:v>-7.6225034497046096E-3</c:v>
              </c:pt>
              <c:pt idx="698">
                <c:v>6.8629792649637977E-2</c:v>
              </c:pt>
              <c:pt idx="699">
                <c:v>8.9538159447584142E-2</c:v>
              </c:pt>
              <c:pt idx="700">
                <c:v>4.0150657600757533E-2</c:v>
              </c:pt>
              <c:pt idx="701">
                <c:v>3.597400565136244E-2</c:v>
              </c:pt>
              <c:pt idx="702">
                <c:v>-8.3237131131594921E-3</c:v>
              </c:pt>
              <c:pt idx="703">
                <c:v>-3.3571728702867176E-2</c:v>
              </c:pt>
              <c:pt idx="704">
                <c:v>2.3701666493666451E-2</c:v>
              </c:pt>
              <c:pt idx="705">
                <c:v>8.9291983592820756E-3</c:v>
              </c:pt>
              <c:pt idx="706">
                <c:v>-2.9847445202570988E-2</c:v>
              </c:pt>
              <c:pt idx="707">
                <c:v>-4.985153688725763E-2</c:v>
              </c:pt>
              <c:pt idx="708">
                <c:v>-9.7266872697518991E-2</c:v>
              </c:pt>
              <c:pt idx="709">
                <c:v>-1.0591678605904598E-2</c:v>
              </c:pt>
              <c:pt idx="710">
                <c:v>-6.5446473171959063E-2</c:v>
              </c:pt>
              <c:pt idx="711">
                <c:v>1.6503164160869055E-2</c:v>
              </c:pt>
              <c:pt idx="712">
                <c:v>-1.5132006577943002E-2</c:v>
              </c:pt>
              <c:pt idx="713">
                <c:v>1.2073384613751514E-2</c:v>
              </c:pt>
              <c:pt idx="714">
                <c:v>-1.5432268523934312E-2</c:v>
              </c:pt>
              <c:pt idx="715">
                <c:v>-1.3331752474385894E-3</c:v>
              </c:pt>
              <c:pt idx="716">
                <c:v>-2.3626430037658963E-2</c:v>
              </c:pt>
              <c:pt idx="717">
                <c:v>1.1420951768135623E-2</c:v>
              </c:pt>
              <c:pt idx="718">
                <c:v>-4.4405074940598865E-2</c:v>
              </c:pt>
              <c:pt idx="719">
                <c:v>-7.7111057515224957E-2</c:v>
              </c:pt>
              <c:pt idx="720">
                <c:v>-7.3945471288670461E-2</c:v>
              </c:pt>
              <c:pt idx="721">
                <c:v>2.158009880088585E-2</c:v>
              </c:pt>
              <c:pt idx="722">
                <c:v>-2.1739946742334482E-2</c:v>
              </c:pt>
              <c:pt idx="723">
                <c:v>3.144512912786368E-2</c:v>
              </c:pt>
              <c:pt idx="724">
                <c:v>-5.8515455928240812E-3</c:v>
              </c:pt>
              <c:pt idx="725">
                <c:v>1.6682935471661331E-2</c:v>
              </c:pt>
              <c:pt idx="726">
                <c:v>-2.6888149194027378E-2</c:v>
              </c:pt>
              <c:pt idx="727">
                <c:v>-3.7720930158094745E-2</c:v>
              </c:pt>
              <c:pt idx="728">
                <c:v>-4.6899358617486619E-2</c:v>
              </c:pt>
              <c:pt idx="729">
                <c:v>-3.5409656221663255E-4</c:v>
              </c:pt>
              <c:pt idx="730">
                <c:v>4.2915171248238515E-2</c:v>
              </c:pt>
              <c:pt idx="731">
                <c:v>3.886636804791177E-2</c:v>
              </c:pt>
              <c:pt idx="732">
                <c:v>3.1195064906607506E-2</c:v>
              </c:pt>
              <c:pt idx="733">
                <c:v>2.9182125237368517E-2</c:v>
              </c:pt>
              <c:pt idx="734">
                <c:v>-8.6565662267252819E-3</c:v>
              </c:pt>
              <c:pt idx="735">
                <c:v>-2.6567643289503451E-2</c:v>
              </c:pt>
              <c:pt idx="736">
                <c:v>2.6233481805505221E-2</c:v>
              </c:pt>
              <c:pt idx="737">
                <c:v>4.7487058723974407E-2</c:v>
              </c:pt>
              <c:pt idx="738">
                <c:v>-1.4704168786516369E-2</c:v>
              </c:pt>
              <c:pt idx="739">
                <c:v>-3.0213731974322755E-2</c:v>
              </c:pt>
              <c:pt idx="740">
                <c:v>-4.5285216466537825E-2</c:v>
              </c:pt>
              <c:pt idx="741">
                <c:v>3.5285146800710265E-2</c:v>
              </c:pt>
              <c:pt idx="742">
                <c:v>2.6277665951169205E-2</c:v>
              </c:pt>
              <c:pt idx="743">
                <c:v>3.892589245798117E-2</c:v>
              </c:pt>
              <c:pt idx="744">
                <c:v>3.1791175972249341E-2</c:v>
              </c:pt>
              <c:pt idx="745">
                <c:v>0.11033752153294962</c:v>
              </c:pt>
              <c:pt idx="746">
                <c:v>6.5901770686933148E-2</c:v>
              </c:pt>
              <c:pt idx="747">
                <c:v>-2.104479445242724E-2</c:v>
              </c:pt>
              <c:pt idx="748">
                <c:v>-4.6980147988468168E-2</c:v>
              </c:pt>
              <c:pt idx="749">
                <c:v>-3.2974300025246706E-2</c:v>
              </c:pt>
              <c:pt idx="750">
                <c:v>-2.5023412933672162E-2</c:v>
              </c:pt>
              <c:pt idx="751">
                <c:v>-2.9142597455101615E-2</c:v>
              </c:pt>
              <c:pt idx="752">
                <c:v>-7.9718762569886081E-2</c:v>
              </c:pt>
              <c:pt idx="753">
                <c:v>-6.862462176384998E-2</c:v>
              </c:pt>
              <c:pt idx="754">
                <c:v>-6.6862922117726598E-2</c:v>
              </c:pt>
              <c:pt idx="755">
                <c:v>-4.4782440217687736E-2</c:v>
              </c:pt>
              <c:pt idx="756">
                <c:v>4.6468435175109235E-2</c:v>
              </c:pt>
              <c:pt idx="757">
                <c:v>9.3097195636771879E-2</c:v>
              </c:pt>
              <c:pt idx="758">
                <c:v>-9.1310532581871051E-2</c:v>
              </c:pt>
              <c:pt idx="759">
                <c:v>-2.1392532582146906E-2</c:v>
              </c:pt>
              <c:pt idx="760">
                <c:v>4.0230676499969142E-2</c:v>
              </c:pt>
              <c:pt idx="761">
                <c:v>5.2294520207516904E-2</c:v>
              </c:pt>
              <c:pt idx="762">
                <c:v>3.198023939549266E-2</c:v>
              </c:pt>
              <c:pt idx="763">
                <c:v>4.2651067903380913E-2</c:v>
              </c:pt>
              <c:pt idx="764">
                <c:v>4.7258952104680674E-2</c:v>
              </c:pt>
              <c:pt idx="765">
                <c:v>1.3970197905148751E-2</c:v>
              </c:pt>
              <c:pt idx="766">
                <c:v>6.4688471614216425E-2</c:v>
              </c:pt>
              <c:pt idx="767">
                <c:v>9.0341743936459551E-3</c:v>
              </c:pt>
              <c:pt idx="768">
                <c:v>-5.4464169311584598E-2</c:v>
              </c:pt>
              <c:pt idx="769">
                <c:v>-4.6225419338874474E-3</c:v>
              </c:pt>
              <c:pt idx="770">
                <c:v>2.2527689403544215E-2</c:v>
              </c:pt>
              <c:pt idx="771">
                <c:v>3.7336766001743626E-2</c:v>
              </c:pt>
              <c:pt idx="772">
                <c:v>-8.9805673545440001E-2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C44-4B72-9823-C967C6C5D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107776"/>
        <c:axId val="250114048"/>
      </c:scatterChart>
      <c:valAx>
        <c:axId val="250107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 dirty="0">
                    <a:solidFill>
                      <a:schemeClr val="tx1"/>
                    </a:solidFill>
                  </a:rPr>
                  <a:t>Predicted Value</a:t>
                </a:r>
                <a:endParaRPr lang="en-US" sz="180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114048"/>
        <c:crosses val="autoZero"/>
        <c:crossBetween val="midCat"/>
      </c:valAx>
      <c:valAx>
        <c:axId val="25011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Residual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10777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rgbClr val="CCCCCC"/>
    </a:solidFill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417650918635169E-2"/>
          <c:y val="2.9628961178355343E-2"/>
          <c:w val="0.93682906824146983"/>
          <c:h val="0.87625485310370377"/>
        </c:manualLayout>
      </c:layout>
      <c:lineChart>
        <c:grouping val="standar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Actual value</c:v>
                </c:pt>
              </c:strCache>
            </c:strRef>
          </c:tx>
          <c:spPr>
            <a:ln>
              <a:solidFill>
                <a:srgbClr val="006BBC"/>
              </a:solidFill>
            </a:ln>
          </c:spPr>
          <c:dPt>
            <c:idx val="449"/>
            <c:marker>
              <c:spPr>
                <a:ln>
                  <a:solidFill>
                    <a:schemeClr val="tx2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4579-4D55-93ED-ECAD2E6280F8}"/>
              </c:ext>
            </c:extLst>
          </c:dPt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ورقة1!$B$2:$B$774</c:f>
              <c:numCache>
                <c:formatCode>General</c:formatCode>
                <c:ptCount val="773"/>
                <c:pt idx="0">
                  <c:v>4.3979999999999997</c:v>
                </c:pt>
                <c:pt idx="1">
                  <c:v>4.4119999999999999</c:v>
                </c:pt>
                <c:pt idx="2">
                  <c:v>4.3760000000000003</c:v>
                </c:pt>
                <c:pt idx="3">
                  <c:v>4.3150000000000004</c:v>
                </c:pt>
                <c:pt idx="4">
                  <c:v>4.3280000000000003</c:v>
                </c:pt>
                <c:pt idx="5">
                  <c:v>4.3525</c:v>
                </c:pt>
                <c:pt idx="6">
                  <c:v>4.3849999999999998</c:v>
                </c:pt>
                <c:pt idx="7">
                  <c:v>4.3484999999999996</c:v>
                </c:pt>
                <c:pt idx="8">
                  <c:v>4.3375000000000004</c:v>
                </c:pt>
                <c:pt idx="9">
                  <c:v>4.3630000000000004</c:v>
                </c:pt>
                <c:pt idx="10">
                  <c:v>4.3754999999999997</c:v>
                </c:pt>
                <c:pt idx="11">
                  <c:v>4.3920000000000003</c:v>
                </c:pt>
                <c:pt idx="12">
                  <c:v>4.4109999999999996</c:v>
                </c:pt>
                <c:pt idx="13">
                  <c:v>4.3250000000000002</c:v>
                </c:pt>
                <c:pt idx="14">
                  <c:v>4.3490000000000002</c:v>
                </c:pt>
                <c:pt idx="15">
                  <c:v>4.3544999999999998</c:v>
                </c:pt>
                <c:pt idx="16">
                  <c:v>4.3555000000000001</c:v>
                </c:pt>
                <c:pt idx="17">
                  <c:v>4.4085000000000001</c:v>
                </c:pt>
                <c:pt idx="18">
                  <c:v>4.4269999999999996</c:v>
                </c:pt>
                <c:pt idx="19">
                  <c:v>4.3555000000000001</c:v>
                </c:pt>
                <c:pt idx="20">
                  <c:v>4.4269999999999996</c:v>
                </c:pt>
                <c:pt idx="21">
                  <c:v>4.4269999999999996</c:v>
                </c:pt>
                <c:pt idx="22">
                  <c:v>4.468</c:v>
                </c:pt>
                <c:pt idx="23">
                  <c:v>4.4009999999999998</c:v>
                </c:pt>
                <c:pt idx="24">
                  <c:v>4.3875000000000002</c:v>
                </c:pt>
                <c:pt idx="25">
                  <c:v>4.4710000000000001</c:v>
                </c:pt>
                <c:pt idx="26">
                  <c:v>4.3985000000000003</c:v>
                </c:pt>
                <c:pt idx="27">
                  <c:v>4.3494999999999999</c:v>
                </c:pt>
                <c:pt idx="28">
                  <c:v>4.3319999999999999</c:v>
                </c:pt>
                <c:pt idx="29">
                  <c:v>4.3940000000000001</c:v>
                </c:pt>
                <c:pt idx="30">
                  <c:v>4.4124999999999996</c:v>
                </c:pt>
                <c:pt idx="31">
                  <c:v>4.4375</c:v>
                </c:pt>
                <c:pt idx="32">
                  <c:v>4.3719999999999999</c:v>
                </c:pt>
                <c:pt idx="33">
                  <c:v>4.42225</c:v>
                </c:pt>
                <c:pt idx="34">
                  <c:v>4.3929999999999998</c:v>
                </c:pt>
                <c:pt idx="35">
                  <c:v>4.375</c:v>
                </c:pt>
                <c:pt idx="36">
                  <c:v>4.4184999999999999</c:v>
                </c:pt>
                <c:pt idx="37">
                  <c:v>4.37</c:v>
                </c:pt>
                <c:pt idx="38">
                  <c:v>4.3310000000000004</c:v>
                </c:pt>
                <c:pt idx="39">
                  <c:v>4.3464999999999998</c:v>
                </c:pt>
                <c:pt idx="40">
                  <c:v>4.3810000000000002</c:v>
                </c:pt>
                <c:pt idx="41">
                  <c:v>4.3884999999999996</c:v>
                </c:pt>
                <c:pt idx="42">
                  <c:v>4.3840000000000003</c:v>
                </c:pt>
                <c:pt idx="43">
                  <c:v>4.3285</c:v>
                </c:pt>
                <c:pt idx="44">
                  <c:v>4.3410000000000002</c:v>
                </c:pt>
                <c:pt idx="45">
                  <c:v>4.3010000000000002</c:v>
                </c:pt>
                <c:pt idx="46">
                  <c:v>4.3570000000000002</c:v>
                </c:pt>
                <c:pt idx="47">
                  <c:v>4.3445</c:v>
                </c:pt>
                <c:pt idx="48">
                  <c:v>4.3895</c:v>
                </c:pt>
                <c:pt idx="49">
                  <c:v>4.3929999999999998</c:v>
                </c:pt>
                <c:pt idx="50">
                  <c:v>4.4059999999999997</c:v>
                </c:pt>
                <c:pt idx="51">
                  <c:v>4.3884999999999996</c:v>
                </c:pt>
                <c:pt idx="52">
                  <c:v>4.3704999999999998</c:v>
                </c:pt>
                <c:pt idx="53">
                  <c:v>4.3745000000000003</c:v>
                </c:pt>
                <c:pt idx="54">
                  <c:v>4.3734999999999999</c:v>
                </c:pt>
                <c:pt idx="55">
                  <c:v>4.3959999999999999</c:v>
                </c:pt>
                <c:pt idx="56">
                  <c:v>4.375</c:v>
                </c:pt>
                <c:pt idx="57">
                  <c:v>4.46</c:v>
                </c:pt>
                <c:pt idx="58">
                  <c:v>4.3819999999999997</c:v>
                </c:pt>
                <c:pt idx="59">
                  <c:v>4.38</c:v>
                </c:pt>
                <c:pt idx="60">
                  <c:v>4.3390000000000004</c:v>
                </c:pt>
                <c:pt idx="61">
                  <c:v>4.3609999999999998</c:v>
                </c:pt>
                <c:pt idx="62">
                  <c:v>4.3529999999999998</c:v>
                </c:pt>
                <c:pt idx="63">
                  <c:v>4.3795000000000002</c:v>
                </c:pt>
                <c:pt idx="64">
                  <c:v>4.2889999999999997</c:v>
                </c:pt>
                <c:pt idx="65">
                  <c:v>4.3544999999999998</c:v>
                </c:pt>
                <c:pt idx="66">
                  <c:v>4.3365</c:v>
                </c:pt>
                <c:pt idx="67">
                  <c:v>4.4104999999999999</c:v>
                </c:pt>
                <c:pt idx="68">
                  <c:v>4.4104999999999999</c:v>
                </c:pt>
                <c:pt idx="69">
                  <c:v>4.42</c:v>
                </c:pt>
                <c:pt idx="70">
                  <c:v>4.4664999999999999</c:v>
                </c:pt>
                <c:pt idx="71">
                  <c:v>4.4217500000000003</c:v>
                </c:pt>
                <c:pt idx="72">
                  <c:v>4.3494999999999999</c:v>
                </c:pt>
                <c:pt idx="73">
                  <c:v>4.4284999999999997</c:v>
                </c:pt>
                <c:pt idx="74">
                  <c:v>4.4119999999999999</c:v>
                </c:pt>
                <c:pt idx="75">
                  <c:v>4.4169999999999998</c:v>
                </c:pt>
                <c:pt idx="76">
                  <c:v>4.38</c:v>
                </c:pt>
                <c:pt idx="77">
                  <c:v>4.3724999999999996</c:v>
                </c:pt>
                <c:pt idx="78">
                  <c:v>4.4580000000000002</c:v>
                </c:pt>
                <c:pt idx="79">
                  <c:v>4.4720000000000004</c:v>
                </c:pt>
                <c:pt idx="80">
                  <c:v>4.3630000000000004</c:v>
                </c:pt>
                <c:pt idx="81">
                  <c:v>4.4109999999999996</c:v>
                </c:pt>
                <c:pt idx="82">
                  <c:v>4.3334999999999999</c:v>
                </c:pt>
                <c:pt idx="83">
                  <c:v>4.3994999999999997</c:v>
                </c:pt>
                <c:pt idx="84">
                  <c:v>4.4530000000000003</c:v>
                </c:pt>
                <c:pt idx="85">
                  <c:v>4.3404999999999996</c:v>
                </c:pt>
                <c:pt idx="86">
                  <c:v>4.3494999999999999</c:v>
                </c:pt>
                <c:pt idx="87">
                  <c:v>4.3680000000000003</c:v>
                </c:pt>
                <c:pt idx="88">
                  <c:v>4.3295000000000003</c:v>
                </c:pt>
                <c:pt idx="89">
                  <c:v>4.4640000000000004</c:v>
                </c:pt>
                <c:pt idx="90">
                  <c:v>4.4394999999999998</c:v>
                </c:pt>
                <c:pt idx="91">
                  <c:v>4.4074999999999998</c:v>
                </c:pt>
                <c:pt idx="92">
                  <c:v>4.3804999999999996</c:v>
                </c:pt>
                <c:pt idx="93">
                  <c:v>4.3739999999999997</c:v>
                </c:pt>
                <c:pt idx="94">
                  <c:v>4.4009999999999998</c:v>
                </c:pt>
                <c:pt idx="95">
                  <c:v>4.3760000000000003</c:v>
                </c:pt>
                <c:pt idx="96">
                  <c:v>4.3185000000000002</c:v>
                </c:pt>
                <c:pt idx="97">
                  <c:v>4.4000000000000004</c:v>
                </c:pt>
                <c:pt idx="98">
                  <c:v>4.3490000000000002</c:v>
                </c:pt>
                <c:pt idx="99">
                  <c:v>4.3395000000000001</c:v>
                </c:pt>
                <c:pt idx="100">
                  <c:v>4.3484999999999996</c:v>
                </c:pt>
                <c:pt idx="101">
                  <c:v>4.3040000000000003</c:v>
                </c:pt>
                <c:pt idx="102">
                  <c:v>4.3055000000000003</c:v>
                </c:pt>
                <c:pt idx="103">
                  <c:v>4.3220000000000001</c:v>
                </c:pt>
                <c:pt idx="104">
                  <c:v>4.3644999999999996</c:v>
                </c:pt>
                <c:pt idx="105">
                  <c:v>4.4275000000000002</c:v>
                </c:pt>
                <c:pt idx="106">
                  <c:v>4.4509999999999996</c:v>
                </c:pt>
                <c:pt idx="107">
                  <c:v>4.4102499999999996</c:v>
                </c:pt>
                <c:pt idx="108">
                  <c:v>4.37</c:v>
                </c:pt>
                <c:pt idx="109">
                  <c:v>4.3724999999999996</c:v>
                </c:pt>
                <c:pt idx="110">
                  <c:v>4.359</c:v>
                </c:pt>
                <c:pt idx="111">
                  <c:v>4.3635000000000002</c:v>
                </c:pt>
                <c:pt idx="112">
                  <c:v>4.3505000000000003</c:v>
                </c:pt>
                <c:pt idx="113">
                  <c:v>4.3739999999999997</c:v>
                </c:pt>
                <c:pt idx="114">
                  <c:v>4.3674999999999997</c:v>
                </c:pt>
                <c:pt idx="115">
                  <c:v>4.3754999999999997</c:v>
                </c:pt>
                <c:pt idx="116">
                  <c:v>4.3780000000000001</c:v>
                </c:pt>
                <c:pt idx="117">
                  <c:v>4.367</c:v>
                </c:pt>
                <c:pt idx="118">
                  <c:v>4.3654999999999999</c:v>
                </c:pt>
                <c:pt idx="119">
                  <c:v>4.34</c:v>
                </c:pt>
                <c:pt idx="120">
                  <c:v>4.3955000000000002</c:v>
                </c:pt>
                <c:pt idx="121">
                  <c:v>4.4379999999999997</c:v>
                </c:pt>
                <c:pt idx="122">
                  <c:v>4.3579999999999997</c:v>
                </c:pt>
                <c:pt idx="123">
                  <c:v>4.4474999999999998</c:v>
                </c:pt>
                <c:pt idx="124">
                  <c:v>4.4169999999999998</c:v>
                </c:pt>
                <c:pt idx="125">
                  <c:v>4.3964999999999996</c:v>
                </c:pt>
                <c:pt idx="126">
                  <c:v>4.41</c:v>
                </c:pt>
                <c:pt idx="127">
                  <c:v>4.3819999999999997</c:v>
                </c:pt>
                <c:pt idx="128">
                  <c:v>4.4165000000000001</c:v>
                </c:pt>
                <c:pt idx="129">
                  <c:v>4.444</c:v>
                </c:pt>
                <c:pt idx="130">
                  <c:v>4.3780000000000001</c:v>
                </c:pt>
                <c:pt idx="131">
                  <c:v>4.3975</c:v>
                </c:pt>
                <c:pt idx="132">
                  <c:v>4.3404999999999996</c:v>
                </c:pt>
                <c:pt idx="133">
                  <c:v>4.3895</c:v>
                </c:pt>
                <c:pt idx="134">
                  <c:v>4.4507500000000002</c:v>
                </c:pt>
                <c:pt idx="135">
                  <c:v>4.4589999999999996</c:v>
                </c:pt>
                <c:pt idx="136">
                  <c:v>4.3685</c:v>
                </c:pt>
                <c:pt idx="137">
                  <c:v>4.4379999999999997</c:v>
                </c:pt>
                <c:pt idx="138">
                  <c:v>4.4115000000000002</c:v>
                </c:pt>
                <c:pt idx="139">
                  <c:v>4.4275000000000002</c:v>
                </c:pt>
                <c:pt idx="140">
                  <c:v>4.4255000000000004</c:v>
                </c:pt>
                <c:pt idx="141">
                  <c:v>4.3899999999999997</c:v>
                </c:pt>
                <c:pt idx="142">
                  <c:v>4.3685</c:v>
                </c:pt>
                <c:pt idx="143">
                  <c:v>4.4029999999999996</c:v>
                </c:pt>
                <c:pt idx="144">
                  <c:v>4.4240000000000004</c:v>
                </c:pt>
                <c:pt idx="145">
                  <c:v>4.4474999999999998</c:v>
                </c:pt>
                <c:pt idx="146">
                  <c:v>4.3562500000000002</c:v>
                </c:pt>
                <c:pt idx="147">
                  <c:v>4.4085000000000001</c:v>
                </c:pt>
                <c:pt idx="148">
                  <c:v>4.3979999999999997</c:v>
                </c:pt>
                <c:pt idx="149">
                  <c:v>4.3914999999999997</c:v>
                </c:pt>
                <c:pt idx="150">
                  <c:v>4.3529999999999998</c:v>
                </c:pt>
                <c:pt idx="151">
                  <c:v>4.3310000000000004</c:v>
                </c:pt>
                <c:pt idx="152">
                  <c:v>4.3375000000000004</c:v>
                </c:pt>
                <c:pt idx="153">
                  <c:v>4.3754999999999997</c:v>
                </c:pt>
                <c:pt idx="154">
                  <c:v>4.3860000000000001</c:v>
                </c:pt>
                <c:pt idx="155">
                  <c:v>4.4344999999999999</c:v>
                </c:pt>
                <c:pt idx="156">
                  <c:v>4.3529999999999998</c:v>
                </c:pt>
                <c:pt idx="157">
                  <c:v>4.3479999999999999</c:v>
                </c:pt>
                <c:pt idx="158">
                  <c:v>4.4029999999999996</c:v>
                </c:pt>
                <c:pt idx="159">
                  <c:v>4.3752500000000003</c:v>
                </c:pt>
                <c:pt idx="160">
                  <c:v>4.4180000000000001</c:v>
                </c:pt>
                <c:pt idx="161">
                  <c:v>4.3695000000000004</c:v>
                </c:pt>
                <c:pt idx="162">
                  <c:v>4.3494999999999999</c:v>
                </c:pt>
                <c:pt idx="163">
                  <c:v>4.3624999999999998</c:v>
                </c:pt>
                <c:pt idx="164">
                  <c:v>4.4234999999999998</c:v>
                </c:pt>
                <c:pt idx="165">
                  <c:v>4.3795000000000002</c:v>
                </c:pt>
                <c:pt idx="166">
                  <c:v>4.3959999999999999</c:v>
                </c:pt>
                <c:pt idx="167">
                  <c:v>4.4764999999999997</c:v>
                </c:pt>
                <c:pt idx="168">
                  <c:v>4.3140000000000001</c:v>
                </c:pt>
                <c:pt idx="169">
                  <c:v>4.3564999999999996</c:v>
                </c:pt>
                <c:pt idx="170">
                  <c:v>4.4790000000000001</c:v>
                </c:pt>
                <c:pt idx="171">
                  <c:v>4.4535</c:v>
                </c:pt>
                <c:pt idx="172">
                  <c:v>4.4089999999999998</c:v>
                </c:pt>
                <c:pt idx="173">
                  <c:v>4.3572499999999996</c:v>
                </c:pt>
                <c:pt idx="174">
                  <c:v>4.3392499999999998</c:v>
                </c:pt>
                <c:pt idx="175">
                  <c:v>4.3259999999999996</c:v>
                </c:pt>
                <c:pt idx="176">
                  <c:v>4.3090000000000002</c:v>
                </c:pt>
                <c:pt idx="177">
                  <c:v>4.3434999999999997</c:v>
                </c:pt>
                <c:pt idx="178">
                  <c:v>4.3494999999999999</c:v>
                </c:pt>
                <c:pt idx="179">
                  <c:v>4.4260000000000002</c:v>
                </c:pt>
                <c:pt idx="180">
                  <c:v>4.415</c:v>
                </c:pt>
                <c:pt idx="181">
                  <c:v>4.4215</c:v>
                </c:pt>
                <c:pt idx="182">
                  <c:v>4.3925000000000001</c:v>
                </c:pt>
                <c:pt idx="183">
                  <c:v>4.3734999999999999</c:v>
                </c:pt>
                <c:pt idx="184">
                  <c:v>4.3855000000000004</c:v>
                </c:pt>
                <c:pt idx="185">
                  <c:v>4.4295</c:v>
                </c:pt>
                <c:pt idx="186">
                  <c:v>4.4645000000000001</c:v>
                </c:pt>
                <c:pt idx="187">
                  <c:v>4.49</c:v>
                </c:pt>
                <c:pt idx="188">
                  <c:v>4.4085000000000001</c:v>
                </c:pt>
                <c:pt idx="189">
                  <c:v>4.4504999999999999</c:v>
                </c:pt>
                <c:pt idx="190">
                  <c:v>4.4524999999999997</c:v>
                </c:pt>
                <c:pt idx="191">
                  <c:v>4.4089999999999998</c:v>
                </c:pt>
                <c:pt idx="192">
                  <c:v>4.4545000000000003</c:v>
                </c:pt>
                <c:pt idx="193">
                  <c:v>4.4470000000000001</c:v>
                </c:pt>
                <c:pt idx="194">
                  <c:v>4.4130000000000003</c:v>
                </c:pt>
                <c:pt idx="195">
                  <c:v>4.3574999999999999</c:v>
                </c:pt>
                <c:pt idx="196">
                  <c:v>4.3365</c:v>
                </c:pt>
                <c:pt idx="197">
                  <c:v>4.3540000000000001</c:v>
                </c:pt>
                <c:pt idx="198">
                  <c:v>4.3179999999999996</c:v>
                </c:pt>
                <c:pt idx="199">
                  <c:v>4.4269999999999996</c:v>
                </c:pt>
                <c:pt idx="200">
                  <c:v>4.343</c:v>
                </c:pt>
                <c:pt idx="201">
                  <c:v>4.3959999999999999</c:v>
                </c:pt>
                <c:pt idx="202">
                  <c:v>4.3484999999999996</c:v>
                </c:pt>
                <c:pt idx="203">
                  <c:v>4.4020000000000001</c:v>
                </c:pt>
                <c:pt idx="204">
                  <c:v>4.4005000000000001</c:v>
                </c:pt>
                <c:pt idx="205">
                  <c:v>4.4130000000000003</c:v>
                </c:pt>
                <c:pt idx="206">
                  <c:v>4.4295</c:v>
                </c:pt>
                <c:pt idx="207">
                  <c:v>4.4340000000000002</c:v>
                </c:pt>
                <c:pt idx="208">
                  <c:v>4.5214999999999996</c:v>
                </c:pt>
                <c:pt idx="209">
                  <c:v>4.4459999999999997</c:v>
                </c:pt>
                <c:pt idx="210">
                  <c:v>4.3594999999999997</c:v>
                </c:pt>
                <c:pt idx="211">
                  <c:v>4.3494999999999999</c:v>
                </c:pt>
                <c:pt idx="212">
                  <c:v>4.3410000000000002</c:v>
                </c:pt>
                <c:pt idx="213">
                  <c:v>4.3925000000000001</c:v>
                </c:pt>
                <c:pt idx="214">
                  <c:v>4.4112499999999999</c:v>
                </c:pt>
                <c:pt idx="215">
                  <c:v>4.3804999999999996</c:v>
                </c:pt>
                <c:pt idx="216">
                  <c:v>4.3650000000000002</c:v>
                </c:pt>
                <c:pt idx="217">
                  <c:v>4.3899999999999997</c:v>
                </c:pt>
                <c:pt idx="218">
                  <c:v>4.3715000000000002</c:v>
                </c:pt>
                <c:pt idx="219">
                  <c:v>4.3505000000000003</c:v>
                </c:pt>
                <c:pt idx="220">
                  <c:v>4.4642499999999998</c:v>
                </c:pt>
                <c:pt idx="221">
                  <c:v>4.4275000000000002</c:v>
                </c:pt>
                <c:pt idx="222">
                  <c:v>4.4385000000000003</c:v>
                </c:pt>
                <c:pt idx="223">
                  <c:v>4.4489999999999998</c:v>
                </c:pt>
                <c:pt idx="224">
                  <c:v>4.3895</c:v>
                </c:pt>
                <c:pt idx="225">
                  <c:v>4.4165000000000001</c:v>
                </c:pt>
                <c:pt idx="226">
                  <c:v>4.3339999999999996</c:v>
                </c:pt>
                <c:pt idx="227">
                  <c:v>4.383</c:v>
                </c:pt>
                <c:pt idx="228">
                  <c:v>4.4329999999999998</c:v>
                </c:pt>
                <c:pt idx="229">
                  <c:v>4.4059999999999997</c:v>
                </c:pt>
                <c:pt idx="230">
                  <c:v>4.41425</c:v>
                </c:pt>
                <c:pt idx="231">
                  <c:v>4.4800000000000004</c:v>
                </c:pt>
                <c:pt idx="232">
                  <c:v>4.4515000000000002</c:v>
                </c:pt>
                <c:pt idx="233">
                  <c:v>4.4204999999999997</c:v>
                </c:pt>
                <c:pt idx="234">
                  <c:v>4.3840000000000003</c:v>
                </c:pt>
                <c:pt idx="235">
                  <c:v>4.383</c:v>
                </c:pt>
                <c:pt idx="236">
                  <c:v>4.3789999999999996</c:v>
                </c:pt>
                <c:pt idx="237">
                  <c:v>4.4139999999999997</c:v>
                </c:pt>
                <c:pt idx="238">
                  <c:v>4.5235000000000003</c:v>
                </c:pt>
                <c:pt idx="239">
                  <c:v>4.4085000000000001</c:v>
                </c:pt>
                <c:pt idx="240">
                  <c:v>4.3609999999999998</c:v>
                </c:pt>
                <c:pt idx="241">
                  <c:v>4.3715000000000002</c:v>
                </c:pt>
                <c:pt idx="242">
                  <c:v>4.375</c:v>
                </c:pt>
                <c:pt idx="243">
                  <c:v>4.38</c:v>
                </c:pt>
                <c:pt idx="244">
                  <c:v>4.4550000000000001</c:v>
                </c:pt>
                <c:pt idx="245">
                  <c:v>4.3765000000000001</c:v>
                </c:pt>
                <c:pt idx="246">
                  <c:v>4.4744999999999999</c:v>
                </c:pt>
                <c:pt idx="247">
                  <c:v>4.343</c:v>
                </c:pt>
                <c:pt idx="248">
                  <c:v>4.3550000000000004</c:v>
                </c:pt>
                <c:pt idx="249">
                  <c:v>4.3440000000000003</c:v>
                </c:pt>
                <c:pt idx="250">
                  <c:v>4.3164999999999996</c:v>
                </c:pt>
                <c:pt idx="251">
                  <c:v>4.4524999999999997</c:v>
                </c:pt>
                <c:pt idx="252">
                  <c:v>4.4154999999999998</c:v>
                </c:pt>
                <c:pt idx="253">
                  <c:v>4.3624999999999998</c:v>
                </c:pt>
                <c:pt idx="254">
                  <c:v>4.3869999999999996</c:v>
                </c:pt>
                <c:pt idx="255">
                  <c:v>4.3975</c:v>
                </c:pt>
                <c:pt idx="256">
                  <c:v>4.4344999999999999</c:v>
                </c:pt>
                <c:pt idx="257">
                  <c:v>4.4145000000000003</c:v>
                </c:pt>
                <c:pt idx="258">
                  <c:v>4.3570000000000002</c:v>
                </c:pt>
                <c:pt idx="259">
                  <c:v>4.3789999999999996</c:v>
                </c:pt>
                <c:pt idx="260">
                  <c:v>4.3810000000000002</c:v>
                </c:pt>
                <c:pt idx="261">
                  <c:v>4.4452499999999997</c:v>
                </c:pt>
                <c:pt idx="262">
                  <c:v>4.359</c:v>
                </c:pt>
                <c:pt idx="263">
                  <c:v>4.3920000000000003</c:v>
                </c:pt>
                <c:pt idx="264">
                  <c:v>4.4684999999999997</c:v>
                </c:pt>
                <c:pt idx="265">
                  <c:v>4.3654999999999999</c:v>
                </c:pt>
                <c:pt idx="266">
                  <c:v>4.3324999999999996</c:v>
                </c:pt>
                <c:pt idx="267">
                  <c:v>4.3224999999999998</c:v>
                </c:pt>
                <c:pt idx="268">
                  <c:v>4.3055000000000003</c:v>
                </c:pt>
                <c:pt idx="269">
                  <c:v>4.2969999999999997</c:v>
                </c:pt>
                <c:pt idx="270">
                  <c:v>4.415</c:v>
                </c:pt>
                <c:pt idx="271">
                  <c:v>4.3040000000000003</c:v>
                </c:pt>
                <c:pt idx="272">
                  <c:v>4.4725000000000001</c:v>
                </c:pt>
                <c:pt idx="273">
                  <c:v>4.5175000000000001</c:v>
                </c:pt>
                <c:pt idx="274">
                  <c:v>4.4039999999999999</c:v>
                </c:pt>
                <c:pt idx="275">
                  <c:v>4.3715000000000002</c:v>
                </c:pt>
                <c:pt idx="276">
                  <c:v>4.3949999999999996</c:v>
                </c:pt>
                <c:pt idx="277">
                  <c:v>4.3540000000000001</c:v>
                </c:pt>
                <c:pt idx="278">
                  <c:v>4.3274999999999997</c:v>
                </c:pt>
                <c:pt idx="279">
                  <c:v>4.3419999999999996</c:v>
                </c:pt>
                <c:pt idx="280">
                  <c:v>4.4290000000000003</c:v>
                </c:pt>
                <c:pt idx="281">
                  <c:v>4.4074999999999998</c:v>
                </c:pt>
                <c:pt idx="282">
                  <c:v>4.37</c:v>
                </c:pt>
                <c:pt idx="283">
                  <c:v>4.4074999999999998</c:v>
                </c:pt>
                <c:pt idx="284">
                  <c:v>4.359</c:v>
                </c:pt>
                <c:pt idx="285">
                  <c:v>4.3715000000000002</c:v>
                </c:pt>
                <c:pt idx="286">
                  <c:v>4.4145000000000003</c:v>
                </c:pt>
                <c:pt idx="287">
                  <c:v>4.3304999999999998</c:v>
                </c:pt>
                <c:pt idx="288">
                  <c:v>4.4284999999999997</c:v>
                </c:pt>
                <c:pt idx="289">
                  <c:v>4.3680000000000003</c:v>
                </c:pt>
                <c:pt idx="290">
                  <c:v>4.3390000000000004</c:v>
                </c:pt>
                <c:pt idx="291">
                  <c:v>4.3419999999999996</c:v>
                </c:pt>
                <c:pt idx="292">
                  <c:v>4.3775000000000004</c:v>
                </c:pt>
                <c:pt idx="293">
                  <c:v>4.3140000000000001</c:v>
                </c:pt>
                <c:pt idx="294">
                  <c:v>4.3680000000000003</c:v>
                </c:pt>
                <c:pt idx="295">
                  <c:v>4.3615000000000004</c:v>
                </c:pt>
                <c:pt idx="296">
                  <c:v>4.4195000000000002</c:v>
                </c:pt>
                <c:pt idx="297">
                  <c:v>4.3600000000000003</c:v>
                </c:pt>
                <c:pt idx="298">
                  <c:v>4.2945000000000002</c:v>
                </c:pt>
                <c:pt idx="299">
                  <c:v>4.4044999999999996</c:v>
                </c:pt>
                <c:pt idx="300">
                  <c:v>4.3354999999999997</c:v>
                </c:pt>
                <c:pt idx="301">
                  <c:v>4.4085000000000001</c:v>
                </c:pt>
                <c:pt idx="302">
                  <c:v>4.3935000000000004</c:v>
                </c:pt>
                <c:pt idx="303">
                  <c:v>4.3775000000000004</c:v>
                </c:pt>
                <c:pt idx="304">
                  <c:v>4.3579999999999997</c:v>
                </c:pt>
                <c:pt idx="305">
                  <c:v>4.3410000000000002</c:v>
                </c:pt>
                <c:pt idx="306">
                  <c:v>4.4055</c:v>
                </c:pt>
                <c:pt idx="307">
                  <c:v>4.3635000000000002</c:v>
                </c:pt>
                <c:pt idx="308">
                  <c:v>4.3574999999999999</c:v>
                </c:pt>
                <c:pt idx="309">
                  <c:v>4.3544999999999998</c:v>
                </c:pt>
                <c:pt idx="310">
                  <c:v>4.3630000000000004</c:v>
                </c:pt>
                <c:pt idx="311">
                  <c:v>4.3834999999999997</c:v>
                </c:pt>
                <c:pt idx="312">
                  <c:v>4.3220000000000001</c:v>
                </c:pt>
                <c:pt idx="313">
                  <c:v>4.383</c:v>
                </c:pt>
                <c:pt idx="314">
                  <c:v>4.3529999999999998</c:v>
                </c:pt>
                <c:pt idx="315">
                  <c:v>4.3920000000000003</c:v>
                </c:pt>
                <c:pt idx="316">
                  <c:v>4.3704999999999998</c:v>
                </c:pt>
                <c:pt idx="317">
                  <c:v>4.3710000000000004</c:v>
                </c:pt>
                <c:pt idx="318">
                  <c:v>4.3129999999999997</c:v>
                </c:pt>
                <c:pt idx="319">
                  <c:v>4.3239999999999998</c:v>
                </c:pt>
                <c:pt idx="320">
                  <c:v>4.3339999999999996</c:v>
                </c:pt>
                <c:pt idx="321">
                  <c:v>4.3244999999999996</c:v>
                </c:pt>
                <c:pt idx="322">
                  <c:v>4.3994999999999997</c:v>
                </c:pt>
                <c:pt idx="323">
                  <c:v>4.3295000000000003</c:v>
                </c:pt>
                <c:pt idx="324">
                  <c:v>4.3319999999999999</c:v>
                </c:pt>
                <c:pt idx="325">
                  <c:v>4.3564999999999996</c:v>
                </c:pt>
                <c:pt idx="326">
                  <c:v>4.3745000000000003</c:v>
                </c:pt>
                <c:pt idx="327">
                  <c:v>4.4465000000000003</c:v>
                </c:pt>
                <c:pt idx="328">
                  <c:v>4.3875000000000002</c:v>
                </c:pt>
                <c:pt idx="329">
                  <c:v>4.3825000000000003</c:v>
                </c:pt>
                <c:pt idx="330">
                  <c:v>4.3810000000000002</c:v>
                </c:pt>
                <c:pt idx="331">
                  <c:v>4.3760000000000003</c:v>
                </c:pt>
                <c:pt idx="332">
                  <c:v>4.4295</c:v>
                </c:pt>
                <c:pt idx="333">
                  <c:v>4.391</c:v>
                </c:pt>
                <c:pt idx="334">
                  <c:v>4.4104999999999999</c:v>
                </c:pt>
                <c:pt idx="335">
                  <c:v>4.3484999999999996</c:v>
                </c:pt>
                <c:pt idx="336">
                  <c:v>4.3979999999999997</c:v>
                </c:pt>
                <c:pt idx="337">
                  <c:v>4.3849999999999998</c:v>
                </c:pt>
                <c:pt idx="338">
                  <c:v>4.3425000000000002</c:v>
                </c:pt>
                <c:pt idx="339">
                  <c:v>4.3689999999999998</c:v>
                </c:pt>
                <c:pt idx="340">
                  <c:v>4.3710000000000004</c:v>
                </c:pt>
                <c:pt idx="341">
                  <c:v>4.3780000000000001</c:v>
                </c:pt>
                <c:pt idx="342">
                  <c:v>4.4664999999999999</c:v>
                </c:pt>
                <c:pt idx="343">
                  <c:v>4.3912500000000003</c:v>
                </c:pt>
                <c:pt idx="344">
                  <c:v>4.391</c:v>
                </c:pt>
                <c:pt idx="345">
                  <c:v>4.3765000000000001</c:v>
                </c:pt>
                <c:pt idx="346">
                  <c:v>4.3849999999999998</c:v>
                </c:pt>
                <c:pt idx="347">
                  <c:v>4.3994999999999997</c:v>
                </c:pt>
                <c:pt idx="348">
                  <c:v>4.3724999999999996</c:v>
                </c:pt>
                <c:pt idx="349">
                  <c:v>4.3555000000000001</c:v>
                </c:pt>
                <c:pt idx="350">
                  <c:v>4.4080000000000004</c:v>
                </c:pt>
                <c:pt idx="351">
                  <c:v>4.3609999999999998</c:v>
                </c:pt>
                <c:pt idx="352">
                  <c:v>4.3815</c:v>
                </c:pt>
                <c:pt idx="353">
                  <c:v>4.4204999999999997</c:v>
                </c:pt>
                <c:pt idx="354">
                  <c:v>4.4124999999999996</c:v>
                </c:pt>
                <c:pt idx="355">
                  <c:v>4.4424999999999999</c:v>
                </c:pt>
                <c:pt idx="356">
                  <c:v>4.4645000000000001</c:v>
                </c:pt>
                <c:pt idx="357">
                  <c:v>4.4604999999999997</c:v>
                </c:pt>
                <c:pt idx="358">
                  <c:v>4.4645000000000001</c:v>
                </c:pt>
                <c:pt idx="359">
                  <c:v>4.4779999999999998</c:v>
                </c:pt>
                <c:pt idx="360">
                  <c:v>4.4154999999999998</c:v>
                </c:pt>
                <c:pt idx="361">
                  <c:v>4.4785000000000004</c:v>
                </c:pt>
                <c:pt idx="362">
                  <c:v>4.4535</c:v>
                </c:pt>
                <c:pt idx="363">
                  <c:v>4.3935000000000004</c:v>
                </c:pt>
                <c:pt idx="364">
                  <c:v>4.41</c:v>
                </c:pt>
                <c:pt idx="365">
                  <c:v>4.391</c:v>
                </c:pt>
                <c:pt idx="366">
                  <c:v>4.3754999999999997</c:v>
                </c:pt>
                <c:pt idx="367">
                  <c:v>4.4284999999999997</c:v>
                </c:pt>
                <c:pt idx="368">
                  <c:v>4.4340000000000002</c:v>
                </c:pt>
                <c:pt idx="369">
                  <c:v>4.3970000000000002</c:v>
                </c:pt>
                <c:pt idx="370">
                  <c:v>4.3505000000000003</c:v>
                </c:pt>
                <c:pt idx="371">
                  <c:v>4.3615000000000004</c:v>
                </c:pt>
                <c:pt idx="372">
                  <c:v>4.4465000000000003</c:v>
                </c:pt>
                <c:pt idx="373">
                  <c:v>4.444</c:v>
                </c:pt>
                <c:pt idx="374">
                  <c:v>4.3455000000000004</c:v>
                </c:pt>
                <c:pt idx="375">
                  <c:v>4.3395000000000001</c:v>
                </c:pt>
                <c:pt idx="376">
                  <c:v>4.4024999999999999</c:v>
                </c:pt>
                <c:pt idx="377">
                  <c:v>4.3877499999999996</c:v>
                </c:pt>
                <c:pt idx="378">
                  <c:v>4.391</c:v>
                </c:pt>
                <c:pt idx="379">
                  <c:v>4.3710000000000004</c:v>
                </c:pt>
                <c:pt idx="380">
                  <c:v>4.3905000000000003</c:v>
                </c:pt>
                <c:pt idx="381">
                  <c:v>4.4615</c:v>
                </c:pt>
                <c:pt idx="382">
                  <c:v>4.4820000000000002</c:v>
                </c:pt>
                <c:pt idx="383">
                  <c:v>4.4089999999999998</c:v>
                </c:pt>
                <c:pt idx="384">
                  <c:v>4.4630000000000001</c:v>
                </c:pt>
                <c:pt idx="385">
                  <c:v>4.4145000000000003</c:v>
                </c:pt>
                <c:pt idx="386">
                  <c:v>4.4035000000000002</c:v>
                </c:pt>
                <c:pt idx="387">
                  <c:v>4.4424999999999999</c:v>
                </c:pt>
                <c:pt idx="388">
                  <c:v>4.4204999999999997</c:v>
                </c:pt>
                <c:pt idx="389">
                  <c:v>4.3754999999999997</c:v>
                </c:pt>
                <c:pt idx="390">
                  <c:v>4.3964999999999996</c:v>
                </c:pt>
                <c:pt idx="391">
                  <c:v>4.3834999999999997</c:v>
                </c:pt>
                <c:pt idx="392">
                  <c:v>4.4080000000000004</c:v>
                </c:pt>
                <c:pt idx="393">
                  <c:v>4.3769999999999998</c:v>
                </c:pt>
                <c:pt idx="394">
                  <c:v>4.3864999999999998</c:v>
                </c:pt>
                <c:pt idx="395">
                  <c:v>4.3875000000000002</c:v>
                </c:pt>
                <c:pt idx="396">
                  <c:v>4.4085000000000001</c:v>
                </c:pt>
                <c:pt idx="397">
                  <c:v>4.3654999999999999</c:v>
                </c:pt>
                <c:pt idx="398">
                  <c:v>4.4489999999999998</c:v>
                </c:pt>
                <c:pt idx="399">
                  <c:v>4.3460000000000001</c:v>
                </c:pt>
                <c:pt idx="400">
                  <c:v>4.4055</c:v>
                </c:pt>
                <c:pt idx="401">
                  <c:v>4.452</c:v>
                </c:pt>
                <c:pt idx="402">
                  <c:v>4.3864999999999998</c:v>
                </c:pt>
                <c:pt idx="403">
                  <c:v>4.4865000000000004</c:v>
                </c:pt>
                <c:pt idx="404">
                  <c:v>4.4545000000000003</c:v>
                </c:pt>
                <c:pt idx="405">
                  <c:v>4.4414999999999996</c:v>
                </c:pt>
                <c:pt idx="406">
                  <c:v>4.4050000000000002</c:v>
                </c:pt>
                <c:pt idx="407">
                  <c:v>4.367</c:v>
                </c:pt>
                <c:pt idx="408">
                  <c:v>4.4565999999999999</c:v>
                </c:pt>
                <c:pt idx="409">
                  <c:v>4.4844999999999997</c:v>
                </c:pt>
                <c:pt idx="410">
                  <c:v>4.4435000000000002</c:v>
                </c:pt>
                <c:pt idx="411">
                  <c:v>4.4219999999999997</c:v>
                </c:pt>
                <c:pt idx="412">
                  <c:v>4.38</c:v>
                </c:pt>
                <c:pt idx="413">
                  <c:v>4.4029999999999996</c:v>
                </c:pt>
                <c:pt idx="414">
                  <c:v>4.4109999999999996</c:v>
                </c:pt>
                <c:pt idx="415">
                  <c:v>4.3715000000000002</c:v>
                </c:pt>
                <c:pt idx="416">
                  <c:v>4.3875000000000002</c:v>
                </c:pt>
                <c:pt idx="417">
                  <c:v>4.4154999999999998</c:v>
                </c:pt>
                <c:pt idx="418">
                  <c:v>4.5039999999999996</c:v>
                </c:pt>
                <c:pt idx="419">
                  <c:v>4.5250000000000004</c:v>
                </c:pt>
                <c:pt idx="420">
                  <c:v>4.3730000000000002</c:v>
                </c:pt>
                <c:pt idx="421">
                  <c:v>4.4029999999999996</c:v>
                </c:pt>
                <c:pt idx="422">
                  <c:v>4.4379999999999997</c:v>
                </c:pt>
                <c:pt idx="423">
                  <c:v>4.4335000000000004</c:v>
                </c:pt>
                <c:pt idx="424">
                  <c:v>4.4435000000000002</c:v>
                </c:pt>
                <c:pt idx="425">
                  <c:v>4.4355000000000002</c:v>
                </c:pt>
                <c:pt idx="426">
                  <c:v>4.4154999999999998</c:v>
                </c:pt>
                <c:pt idx="427">
                  <c:v>4.4039999999999999</c:v>
                </c:pt>
                <c:pt idx="428">
                  <c:v>4.4509999999999996</c:v>
                </c:pt>
                <c:pt idx="429">
                  <c:v>4.4015000000000004</c:v>
                </c:pt>
                <c:pt idx="430">
                  <c:v>4.3979999999999997</c:v>
                </c:pt>
                <c:pt idx="431">
                  <c:v>4.4260000000000002</c:v>
                </c:pt>
                <c:pt idx="432">
                  <c:v>4.3895</c:v>
                </c:pt>
                <c:pt idx="433">
                  <c:v>4.3624999999999998</c:v>
                </c:pt>
                <c:pt idx="434">
                  <c:v>4.4320000000000004</c:v>
                </c:pt>
                <c:pt idx="435">
                  <c:v>4.4455</c:v>
                </c:pt>
                <c:pt idx="436">
                  <c:v>4.4059999999999997</c:v>
                </c:pt>
                <c:pt idx="437">
                  <c:v>4.4954999999999998</c:v>
                </c:pt>
                <c:pt idx="438">
                  <c:v>4.4029999999999996</c:v>
                </c:pt>
                <c:pt idx="439">
                  <c:v>4.4669999999999996</c:v>
                </c:pt>
                <c:pt idx="440">
                  <c:v>4.399</c:v>
                </c:pt>
                <c:pt idx="441">
                  <c:v>4.4340000000000002</c:v>
                </c:pt>
                <c:pt idx="442">
                  <c:v>4.4104999999999999</c:v>
                </c:pt>
                <c:pt idx="443">
                  <c:v>4.4165000000000001</c:v>
                </c:pt>
                <c:pt idx="444">
                  <c:v>4.3940000000000001</c:v>
                </c:pt>
                <c:pt idx="445">
                  <c:v>4.3674999999999997</c:v>
                </c:pt>
                <c:pt idx="446">
                  <c:v>4.3745000000000003</c:v>
                </c:pt>
                <c:pt idx="447">
                  <c:v>4.4364999999999997</c:v>
                </c:pt>
                <c:pt idx="448">
                  <c:v>4.4450000000000003</c:v>
                </c:pt>
                <c:pt idx="449">
                  <c:v>4.2977499999999997</c:v>
                </c:pt>
                <c:pt idx="450">
                  <c:v>4.3985000000000003</c:v>
                </c:pt>
                <c:pt idx="451">
                  <c:v>4.415</c:v>
                </c:pt>
                <c:pt idx="452">
                  <c:v>4.3544999999999998</c:v>
                </c:pt>
                <c:pt idx="453">
                  <c:v>4.4775</c:v>
                </c:pt>
                <c:pt idx="454">
                  <c:v>4.3914999999999997</c:v>
                </c:pt>
                <c:pt idx="455">
                  <c:v>4.383</c:v>
                </c:pt>
                <c:pt idx="456">
                  <c:v>4.36625</c:v>
                </c:pt>
                <c:pt idx="457">
                  <c:v>4.3869999999999996</c:v>
                </c:pt>
                <c:pt idx="458">
                  <c:v>4.4195000000000002</c:v>
                </c:pt>
                <c:pt idx="459">
                  <c:v>4.3955000000000002</c:v>
                </c:pt>
                <c:pt idx="460">
                  <c:v>4.4515000000000002</c:v>
                </c:pt>
                <c:pt idx="461">
                  <c:v>4.4119999999999999</c:v>
                </c:pt>
                <c:pt idx="462">
                  <c:v>4.4169999999999998</c:v>
                </c:pt>
                <c:pt idx="463">
                  <c:v>4.4504999999999999</c:v>
                </c:pt>
                <c:pt idx="464">
                  <c:v>4.3244999999999996</c:v>
                </c:pt>
                <c:pt idx="465">
                  <c:v>4.3559999999999999</c:v>
                </c:pt>
                <c:pt idx="466">
                  <c:v>4.4020000000000001</c:v>
                </c:pt>
                <c:pt idx="467">
                  <c:v>4.4790000000000001</c:v>
                </c:pt>
                <c:pt idx="468">
                  <c:v>4.3952499999999999</c:v>
                </c:pt>
                <c:pt idx="469">
                  <c:v>4.3659999999999997</c:v>
                </c:pt>
                <c:pt idx="470">
                  <c:v>4.4450000000000003</c:v>
                </c:pt>
                <c:pt idx="471">
                  <c:v>4.4695</c:v>
                </c:pt>
                <c:pt idx="472">
                  <c:v>4.4032499999999999</c:v>
                </c:pt>
                <c:pt idx="473">
                  <c:v>4.4355000000000002</c:v>
                </c:pt>
                <c:pt idx="474">
                  <c:v>4.4080000000000004</c:v>
                </c:pt>
                <c:pt idx="475">
                  <c:v>4.4160000000000004</c:v>
                </c:pt>
                <c:pt idx="476">
                  <c:v>4.3940000000000001</c:v>
                </c:pt>
                <c:pt idx="477">
                  <c:v>4.3765000000000001</c:v>
                </c:pt>
                <c:pt idx="478">
                  <c:v>4.4329999999999998</c:v>
                </c:pt>
                <c:pt idx="479">
                  <c:v>4.4569999999999999</c:v>
                </c:pt>
                <c:pt idx="480">
                  <c:v>4.3879999999999999</c:v>
                </c:pt>
                <c:pt idx="481">
                  <c:v>4.4370000000000003</c:v>
                </c:pt>
                <c:pt idx="482">
                  <c:v>4.351</c:v>
                </c:pt>
                <c:pt idx="483">
                  <c:v>4.4459999999999997</c:v>
                </c:pt>
                <c:pt idx="484">
                  <c:v>4.3925000000000001</c:v>
                </c:pt>
                <c:pt idx="485">
                  <c:v>4.3795000000000002</c:v>
                </c:pt>
                <c:pt idx="486">
                  <c:v>4.3864999999999998</c:v>
                </c:pt>
                <c:pt idx="487">
                  <c:v>4.3815</c:v>
                </c:pt>
                <c:pt idx="488">
                  <c:v>4.4020000000000001</c:v>
                </c:pt>
                <c:pt idx="489">
                  <c:v>4.4584999999999999</c:v>
                </c:pt>
                <c:pt idx="490">
                  <c:v>4.3925000000000001</c:v>
                </c:pt>
                <c:pt idx="491">
                  <c:v>4.4640000000000004</c:v>
                </c:pt>
                <c:pt idx="492">
                  <c:v>4.351</c:v>
                </c:pt>
                <c:pt idx="493">
                  <c:v>4.3745000000000003</c:v>
                </c:pt>
                <c:pt idx="494">
                  <c:v>4.4279999999999999</c:v>
                </c:pt>
                <c:pt idx="495">
                  <c:v>4.3769999999999998</c:v>
                </c:pt>
                <c:pt idx="496">
                  <c:v>4.3395000000000001</c:v>
                </c:pt>
                <c:pt idx="497">
                  <c:v>4.4435000000000002</c:v>
                </c:pt>
                <c:pt idx="498">
                  <c:v>4.4565000000000001</c:v>
                </c:pt>
                <c:pt idx="499">
                  <c:v>4.4569999999999999</c:v>
                </c:pt>
                <c:pt idx="500">
                  <c:v>4.4109999999999996</c:v>
                </c:pt>
                <c:pt idx="501">
                  <c:v>4.4424999999999999</c:v>
                </c:pt>
                <c:pt idx="502">
                  <c:v>4.3959999999999999</c:v>
                </c:pt>
                <c:pt idx="503">
                  <c:v>4.4154999999999998</c:v>
                </c:pt>
                <c:pt idx="504">
                  <c:v>4.4029999999999996</c:v>
                </c:pt>
                <c:pt idx="505">
                  <c:v>4.4104999999999999</c:v>
                </c:pt>
                <c:pt idx="506">
                  <c:v>4.3825000000000003</c:v>
                </c:pt>
                <c:pt idx="507">
                  <c:v>4.4325000000000001</c:v>
                </c:pt>
                <c:pt idx="508">
                  <c:v>4.4290000000000003</c:v>
                </c:pt>
                <c:pt idx="509">
                  <c:v>4.4489999999999998</c:v>
                </c:pt>
                <c:pt idx="510">
                  <c:v>4.4539999999999997</c:v>
                </c:pt>
                <c:pt idx="511">
                  <c:v>4.3940000000000001</c:v>
                </c:pt>
                <c:pt idx="512">
                  <c:v>4.4470000000000001</c:v>
                </c:pt>
                <c:pt idx="513">
                  <c:v>4.4509999999999996</c:v>
                </c:pt>
                <c:pt idx="514">
                  <c:v>4.49</c:v>
                </c:pt>
                <c:pt idx="515">
                  <c:v>4.4400000000000004</c:v>
                </c:pt>
                <c:pt idx="516">
                  <c:v>4.5182500000000001</c:v>
                </c:pt>
                <c:pt idx="517">
                  <c:v>4.3760000000000003</c:v>
                </c:pt>
                <c:pt idx="518">
                  <c:v>4.34</c:v>
                </c:pt>
                <c:pt idx="519">
                  <c:v>4.3244999999999996</c:v>
                </c:pt>
                <c:pt idx="520">
                  <c:v>4.4390000000000001</c:v>
                </c:pt>
                <c:pt idx="521">
                  <c:v>4.4714999999999998</c:v>
                </c:pt>
                <c:pt idx="522">
                  <c:v>4.4074999999999998</c:v>
                </c:pt>
                <c:pt idx="523">
                  <c:v>4.3975</c:v>
                </c:pt>
                <c:pt idx="524">
                  <c:v>4.4080000000000004</c:v>
                </c:pt>
                <c:pt idx="525">
                  <c:v>4.4145000000000003</c:v>
                </c:pt>
                <c:pt idx="526">
                  <c:v>4.4024999999999999</c:v>
                </c:pt>
                <c:pt idx="527">
                  <c:v>4.4039999999999999</c:v>
                </c:pt>
                <c:pt idx="528">
                  <c:v>4.306</c:v>
                </c:pt>
                <c:pt idx="529">
                  <c:v>4.4000000000000004</c:v>
                </c:pt>
                <c:pt idx="530">
                  <c:v>4.3940000000000001</c:v>
                </c:pt>
                <c:pt idx="531">
                  <c:v>4.4465000000000003</c:v>
                </c:pt>
                <c:pt idx="532">
                  <c:v>4.4029999999999996</c:v>
                </c:pt>
                <c:pt idx="533">
                  <c:v>4.4394999999999998</c:v>
                </c:pt>
                <c:pt idx="534">
                  <c:v>4.4119999999999999</c:v>
                </c:pt>
                <c:pt idx="535">
                  <c:v>4.3819999999999997</c:v>
                </c:pt>
                <c:pt idx="536">
                  <c:v>4.3849999999999998</c:v>
                </c:pt>
                <c:pt idx="537">
                  <c:v>4.4775</c:v>
                </c:pt>
                <c:pt idx="538">
                  <c:v>4.4154999999999998</c:v>
                </c:pt>
                <c:pt idx="539">
                  <c:v>4.3765000000000001</c:v>
                </c:pt>
                <c:pt idx="540">
                  <c:v>4.3600000000000003</c:v>
                </c:pt>
                <c:pt idx="541">
                  <c:v>4.4227499999999997</c:v>
                </c:pt>
                <c:pt idx="542">
                  <c:v>4.3825000000000003</c:v>
                </c:pt>
                <c:pt idx="543">
                  <c:v>4.383</c:v>
                </c:pt>
                <c:pt idx="544">
                  <c:v>4.4385000000000003</c:v>
                </c:pt>
                <c:pt idx="545">
                  <c:v>4.431</c:v>
                </c:pt>
                <c:pt idx="546">
                  <c:v>4.4630000000000001</c:v>
                </c:pt>
                <c:pt idx="547">
                  <c:v>4.4669999999999996</c:v>
                </c:pt>
                <c:pt idx="548">
                  <c:v>4.4535</c:v>
                </c:pt>
                <c:pt idx="549">
                  <c:v>4.4660000000000002</c:v>
                </c:pt>
                <c:pt idx="550">
                  <c:v>4.4424999999999999</c:v>
                </c:pt>
                <c:pt idx="551">
                  <c:v>4.4524999999999997</c:v>
                </c:pt>
                <c:pt idx="552">
                  <c:v>4.4645000000000001</c:v>
                </c:pt>
                <c:pt idx="553">
                  <c:v>4.4634999999999998</c:v>
                </c:pt>
                <c:pt idx="554">
                  <c:v>4.4580000000000002</c:v>
                </c:pt>
                <c:pt idx="555">
                  <c:v>4.4325000000000001</c:v>
                </c:pt>
                <c:pt idx="556">
                  <c:v>4.3914999999999997</c:v>
                </c:pt>
                <c:pt idx="557">
                  <c:v>4.4370000000000003</c:v>
                </c:pt>
                <c:pt idx="558">
                  <c:v>4.3715000000000002</c:v>
                </c:pt>
                <c:pt idx="559">
                  <c:v>4.4375</c:v>
                </c:pt>
                <c:pt idx="560">
                  <c:v>4.4550000000000001</c:v>
                </c:pt>
                <c:pt idx="561">
                  <c:v>4.4130000000000003</c:v>
                </c:pt>
                <c:pt idx="562">
                  <c:v>4.4234999999999998</c:v>
                </c:pt>
                <c:pt idx="563">
                  <c:v>4.4329999999999998</c:v>
                </c:pt>
                <c:pt idx="564">
                  <c:v>4.3704999999999998</c:v>
                </c:pt>
                <c:pt idx="565">
                  <c:v>4.3985000000000003</c:v>
                </c:pt>
                <c:pt idx="566">
                  <c:v>4.3695000000000004</c:v>
                </c:pt>
                <c:pt idx="567">
                  <c:v>4.3630000000000004</c:v>
                </c:pt>
                <c:pt idx="568">
                  <c:v>4.4240000000000004</c:v>
                </c:pt>
                <c:pt idx="569">
                  <c:v>4.4314999999999998</c:v>
                </c:pt>
                <c:pt idx="570">
                  <c:v>4.4314999999999998</c:v>
                </c:pt>
                <c:pt idx="571">
                  <c:v>4.3795000000000002</c:v>
                </c:pt>
                <c:pt idx="572">
                  <c:v>4.4145000000000003</c:v>
                </c:pt>
                <c:pt idx="573">
                  <c:v>4.4314999999999998</c:v>
                </c:pt>
                <c:pt idx="574">
                  <c:v>4.42</c:v>
                </c:pt>
                <c:pt idx="575">
                  <c:v>4.4320000000000004</c:v>
                </c:pt>
                <c:pt idx="576">
                  <c:v>4.4337499999999999</c:v>
                </c:pt>
                <c:pt idx="577">
                  <c:v>4.431</c:v>
                </c:pt>
                <c:pt idx="578">
                  <c:v>4.3185000000000002</c:v>
                </c:pt>
                <c:pt idx="579">
                  <c:v>4.3975</c:v>
                </c:pt>
                <c:pt idx="580">
                  <c:v>4.3760000000000003</c:v>
                </c:pt>
                <c:pt idx="581">
                  <c:v>4.4275000000000002</c:v>
                </c:pt>
                <c:pt idx="582">
                  <c:v>4.4089999999999998</c:v>
                </c:pt>
                <c:pt idx="583">
                  <c:v>4.4169999999999998</c:v>
                </c:pt>
                <c:pt idx="584">
                  <c:v>4.4405000000000001</c:v>
                </c:pt>
                <c:pt idx="585">
                  <c:v>4.4089999999999998</c:v>
                </c:pt>
                <c:pt idx="586">
                  <c:v>4.3914999999999997</c:v>
                </c:pt>
                <c:pt idx="587">
                  <c:v>4.4504999999999999</c:v>
                </c:pt>
                <c:pt idx="588">
                  <c:v>4.3815</c:v>
                </c:pt>
                <c:pt idx="589">
                  <c:v>4.4805000000000001</c:v>
                </c:pt>
                <c:pt idx="590">
                  <c:v>4.3490000000000002</c:v>
                </c:pt>
                <c:pt idx="591">
                  <c:v>4.4295</c:v>
                </c:pt>
                <c:pt idx="592">
                  <c:v>4.4195000000000002</c:v>
                </c:pt>
                <c:pt idx="593">
                  <c:v>4.4145000000000003</c:v>
                </c:pt>
                <c:pt idx="594">
                  <c:v>4.3760000000000003</c:v>
                </c:pt>
                <c:pt idx="595">
                  <c:v>4.3710000000000004</c:v>
                </c:pt>
                <c:pt idx="596">
                  <c:v>4.444</c:v>
                </c:pt>
                <c:pt idx="597">
                  <c:v>4.4669999999999996</c:v>
                </c:pt>
                <c:pt idx="598">
                  <c:v>4.4712500000000004</c:v>
                </c:pt>
                <c:pt idx="599">
                  <c:v>4.4695</c:v>
                </c:pt>
                <c:pt idx="600">
                  <c:v>4.3765000000000001</c:v>
                </c:pt>
                <c:pt idx="601">
                  <c:v>4.5034999999999998</c:v>
                </c:pt>
                <c:pt idx="602">
                  <c:v>4.415</c:v>
                </c:pt>
                <c:pt idx="603">
                  <c:v>4.444</c:v>
                </c:pt>
                <c:pt idx="604">
                  <c:v>4.4255000000000004</c:v>
                </c:pt>
                <c:pt idx="605">
                  <c:v>4.46</c:v>
                </c:pt>
                <c:pt idx="606">
                  <c:v>4.4245000000000001</c:v>
                </c:pt>
                <c:pt idx="607">
                  <c:v>4.3890000000000002</c:v>
                </c:pt>
                <c:pt idx="608">
                  <c:v>4.4284999999999997</c:v>
                </c:pt>
                <c:pt idx="609">
                  <c:v>4.4645000000000001</c:v>
                </c:pt>
                <c:pt idx="610">
                  <c:v>4.4080000000000004</c:v>
                </c:pt>
                <c:pt idx="611">
                  <c:v>4.5010000000000003</c:v>
                </c:pt>
                <c:pt idx="612">
                  <c:v>4.4024999999999999</c:v>
                </c:pt>
                <c:pt idx="613">
                  <c:v>4.4414999999999996</c:v>
                </c:pt>
                <c:pt idx="614">
                  <c:v>4.4775</c:v>
                </c:pt>
                <c:pt idx="615">
                  <c:v>4.3789999999999996</c:v>
                </c:pt>
                <c:pt idx="616">
                  <c:v>4.3125</c:v>
                </c:pt>
                <c:pt idx="617">
                  <c:v>4.4139999999999997</c:v>
                </c:pt>
                <c:pt idx="618">
                  <c:v>4.3959999999999999</c:v>
                </c:pt>
                <c:pt idx="619">
                  <c:v>4.3630000000000004</c:v>
                </c:pt>
                <c:pt idx="620">
                  <c:v>4.38</c:v>
                </c:pt>
                <c:pt idx="621">
                  <c:v>4.3810000000000002</c:v>
                </c:pt>
                <c:pt idx="622">
                  <c:v>4.351</c:v>
                </c:pt>
                <c:pt idx="623">
                  <c:v>4.3730000000000002</c:v>
                </c:pt>
                <c:pt idx="624">
                  <c:v>4.3789999999999996</c:v>
                </c:pt>
                <c:pt idx="625">
                  <c:v>4.4530000000000003</c:v>
                </c:pt>
                <c:pt idx="626">
                  <c:v>4.4755000000000003</c:v>
                </c:pt>
                <c:pt idx="627">
                  <c:v>4.4074999999999998</c:v>
                </c:pt>
                <c:pt idx="628">
                  <c:v>4.4279999999999999</c:v>
                </c:pt>
                <c:pt idx="629">
                  <c:v>4.3615000000000004</c:v>
                </c:pt>
                <c:pt idx="630">
                  <c:v>4.4444999999999997</c:v>
                </c:pt>
                <c:pt idx="631">
                  <c:v>4.3775000000000004</c:v>
                </c:pt>
                <c:pt idx="632">
                  <c:v>4.3847500000000004</c:v>
                </c:pt>
                <c:pt idx="633">
                  <c:v>4.3840000000000003</c:v>
                </c:pt>
                <c:pt idx="634">
                  <c:v>4.4160000000000004</c:v>
                </c:pt>
                <c:pt idx="635">
                  <c:v>4.3789999999999996</c:v>
                </c:pt>
                <c:pt idx="636">
                  <c:v>4.4429999999999996</c:v>
                </c:pt>
                <c:pt idx="637">
                  <c:v>4.4065000000000003</c:v>
                </c:pt>
                <c:pt idx="638">
                  <c:v>4.3215000000000003</c:v>
                </c:pt>
                <c:pt idx="639">
                  <c:v>4.3895</c:v>
                </c:pt>
                <c:pt idx="640">
                  <c:v>4.3920000000000003</c:v>
                </c:pt>
                <c:pt idx="641">
                  <c:v>4.3620000000000001</c:v>
                </c:pt>
                <c:pt idx="642">
                  <c:v>4.4009999999999998</c:v>
                </c:pt>
                <c:pt idx="643">
                  <c:v>4.4044999999999996</c:v>
                </c:pt>
                <c:pt idx="644">
                  <c:v>4.3834999999999997</c:v>
                </c:pt>
                <c:pt idx="645">
                  <c:v>4.3970000000000002</c:v>
                </c:pt>
                <c:pt idx="646">
                  <c:v>4.3715000000000002</c:v>
                </c:pt>
                <c:pt idx="647">
                  <c:v>4.3624999999999998</c:v>
                </c:pt>
                <c:pt idx="648">
                  <c:v>4.4124999999999996</c:v>
                </c:pt>
                <c:pt idx="649">
                  <c:v>4.3659999999999997</c:v>
                </c:pt>
                <c:pt idx="650">
                  <c:v>4.4414999999999996</c:v>
                </c:pt>
                <c:pt idx="651">
                  <c:v>4.3795000000000002</c:v>
                </c:pt>
                <c:pt idx="652">
                  <c:v>4.3665000000000003</c:v>
                </c:pt>
                <c:pt idx="653">
                  <c:v>4.4805000000000001</c:v>
                </c:pt>
                <c:pt idx="654">
                  <c:v>4.3840000000000003</c:v>
                </c:pt>
                <c:pt idx="655">
                  <c:v>4.3869999999999996</c:v>
                </c:pt>
                <c:pt idx="656">
                  <c:v>4.3055000000000003</c:v>
                </c:pt>
                <c:pt idx="657">
                  <c:v>4.2984999999999998</c:v>
                </c:pt>
                <c:pt idx="658">
                  <c:v>4.3745000000000003</c:v>
                </c:pt>
                <c:pt idx="659">
                  <c:v>4.3484999999999996</c:v>
                </c:pt>
                <c:pt idx="660">
                  <c:v>4.4009999999999998</c:v>
                </c:pt>
                <c:pt idx="661">
                  <c:v>4.4284999999999997</c:v>
                </c:pt>
                <c:pt idx="662">
                  <c:v>4.3940000000000001</c:v>
                </c:pt>
                <c:pt idx="663">
                  <c:v>4.3955000000000002</c:v>
                </c:pt>
                <c:pt idx="664">
                  <c:v>4.407</c:v>
                </c:pt>
                <c:pt idx="665">
                  <c:v>4.4139999999999997</c:v>
                </c:pt>
                <c:pt idx="666">
                  <c:v>4.327</c:v>
                </c:pt>
                <c:pt idx="667">
                  <c:v>4.3460000000000001</c:v>
                </c:pt>
                <c:pt idx="668">
                  <c:v>4.34</c:v>
                </c:pt>
                <c:pt idx="669">
                  <c:v>4.4195000000000002</c:v>
                </c:pt>
                <c:pt idx="670">
                  <c:v>4.3574999999999999</c:v>
                </c:pt>
                <c:pt idx="671">
                  <c:v>4.3520000000000003</c:v>
                </c:pt>
                <c:pt idx="672">
                  <c:v>4.3419999999999996</c:v>
                </c:pt>
                <c:pt idx="673">
                  <c:v>4.3334999999999999</c:v>
                </c:pt>
                <c:pt idx="674">
                  <c:v>4.4684999999999997</c:v>
                </c:pt>
                <c:pt idx="675">
                  <c:v>4.3864999999999998</c:v>
                </c:pt>
                <c:pt idx="676">
                  <c:v>4.3639999999999999</c:v>
                </c:pt>
                <c:pt idx="677">
                  <c:v>4.3490000000000002</c:v>
                </c:pt>
                <c:pt idx="678">
                  <c:v>4.3520000000000003</c:v>
                </c:pt>
                <c:pt idx="679">
                  <c:v>4.3994999999999997</c:v>
                </c:pt>
                <c:pt idx="680">
                  <c:v>4.4335000000000004</c:v>
                </c:pt>
                <c:pt idx="681">
                  <c:v>4.4210000000000003</c:v>
                </c:pt>
                <c:pt idx="682">
                  <c:v>4.4504999999999999</c:v>
                </c:pt>
                <c:pt idx="683">
                  <c:v>4.4764999999999997</c:v>
                </c:pt>
                <c:pt idx="684">
                  <c:v>4.3864999999999998</c:v>
                </c:pt>
                <c:pt idx="685">
                  <c:v>4.4325000000000001</c:v>
                </c:pt>
                <c:pt idx="686">
                  <c:v>4.3935000000000004</c:v>
                </c:pt>
                <c:pt idx="687">
                  <c:v>4.3544999999999998</c:v>
                </c:pt>
                <c:pt idx="688">
                  <c:v>4.3425000000000002</c:v>
                </c:pt>
                <c:pt idx="689">
                  <c:v>4.3380000000000001</c:v>
                </c:pt>
                <c:pt idx="690">
                  <c:v>4.415</c:v>
                </c:pt>
                <c:pt idx="691">
                  <c:v>4.4165000000000001</c:v>
                </c:pt>
                <c:pt idx="692">
                  <c:v>4.3555000000000001</c:v>
                </c:pt>
                <c:pt idx="693">
                  <c:v>4.4424999999999999</c:v>
                </c:pt>
                <c:pt idx="694">
                  <c:v>4.5039999999999996</c:v>
                </c:pt>
                <c:pt idx="695">
                  <c:v>4.4189999999999996</c:v>
                </c:pt>
                <c:pt idx="696">
                  <c:v>4.4000000000000004</c:v>
                </c:pt>
                <c:pt idx="697">
                  <c:v>4.3864999999999998</c:v>
                </c:pt>
                <c:pt idx="698">
                  <c:v>4.3935000000000004</c:v>
                </c:pt>
                <c:pt idx="699">
                  <c:v>4.4245000000000001</c:v>
                </c:pt>
                <c:pt idx="700">
                  <c:v>4.4554999999999998</c:v>
                </c:pt>
                <c:pt idx="701">
                  <c:v>4.4340000000000002</c:v>
                </c:pt>
                <c:pt idx="702">
                  <c:v>4.3330000000000002</c:v>
                </c:pt>
                <c:pt idx="703">
                  <c:v>4.3914999999999997</c:v>
                </c:pt>
                <c:pt idx="704">
                  <c:v>4.3535000000000004</c:v>
                </c:pt>
                <c:pt idx="705">
                  <c:v>4.3849999999999998</c:v>
                </c:pt>
                <c:pt idx="706">
                  <c:v>4.4385000000000003</c:v>
                </c:pt>
                <c:pt idx="707">
                  <c:v>4.4749999999999996</c:v>
                </c:pt>
                <c:pt idx="708">
                  <c:v>4.4435000000000002</c:v>
                </c:pt>
                <c:pt idx="709">
                  <c:v>4.4255000000000004</c:v>
                </c:pt>
                <c:pt idx="710">
                  <c:v>4.4690000000000003</c:v>
                </c:pt>
                <c:pt idx="711">
                  <c:v>4.4320000000000004</c:v>
                </c:pt>
                <c:pt idx="712">
                  <c:v>4.4379999999999997</c:v>
                </c:pt>
                <c:pt idx="713">
                  <c:v>4.4489999999999998</c:v>
                </c:pt>
                <c:pt idx="714">
                  <c:v>4.4085000000000001</c:v>
                </c:pt>
                <c:pt idx="715">
                  <c:v>4.4640000000000004</c:v>
                </c:pt>
                <c:pt idx="716">
                  <c:v>4.4130000000000003</c:v>
                </c:pt>
                <c:pt idx="717">
                  <c:v>4.4634999999999998</c:v>
                </c:pt>
                <c:pt idx="718">
                  <c:v>4.4085000000000001</c:v>
                </c:pt>
                <c:pt idx="719">
                  <c:v>4.4370000000000003</c:v>
                </c:pt>
                <c:pt idx="720">
                  <c:v>4.4089999999999998</c:v>
                </c:pt>
                <c:pt idx="721">
                  <c:v>4.375</c:v>
                </c:pt>
                <c:pt idx="722">
                  <c:v>4.4160000000000004</c:v>
                </c:pt>
                <c:pt idx="723">
                  <c:v>4.4385000000000003</c:v>
                </c:pt>
                <c:pt idx="724">
                  <c:v>4.3360000000000003</c:v>
                </c:pt>
                <c:pt idx="725">
                  <c:v>4.4565000000000001</c:v>
                </c:pt>
                <c:pt idx="726">
                  <c:v>4.4459999999999997</c:v>
                </c:pt>
                <c:pt idx="727">
                  <c:v>4.4824999999999999</c:v>
                </c:pt>
                <c:pt idx="728">
                  <c:v>4.4770000000000003</c:v>
                </c:pt>
                <c:pt idx="729">
                  <c:v>4.4485000000000001</c:v>
                </c:pt>
                <c:pt idx="730">
                  <c:v>4.4169999999999998</c:v>
                </c:pt>
                <c:pt idx="731">
                  <c:v>4.4580000000000002</c:v>
                </c:pt>
                <c:pt idx="732">
                  <c:v>4.43</c:v>
                </c:pt>
                <c:pt idx="733">
                  <c:v>4.4630000000000001</c:v>
                </c:pt>
                <c:pt idx="734">
                  <c:v>4.4485000000000001</c:v>
                </c:pt>
                <c:pt idx="735">
                  <c:v>4.4865000000000004</c:v>
                </c:pt>
                <c:pt idx="736">
                  <c:v>4.5179999999999998</c:v>
                </c:pt>
                <c:pt idx="737">
                  <c:v>4.51</c:v>
                </c:pt>
                <c:pt idx="738">
                  <c:v>4.4785000000000004</c:v>
                </c:pt>
                <c:pt idx="739">
                  <c:v>4.4885000000000002</c:v>
                </c:pt>
                <c:pt idx="740">
                  <c:v>4.4089999999999998</c:v>
                </c:pt>
                <c:pt idx="741">
                  <c:v>4.4329999999999998</c:v>
                </c:pt>
                <c:pt idx="742">
                  <c:v>4.4444999999999997</c:v>
                </c:pt>
                <c:pt idx="743">
                  <c:v>4.4264999999999999</c:v>
                </c:pt>
                <c:pt idx="744">
                  <c:v>4.4455</c:v>
                </c:pt>
                <c:pt idx="745">
                  <c:v>4.4524999999999997</c:v>
                </c:pt>
                <c:pt idx="746">
                  <c:v>4.4320000000000004</c:v>
                </c:pt>
                <c:pt idx="747">
                  <c:v>4.4245000000000001</c:v>
                </c:pt>
                <c:pt idx="748">
                  <c:v>4.3864999999999998</c:v>
                </c:pt>
                <c:pt idx="749">
                  <c:v>4.4320000000000004</c:v>
                </c:pt>
                <c:pt idx="750">
                  <c:v>4.4545000000000003</c:v>
                </c:pt>
                <c:pt idx="751">
                  <c:v>4.4574999999999996</c:v>
                </c:pt>
                <c:pt idx="752">
                  <c:v>4.4359999999999999</c:v>
                </c:pt>
                <c:pt idx="753">
                  <c:v>4.4044999999999996</c:v>
                </c:pt>
                <c:pt idx="754">
                  <c:v>4.3600000000000003</c:v>
                </c:pt>
                <c:pt idx="755">
                  <c:v>4.4065000000000003</c:v>
                </c:pt>
                <c:pt idx="756">
                  <c:v>4.41</c:v>
                </c:pt>
                <c:pt idx="757">
                  <c:v>4.4545000000000003</c:v>
                </c:pt>
                <c:pt idx="758">
                  <c:v>4.3795000000000002</c:v>
                </c:pt>
                <c:pt idx="759">
                  <c:v>4.3899999999999997</c:v>
                </c:pt>
                <c:pt idx="760">
                  <c:v>4.3375000000000004</c:v>
                </c:pt>
                <c:pt idx="761">
                  <c:v>4.4424999999999999</c:v>
                </c:pt>
                <c:pt idx="762">
                  <c:v>4.4494999999999996</c:v>
                </c:pt>
                <c:pt idx="763">
                  <c:v>4.4560000000000004</c:v>
                </c:pt>
                <c:pt idx="764">
                  <c:v>4.4039999999999999</c:v>
                </c:pt>
                <c:pt idx="765">
                  <c:v>4.4550000000000001</c:v>
                </c:pt>
                <c:pt idx="766">
                  <c:v>4.47</c:v>
                </c:pt>
                <c:pt idx="767">
                  <c:v>4.5110000000000001</c:v>
                </c:pt>
                <c:pt idx="768">
                  <c:v>4.4240000000000004</c:v>
                </c:pt>
                <c:pt idx="769">
                  <c:v>4.3985000000000003</c:v>
                </c:pt>
                <c:pt idx="770">
                  <c:v>4.4245000000000001</c:v>
                </c:pt>
                <c:pt idx="771">
                  <c:v>4.3460000000000001</c:v>
                </c:pt>
                <c:pt idx="772">
                  <c:v>4.4104999999999999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579-4D55-93ED-ECAD2E6280F8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Predicted values</c:v>
                </c:pt>
              </c:strCache>
            </c:strRef>
          </c:tx>
          <c:spPr>
            <a:ln>
              <a:solidFill>
                <a:srgbClr val="EB535E"/>
              </a:solidFill>
            </a:ln>
            <a:effectLst/>
          </c:spPr>
          <c:marker>
            <c:symbol val="star"/>
            <c:size val="7"/>
            <c:spPr>
              <a:ln>
                <a:solidFill>
                  <a:srgbClr val="EB535E"/>
                </a:solidFill>
              </a:ln>
              <a:effectLst/>
            </c:spPr>
          </c:marker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ورقة1!$C$2:$C$774</c:f>
              <c:numCache>
                <c:formatCode>General</c:formatCode>
                <c:ptCount val="773"/>
                <c:pt idx="0">
                  <c:v>4.3609099999999996</c:v>
                </c:pt>
                <c:pt idx="1">
                  <c:v>4.3644499999999997</c:v>
                </c:pt>
                <c:pt idx="2">
                  <c:v>4.3816699999999997</c:v>
                </c:pt>
                <c:pt idx="3">
                  <c:v>4.3735499999999998</c:v>
                </c:pt>
                <c:pt idx="4">
                  <c:v>4.3610600000000002</c:v>
                </c:pt>
                <c:pt idx="5">
                  <c:v>4.3594400000000002</c:v>
                </c:pt>
                <c:pt idx="6">
                  <c:v>4.3890700000000002</c:v>
                </c:pt>
                <c:pt idx="7">
                  <c:v>4.3773099999999996</c:v>
                </c:pt>
                <c:pt idx="8">
                  <c:v>4.3618600000000001</c:v>
                </c:pt>
                <c:pt idx="9">
                  <c:v>4.3607399999999998</c:v>
                </c:pt>
                <c:pt idx="10">
                  <c:v>4.3708</c:v>
                </c:pt>
                <c:pt idx="11">
                  <c:v>4.38225</c:v>
                </c:pt>
                <c:pt idx="12">
                  <c:v>4.4101699999999999</c:v>
                </c:pt>
                <c:pt idx="13">
                  <c:v>4.36693</c:v>
                </c:pt>
                <c:pt idx="14">
                  <c:v>4.3721300000000003</c:v>
                </c:pt>
                <c:pt idx="15">
                  <c:v>4.3778600000000001</c:v>
                </c:pt>
                <c:pt idx="16">
                  <c:v>4.3715200000000003</c:v>
                </c:pt>
                <c:pt idx="17">
                  <c:v>4.3826400000000003</c:v>
                </c:pt>
                <c:pt idx="18">
                  <c:v>4.40855</c:v>
                </c:pt>
                <c:pt idx="19">
                  <c:v>4.3798500000000002</c:v>
                </c:pt>
                <c:pt idx="20">
                  <c:v>4.4102699999999997</c:v>
                </c:pt>
                <c:pt idx="21">
                  <c:v>4.3790899999999997</c:v>
                </c:pt>
                <c:pt idx="22">
                  <c:v>4.3955299999999999</c:v>
                </c:pt>
                <c:pt idx="23">
                  <c:v>4.3758800000000004</c:v>
                </c:pt>
                <c:pt idx="24">
                  <c:v>4.3654099999999998</c:v>
                </c:pt>
                <c:pt idx="25">
                  <c:v>4.3794000000000004</c:v>
                </c:pt>
                <c:pt idx="26">
                  <c:v>4.3648600000000002</c:v>
                </c:pt>
                <c:pt idx="27">
                  <c:v>4.3626300000000002</c:v>
                </c:pt>
                <c:pt idx="28">
                  <c:v>4.3730000000000002</c:v>
                </c:pt>
                <c:pt idx="29">
                  <c:v>4.3834200000000001</c:v>
                </c:pt>
                <c:pt idx="30">
                  <c:v>4.3730500000000001</c:v>
                </c:pt>
                <c:pt idx="31">
                  <c:v>4.3730900000000004</c:v>
                </c:pt>
                <c:pt idx="32">
                  <c:v>4.3657599999999999</c:v>
                </c:pt>
                <c:pt idx="33">
                  <c:v>4.4114699999999996</c:v>
                </c:pt>
                <c:pt idx="34">
                  <c:v>4.3622699999999996</c:v>
                </c:pt>
                <c:pt idx="35">
                  <c:v>4.3749200000000004</c:v>
                </c:pt>
                <c:pt idx="36">
                  <c:v>4.3727999999999998</c:v>
                </c:pt>
                <c:pt idx="37">
                  <c:v>4.3758900000000001</c:v>
                </c:pt>
                <c:pt idx="38">
                  <c:v>4.3726500000000001</c:v>
                </c:pt>
                <c:pt idx="39">
                  <c:v>4.3660600000000001</c:v>
                </c:pt>
                <c:pt idx="40">
                  <c:v>4.36252</c:v>
                </c:pt>
                <c:pt idx="41">
                  <c:v>4.3609299999999998</c:v>
                </c:pt>
                <c:pt idx="42">
                  <c:v>4.3754099999999996</c:v>
                </c:pt>
                <c:pt idx="43">
                  <c:v>4.37629</c:v>
                </c:pt>
                <c:pt idx="44">
                  <c:v>4.37296</c:v>
                </c:pt>
                <c:pt idx="45">
                  <c:v>4.3809500000000003</c:v>
                </c:pt>
                <c:pt idx="46">
                  <c:v>4.3663699999999999</c:v>
                </c:pt>
                <c:pt idx="47">
                  <c:v>4.4203799999999998</c:v>
                </c:pt>
                <c:pt idx="48">
                  <c:v>4.3659100000000004</c:v>
                </c:pt>
                <c:pt idx="49">
                  <c:v>4.3612700000000002</c:v>
                </c:pt>
                <c:pt idx="50">
                  <c:v>4.4278300000000002</c:v>
                </c:pt>
                <c:pt idx="51">
                  <c:v>4.3848599999999998</c:v>
                </c:pt>
                <c:pt idx="52">
                  <c:v>4.37723</c:v>
                </c:pt>
                <c:pt idx="53">
                  <c:v>4.3666900000000002</c:v>
                </c:pt>
                <c:pt idx="54">
                  <c:v>4.3628099999999996</c:v>
                </c:pt>
                <c:pt idx="55">
                  <c:v>4.3851199999999997</c:v>
                </c:pt>
                <c:pt idx="56">
                  <c:v>4.3668300000000002</c:v>
                </c:pt>
                <c:pt idx="57">
                  <c:v>4.3632499999999999</c:v>
                </c:pt>
                <c:pt idx="58">
                  <c:v>4.37765</c:v>
                </c:pt>
                <c:pt idx="59">
                  <c:v>4.3964999999999996</c:v>
                </c:pt>
                <c:pt idx="60">
                  <c:v>4.3633899999999999</c:v>
                </c:pt>
                <c:pt idx="61">
                  <c:v>4.37385</c:v>
                </c:pt>
                <c:pt idx="62">
                  <c:v>4.3779300000000001</c:v>
                </c:pt>
                <c:pt idx="63">
                  <c:v>4.3856400000000004</c:v>
                </c:pt>
                <c:pt idx="64">
                  <c:v>4.3619500000000002</c:v>
                </c:pt>
                <c:pt idx="65">
                  <c:v>4.3672399999999998</c:v>
                </c:pt>
                <c:pt idx="66">
                  <c:v>4.3634599999999999</c:v>
                </c:pt>
                <c:pt idx="67">
                  <c:v>4.4410699999999999</c:v>
                </c:pt>
                <c:pt idx="68">
                  <c:v>4.44109</c:v>
                </c:pt>
                <c:pt idx="69">
                  <c:v>4.4029199999999999</c:v>
                </c:pt>
                <c:pt idx="70">
                  <c:v>4.3811299999999997</c:v>
                </c:pt>
                <c:pt idx="71">
                  <c:v>4.37486</c:v>
                </c:pt>
                <c:pt idx="72">
                  <c:v>4.3750200000000001</c:v>
                </c:pt>
                <c:pt idx="73">
                  <c:v>4.4011100000000001</c:v>
                </c:pt>
                <c:pt idx="74">
                  <c:v>4.3715000000000002</c:v>
                </c:pt>
                <c:pt idx="75">
                  <c:v>4.3677099999999998</c:v>
                </c:pt>
                <c:pt idx="76">
                  <c:v>4.3834400000000002</c:v>
                </c:pt>
                <c:pt idx="77">
                  <c:v>4.36416</c:v>
                </c:pt>
                <c:pt idx="78">
                  <c:v>4.3762600000000003</c:v>
                </c:pt>
                <c:pt idx="79">
                  <c:v>4.3988699999999996</c:v>
                </c:pt>
                <c:pt idx="80">
                  <c:v>4.3867500000000001</c:v>
                </c:pt>
                <c:pt idx="81">
                  <c:v>4.3922699999999999</c:v>
                </c:pt>
                <c:pt idx="82">
                  <c:v>4.3680399999999997</c:v>
                </c:pt>
                <c:pt idx="83">
                  <c:v>4.3765999999999998</c:v>
                </c:pt>
                <c:pt idx="84">
                  <c:v>4.4230299999999998</c:v>
                </c:pt>
                <c:pt idx="85">
                  <c:v>4.37514</c:v>
                </c:pt>
                <c:pt idx="86">
                  <c:v>4.3645800000000001</c:v>
                </c:pt>
                <c:pt idx="87">
                  <c:v>4.3748899999999997</c:v>
                </c:pt>
                <c:pt idx="88">
                  <c:v>4.3642200000000004</c:v>
                </c:pt>
                <c:pt idx="89">
                  <c:v>4.4251699999999996</c:v>
                </c:pt>
                <c:pt idx="90">
                  <c:v>4.4409200000000002</c:v>
                </c:pt>
                <c:pt idx="91">
                  <c:v>4.4325400000000004</c:v>
                </c:pt>
                <c:pt idx="92">
                  <c:v>4.40238</c:v>
                </c:pt>
                <c:pt idx="93">
                  <c:v>4.3841599999999996</c:v>
                </c:pt>
                <c:pt idx="94">
                  <c:v>4.4229399999999996</c:v>
                </c:pt>
                <c:pt idx="95">
                  <c:v>4.3849999999999998</c:v>
                </c:pt>
                <c:pt idx="96">
                  <c:v>4.3687199999999997</c:v>
                </c:pt>
                <c:pt idx="97">
                  <c:v>4.4081000000000001</c:v>
                </c:pt>
                <c:pt idx="98">
                  <c:v>4.4027799999999999</c:v>
                </c:pt>
                <c:pt idx="99">
                  <c:v>4.4237799999999998</c:v>
                </c:pt>
                <c:pt idx="100">
                  <c:v>4.3784700000000001</c:v>
                </c:pt>
                <c:pt idx="101">
                  <c:v>4.3854100000000003</c:v>
                </c:pt>
                <c:pt idx="102">
                  <c:v>4.3690199999999999</c:v>
                </c:pt>
                <c:pt idx="103">
                  <c:v>4.3687100000000001</c:v>
                </c:pt>
                <c:pt idx="104">
                  <c:v>4.3883099999999997</c:v>
                </c:pt>
                <c:pt idx="105">
                  <c:v>4.4028299999999998</c:v>
                </c:pt>
                <c:pt idx="106">
                  <c:v>4.3859199999999996</c:v>
                </c:pt>
                <c:pt idx="107">
                  <c:v>4.4147499999999997</c:v>
                </c:pt>
                <c:pt idx="108">
                  <c:v>4.4034300000000002</c:v>
                </c:pt>
                <c:pt idx="109">
                  <c:v>4.3967499999999999</c:v>
                </c:pt>
                <c:pt idx="110">
                  <c:v>4.3694199999999999</c:v>
                </c:pt>
                <c:pt idx="111">
                  <c:v>4.3861999999999997</c:v>
                </c:pt>
                <c:pt idx="112">
                  <c:v>4.3695300000000001</c:v>
                </c:pt>
                <c:pt idx="113">
                  <c:v>4.37669</c:v>
                </c:pt>
                <c:pt idx="114">
                  <c:v>4.3889500000000004</c:v>
                </c:pt>
                <c:pt idx="115">
                  <c:v>4.3890200000000004</c:v>
                </c:pt>
                <c:pt idx="116">
                  <c:v>4.3790399999999998</c:v>
                </c:pt>
                <c:pt idx="117">
                  <c:v>4.3697800000000004</c:v>
                </c:pt>
                <c:pt idx="118">
                  <c:v>4.3698300000000003</c:v>
                </c:pt>
                <c:pt idx="119">
                  <c:v>4.37669</c:v>
                </c:pt>
                <c:pt idx="120">
                  <c:v>4.3675899999999999</c:v>
                </c:pt>
                <c:pt idx="121">
                  <c:v>4.3857799999999996</c:v>
                </c:pt>
                <c:pt idx="122">
                  <c:v>4.38727</c:v>
                </c:pt>
                <c:pt idx="123">
                  <c:v>4.4300499999999996</c:v>
                </c:pt>
                <c:pt idx="124">
                  <c:v>4.3698499999999996</c:v>
                </c:pt>
                <c:pt idx="125">
                  <c:v>4.3727299999999998</c:v>
                </c:pt>
                <c:pt idx="126">
                  <c:v>4.3990900000000002</c:v>
                </c:pt>
                <c:pt idx="127">
                  <c:v>4.3774800000000003</c:v>
                </c:pt>
                <c:pt idx="128">
                  <c:v>4.3775399999999998</c:v>
                </c:pt>
                <c:pt idx="129">
                  <c:v>4.37723</c:v>
                </c:pt>
                <c:pt idx="130">
                  <c:v>4.3899800000000004</c:v>
                </c:pt>
                <c:pt idx="131">
                  <c:v>4.4169099999999997</c:v>
                </c:pt>
                <c:pt idx="132">
                  <c:v>4.3800600000000003</c:v>
                </c:pt>
                <c:pt idx="133">
                  <c:v>4.3778199999999998</c:v>
                </c:pt>
                <c:pt idx="134">
                  <c:v>4.4165200000000002</c:v>
                </c:pt>
                <c:pt idx="135">
                  <c:v>4.3833900000000003</c:v>
                </c:pt>
                <c:pt idx="136">
                  <c:v>4.3670999999999998</c:v>
                </c:pt>
                <c:pt idx="137">
                  <c:v>4.3928000000000003</c:v>
                </c:pt>
                <c:pt idx="138">
                  <c:v>4.3834799999999996</c:v>
                </c:pt>
                <c:pt idx="139">
                  <c:v>4.37094</c:v>
                </c:pt>
                <c:pt idx="140">
                  <c:v>4.3884999999999996</c:v>
                </c:pt>
                <c:pt idx="141">
                  <c:v>4.3781299999999996</c:v>
                </c:pt>
                <c:pt idx="142">
                  <c:v>4.38652</c:v>
                </c:pt>
                <c:pt idx="143">
                  <c:v>4.36747</c:v>
                </c:pt>
                <c:pt idx="144">
                  <c:v>4.3712099999999996</c:v>
                </c:pt>
                <c:pt idx="145">
                  <c:v>4.3984500000000004</c:v>
                </c:pt>
                <c:pt idx="146">
                  <c:v>4.3985900000000004</c:v>
                </c:pt>
                <c:pt idx="147">
                  <c:v>4.3670099999999996</c:v>
                </c:pt>
                <c:pt idx="148">
                  <c:v>4.42401</c:v>
                </c:pt>
                <c:pt idx="149">
                  <c:v>4.4010899999999999</c:v>
                </c:pt>
                <c:pt idx="150">
                  <c:v>4.3784599999999996</c:v>
                </c:pt>
                <c:pt idx="151">
                  <c:v>4.3806399999999996</c:v>
                </c:pt>
                <c:pt idx="152">
                  <c:v>4.3679699999999997</c:v>
                </c:pt>
                <c:pt idx="153">
                  <c:v>4.3789800000000003</c:v>
                </c:pt>
                <c:pt idx="154">
                  <c:v>4.3665599999999998</c:v>
                </c:pt>
                <c:pt idx="155">
                  <c:v>4.3834200000000001</c:v>
                </c:pt>
                <c:pt idx="156">
                  <c:v>4.3778699999999997</c:v>
                </c:pt>
                <c:pt idx="157">
                  <c:v>4.3795200000000003</c:v>
                </c:pt>
                <c:pt idx="158">
                  <c:v>4.4065500000000002</c:v>
                </c:pt>
                <c:pt idx="159">
                  <c:v>4.3904800000000002</c:v>
                </c:pt>
                <c:pt idx="160">
                  <c:v>4.3794000000000004</c:v>
                </c:pt>
                <c:pt idx="161">
                  <c:v>4.3979100000000004</c:v>
                </c:pt>
                <c:pt idx="162">
                  <c:v>4.3904199999999998</c:v>
                </c:pt>
                <c:pt idx="163">
                  <c:v>4.4063800000000004</c:v>
                </c:pt>
                <c:pt idx="164">
                  <c:v>4.3850800000000003</c:v>
                </c:pt>
                <c:pt idx="165">
                  <c:v>4.3762299999999996</c:v>
                </c:pt>
                <c:pt idx="166">
                  <c:v>4.4012500000000001</c:v>
                </c:pt>
                <c:pt idx="167">
                  <c:v>4.3798199999999996</c:v>
                </c:pt>
                <c:pt idx="168">
                  <c:v>4.3558300000000001</c:v>
                </c:pt>
                <c:pt idx="169">
                  <c:v>4.3783000000000003</c:v>
                </c:pt>
                <c:pt idx="170">
                  <c:v>4.4502699999999997</c:v>
                </c:pt>
                <c:pt idx="171">
                  <c:v>4.4505100000000004</c:v>
                </c:pt>
                <c:pt idx="172">
                  <c:v>4.3889300000000002</c:v>
                </c:pt>
                <c:pt idx="173">
                  <c:v>4.3728199999999999</c:v>
                </c:pt>
                <c:pt idx="174">
                  <c:v>4.3865299999999996</c:v>
                </c:pt>
                <c:pt idx="175">
                  <c:v>4.39154</c:v>
                </c:pt>
                <c:pt idx="176">
                  <c:v>4.3693299999999997</c:v>
                </c:pt>
                <c:pt idx="177">
                  <c:v>4.3917099999999998</c:v>
                </c:pt>
                <c:pt idx="178">
                  <c:v>4.3930499999999997</c:v>
                </c:pt>
                <c:pt idx="179">
                  <c:v>4.4138900000000003</c:v>
                </c:pt>
                <c:pt idx="180">
                  <c:v>4.4184299999999999</c:v>
                </c:pt>
                <c:pt idx="181">
                  <c:v>4.4056600000000001</c:v>
                </c:pt>
                <c:pt idx="182">
                  <c:v>4.4141199999999996</c:v>
                </c:pt>
                <c:pt idx="183">
                  <c:v>4.3801899999999998</c:v>
                </c:pt>
                <c:pt idx="184">
                  <c:v>4.3697900000000001</c:v>
                </c:pt>
                <c:pt idx="185">
                  <c:v>4.38347</c:v>
                </c:pt>
                <c:pt idx="186">
                  <c:v>4.4136699999999998</c:v>
                </c:pt>
                <c:pt idx="187">
                  <c:v>4.3929600000000004</c:v>
                </c:pt>
                <c:pt idx="188">
                  <c:v>4.4318999999999997</c:v>
                </c:pt>
                <c:pt idx="189">
                  <c:v>4.4319100000000002</c:v>
                </c:pt>
                <c:pt idx="190">
                  <c:v>4.4199099999999998</c:v>
                </c:pt>
                <c:pt idx="191">
                  <c:v>4.4084899999999996</c:v>
                </c:pt>
                <c:pt idx="192">
                  <c:v>4.4211499999999999</c:v>
                </c:pt>
                <c:pt idx="193">
                  <c:v>4.4200499999999998</c:v>
                </c:pt>
                <c:pt idx="194">
                  <c:v>4.43391</c:v>
                </c:pt>
                <c:pt idx="195">
                  <c:v>4.3936799999999998</c:v>
                </c:pt>
                <c:pt idx="196">
                  <c:v>4.3838499999999998</c:v>
                </c:pt>
                <c:pt idx="197">
                  <c:v>4.3808699999999998</c:v>
                </c:pt>
                <c:pt idx="198">
                  <c:v>4.3689499999999999</c:v>
                </c:pt>
                <c:pt idx="199">
                  <c:v>4.39438</c:v>
                </c:pt>
                <c:pt idx="200">
                  <c:v>4.3794700000000004</c:v>
                </c:pt>
                <c:pt idx="201">
                  <c:v>4.3818700000000002</c:v>
                </c:pt>
                <c:pt idx="202">
                  <c:v>4.3766600000000002</c:v>
                </c:pt>
                <c:pt idx="203">
                  <c:v>4.3909200000000004</c:v>
                </c:pt>
                <c:pt idx="204">
                  <c:v>4.3710000000000004</c:v>
                </c:pt>
                <c:pt idx="205">
                  <c:v>4.3811400000000003</c:v>
                </c:pt>
                <c:pt idx="206">
                  <c:v>4.43302</c:v>
                </c:pt>
                <c:pt idx="207">
                  <c:v>4.4207099999999997</c:v>
                </c:pt>
                <c:pt idx="208">
                  <c:v>4.4215200000000001</c:v>
                </c:pt>
                <c:pt idx="209">
                  <c:v>4.4255599999999999</c:v>
                </c:pt>
                <c:pt idx="210">
                  <c:v>4.3880800000000004</c:v>
                </c:pt>
                <c:pt idx="211">
                  <c:v>4.36998</c:v>
                </c:pt>
                <c:pt idx="212">
                  <c:v>4.3700400000000004</c:v>
                </c:pt>
                <c:pt idx="213">
                  <c:v>4.3715599999999997</c:v>
                </c:pt>
                <c:pt idx="214">
                  <c:v>4.3817599999999999</c:v>
                </c:pt>
                <c:pt idx="215">
                  <c:v>4.3702300000000003</c:v>
                </c:pt>
                <c:pt idx="216">
                  <c:v>4.3798700000000004</c:v>
                </c:pt>
                <c:pt idx="217">
                  <c:v>4.3721800000000002</c:v>
                </c:pt>
                <c:pt idx="218">
                  <c:v>4.4054500000000001</c:v>
                </c:pt>
                <c:pt idx="219">
                  <c:v>4.3819699999999999</c:v>
                </c:pt>
                <c:pt idx="220">
                  <c:v>4.3769499999999999</c:v>
                </c:pt>
                <c:pt idx="221">
                  <c:v>4.3904800000000002</c:v>
                </c:pt>
                <c:pt idx="222">
                  <c:v>4.37575</c:v>
                </c:pt>
                <c:pt idx="223">
                  <c:v>4.3797899999999998</c:v>
                </c:pt>
                <c:pt idx="224">
                  <c:v>4.3717800000000002</c:v>
                </c:pt>
                <c:pt idx="225">
                  <c:v>4.3654799999999998</c:v>
                </c:pt>
                <c:pt idx="226">
                  <c:v>4.3770199999999999</c:v>
                </c:pt>
                <c:pt idx="227">
                  <c:v>4.3902999999999999</c:v>
                </c:pt>
                <c:pt idx="228">
                  <c:v>4.3868900000000002</c:v>
                </c:pt>
                <c:pt idx="229">
                  <c:v>4.3833900000000003</c:v>
                </c:pt>
                <c:pt idx="230">
                  <c:v>4.3704599999999996</c:v>
                </c:pt>
                <c:pt idx="231">
                  <c:v>4.4058799999999998</c:v>
                </c:pt>
                <c:pt idx="232">
                  <c:v>4.4029600000000002</c:v>
                </c:pt>
                <c:pt idx="233">
                  <c:v>4.4063299999999996</c:v>
                </c:pt>
                <c:pt idx="234">
                  <c:v>4.3837200000000003</c:v>
                </c:pt>
                <c:pt idx="235">
                  <c:v>4.3946199999999997</c:v>
                </c:pt>
                <c:pt idx="236">
                  <c:v>4.3887799999999997</c:v>
                </c:pt>
                <c:pt idx="237">
                  <c:v>4.3716600000000003</c:v>
                </c:pt>
                <c:pt idx="238">
                  <c:v>4.37784</c:v>
                </c:pt>
                <c:pt idx="239">
                  <c:v>4.3778499999999996</c:v>
                </c:pt>
                <c:pt idx="240">
                  <c:v>4.3913000000000002</c:v>
                </c:pt>
                <c:pt idx="241">
                  <c:v>4.3771500000000003</c:v>
                </c:pt>
                <c:pt idx="242">
                  <c:v>4.3719599999999996</c:v>
                </c:pt>
                <c:pt idx="243">
                  <c:v>4.3720600000000003</c:v>
                </c:pt>
                <c:pt idx="244">
                  <c:v>4.3830400000000003</c:v>
                </c:pt>
                <c:pt idx="245">
                  <c:v>4.3739400000000002</c:v>
                </c:pt>
                <c:pt idx="246">
                  <c:v>4.3912899999999997</c:v>
                </c:pt>
                <c:pt idx="247">
                  <c:v>4.3737599999999999</c:v>
                </c:pt>
                <c:pt idx="248">
                  <c:v>4.3713600000000001</c:v>
                </c:pt>
                <c:pt idx="249">
                  <c:v>4.3826799999999997</c:v>
                </c:pt>
                <c:pt idx="250">
                  <c:v>4.3788799999999997</c:v>
                </c:pt>
                <c:pt idx="251">
                  <c:v>4.3776099999999998</c:v>
                </c:pt>
                <c:pt idx="252">
                  <c:v>4.3776799999999998</c:v>
                </c:pt>
                <c:pt idx="253">
                  <c:v>4.3922400000000001</c:v>
                </c:pt>
                <c:pt idx="254">
                  <c:v>4.3727499999999999</c:v>
                </c:pt>
                <c:pt idx="255">
                  <c:v>4.3728699999999998</c:v>
                </c:pt>
                <c:pt idx="256">
                  <c:v>4.3794199999999996</c:v>
                </c:pt>
                <c:pt idx="257">
                  <c:v>4.3780099999999997</c:v>
                </c:pt>
                <c:pt idx="258">
                  <c:v>4.38171</c:v>
                </c:pt>
                <c:pt idx="259">
                  <c:v>4.3841099999999997</c:v>
                </c:pt>
                <c:pt idx="260">
                  <c:v>4.3731499999999999</c:v>
                </c:pt>
                <c:pt idx="261">
                  <c:v>4.3831600000000002</c:v>
                </c:pt>
                <c:pt idx="262">
                  <c:v>4.3973000000000004</c:v>
                </c:pt>
                <c:pt idx="263">
                  <c:v>4.3784099999999997</c:v>
                </c:pt>
                <c:pt idx="264">
                  <c:v>4.3798500000000002</c:v>
                </c:pt>
                <c:pt idx="265">
                  <c:v>4.3735499999999998</c:v>
                </c:pt>
                <c:pt idx="266">
                  <c:v>4.3844799999999999</c:v>
                </c:pt>
                <c:pt idx="267">
                  <c:v>4.40029</c:v>
                </c:pt>
                <c:pt idx="268">
                  <c:v>4.3820699999999997</c:v>
                </c:pt>
                <c:pt idx="269">
                  <c:v>4.3886500000000002</c:v>
                </c:pt>
                <c:pt idx="270">
                  <c:v>4.3862899999999998</c:v>
                </c:pt>
                <c:pt idx="271">
                  <c:v>4.3740699999999997</c:v>
                </c:pt>
                <c:pt idx="272">
                  <c:v>4.4550299999999998</c:v>
                </c:pt>
                <c:pt idx="273">
                  <c:v>4.4273800000000003</c:v>
                </c:pt>
                <c:pt idx="274">
                  <c:v>4.43194</c:v>
                </c:pt>
                <c:pt idx="275">
                  <c:v>4.4102199999999998</c:v>
                </c:pt>
                <c:pt idx="276">
                  <c:v>4.3866899999999998</c:v>
                </c:pt>
                <c:pt idx="277">
                  <c:v>4.3867599999999998</c:v>
                </c:pt>
                <c:pt idx="278">
                  <c:v>4.3950399999999998</c:v>
                </c:pt>
                <c:pt idx="279">
                  <c:v>4.3781999999999996</c:v>
                </c:pt>
                <c:pt idx="280">
                  <c:v>4.3917400000000004</c:v>
                </c:pt>
                <c:pt idx="281">
                  <c:v>4.3796299999999997</c:v>
                </c:pt>
                <c:pt idx="282">
                  <c:v>4.3734400000000004</c:v>
                </c:pt>
                <c:pt idx="283">
                  <c:v>4.3992000000000004</c:v>
                </c:pt>
                <c:pt idx="284">
                  <c:v>4.3827600000000002</c:v>
                </c:pt>
                <c:pt idx="285">
                  <c:v>4.3844399999999997</c:v>
                </c:pt>
                <c:pt idx="286">
                  <c:v>4.3764500000000002</c:v>
                </c:pt>
                <c:pt idx="287">
                  <c:v>4.3856200000000003</c:v>
                </c:pt>
                <c:pt idx="288">
                  <c:v>4.3875000000000002</c:v>
                </c:pt>
                <c:pt idx="289">
                  <c:v>4.3875599999999997</c:v>
                </c:pt>
                <c:pt idx="290">
                  <c:v>4.3767399999999999</c:v>
                </c:pt>
                <c:pt idx="291">
                  <c:v>4.3803200000000002</c:v>
                </c:pt>
                <c:pt idx="292">
                  <c:v>4.4023099999999999</c:v>
                </c:pt>
                <c:pt idx="293">
                  <c:v>4.4002299999999996</c:v>
                </c:pt>
                <c:pt idx="294">
                  <c:v>4.3805300000000003</c:v>
                </c:pt>
                <c:pt idx="295">
                  <c:v>4.3902200000000002</c:v>
                </c:pt>
                <c:pt idx="296">
                  <c:v>4.4004099999999999</c:v>
                </c:pt>
                <c:pt idx="297">
                  <c:v>4.4004700000000003</c:v>
                </c:pt>
                <c:pt idx="298">
                  <c:v>4.3773099999999996</c:v>
                </c:pt>
                <c:pt idx="299">
                  <c:v>4.3948499999999999</c:v>
                </c:pt>
                <c:pt idx="300">
                  <c:v>4.3943199999999996</c:v>
                </c:pt>
                <c:pt idx="301">
                  <c:v>4.3956999999999997</c:v>
                </c:pt>
                <c:pt idx="302">
                  <c:v>4.3995199999999999</c:v>
                </c:pt>
                <c:pt idx="303">
                  <c:v>4.3792200000000001</c:v>
                </c:pt>
                <c:pt idx="304">
                  <c:v>4.3763300000000003</c:v>
                </c:pt>
                <c:pt idx="305">
                  <c:v>4.3814799999999998</c:v>
                </c:pt>
                <c:pt idx="306">
                  <c:v>4.4010300000000004</c:v>
                </c:pt>
                <c:pt idx="307">
                  <c:v>4.3866800000000001</c:v>
                </c:pt>
                <c:pt idx="308">
                  <c:v>4.3815200000000001</c:v>
                </c:pt>
                <c:pt idx="309">
                  <c:v>4.4039599999999997</c:v>
                </c:pt>
                <c:pt idx="310">
                  <c:v>4.3890000000000002</c:v>
                </c:pt>
                <c:pt idx="311">
                  <c:v>4.3889500000000004</c:v>
                </c:pt>
                <c:pt idx="312">
                  <c:v>4.3812699999999998</c:v>
                </c:pt>
                <c:pt idx="313">
                  <c:v>4.4011199999999997</c:v>
                </c:pt>
                <c:pt idx="314">
                  <c:v>4.3834799999999996</c:v>
                </c:pt>
                <c:pt idx="315">
                  <c:v>4.3959299999999999</c:v>
                </c:pt>
                <c:pt idx="316">
                  <c:v>4.4048800000000004</c:v>
                </c:pt>
                <c:pt idx="317">
                  <c:v>4.3893700000000004</c:v>
                </c:pt>
                <c:pt idx="318">
                  <c:v>4.38225</c:v>
                </c:pt>
                <c:pt idx="319">
                  <c:v>4.3788600000000004</c:v>
                </c:pt>
                <c:pt idx="320">
                  <c:v>4.3897000000000004</c:v>
                </c:pt>
                <c:pt idx="321">
                  <c:v>4.38246</c:v>
                </c:pt>
                <c:pt idx="322">
                  <c:v>4.4052199999999999</c:v>
                </c:pt>
                <c:pt idx="323">
                  <c:v>4.4020700000000001</c:v>
                </c:pt>
                <c:pt idx="324">
                  <c:v>4.3820699999999997</c:v>
                </c:pt>
                <c:pt idx="325">
                  <c:v>4.3957899999999999</c:v>
                </c:pt>
                <c:pt idx="326">
                  <c:v>4.3854800000000003</c:v>
                </c:pt>
                <c:pt idx="327">
                  <c:v>4.4345999999999997</c:v>
                </c:pt>
                <c:pt idx="328">
                  <c:v>4.3829799999999999</c:v>
                </c:pt>
                <c:pt idx="329">
                  <c:v>4.4061000000000003</c:v>
                </c:pt>
                <c:pt idx="330">
                  <c:v>4.3831300000000004</c:v>
                </c:pt>
                <c:pt idx="331">
                  <c:v>4.40611</c:v>
                </c:pt>
                <c:pt idx="332">
                  <c:v>4.3905399999999997</c:v>
                </c:pt>
                <c:pt idx="333">
                  <c:v>4.3983699999999999</c:v>
                </c:pt>
                <c:pt idx="334">
                  <c:v>4.3785699999999999</c:v>
                </c:pt>
                <c:pt idx="335">
                  <c:v>4.4061000000000003</c:v>
                </c:pt>
                <c:pt idx="336">
                  <c:v>4.3880400000000002</c:v>
                </c:pt>
                <c:pt idx="337">
                  <c:v>4.4329299999999998</c:v>
                </c:pt>
                <c:pt idx="338">
                  <c:v>4.3803000000000001</c:v>
                </c:pt>
                <c:pt idx="339">
                  <c:v>4.39703</c:v>
                </c:pt>
                <c:pt idx="340">
                  <c:v>4.3838699999999999</c:v>
                </c:pt>
                <c:pt idx="341">
                  <c:v>4.3906999999999998</c:v>
                </c:pt>
                <c:pt idx="342">
                  <c:v>4.4457000000000004</c:v>
                </c:pt>
                <c:pt idx="343">
                  <c:v>4.40517</c:v>
                </c:pt>
                <c:pt idx="344">
                  <c:v>4.4489999999999998</c:v>
                </c:pt>
                <c:pt idx="345">
                  <c:v>4.3805300000000003</c:v>
                </c:pt>
                <c:pt idx="346">
                  <c:v>4.3888999999999996</c:v>
                </c:pt>
                <c:pt idx="347">
                  <c:v>4.4077900000000003</c:v>
                </c:pt>
                <c:pt idx="348">
                  <c:v>4.3806599999999998</c:v>
                </c:pt>
                <c:pt idx="349">
                  <c:v>4.3917599999999997</c:v>
                </c:pt>
                <c:pt idx="350">
                  <c:v>4.3980199999999998</c:v>
                </c:pt>
                <c:pt idx="351">
                  <c:v>4.4037800000000002</c:v>
                </c:pt>
                <c:pt idx="352">
                  <c:v>4.37995</c:v>
                </c:pt>
                <c:pt idx="353">
                  <c:v>4.3830099999999996</c:v>
                </c:pt>
                <c:pt idx="354">
                  <c:v>4.3806900000000004</c:v>
                </c:pt>
                <c:pt idx="355">
                  <c:v>4.4089700000000001</c:v>
                </c:pt>
                <c:pt idx="356">
                  <c:v>4.4187900000000004</c:v>
                </c:pt>
                <c:pt idx="357">
                  <c:v>4.4019399999999997</c:v>
                </c:pt>
                <c:pt idx="358">
                  <c:v>4.3969500000000004</c:v>
                </c:pt>
                <c:pt idx="359">
                  <c:v>4.4055799999999996</c:v>
                </c:pt>
                <c:pt idx="360">
                  <c:v>4.3924700000000003</c:v>
                </c:pt>
                <c:pt idx="361">
                  <c:v>4.4594100000000001</c:v>
                </c:pt>
                <c:pt idx="362">
                  <c:v>4.4158200000000001</c:v>
                </c:pt>
                <c:pt idx="363">
                  <c:v>4.3927699999999996</c:v>
                </c:pt>
                <c:pt idx="364">
                  <c:v>4.3928399999999996</c:v>
                </c:pt>
                <c:pt idx="365">
                  <c:v>4.3834200000000001</c:v>
                </c:pt>
                <c:pt idx="366">
                  <c:v>4.4171399999999998</c:v>
                </c:pt>
                <c:pt idx="367">
                  <c:v>4.3859300000000001</c:v>
                </c:pt>
                <c:pt idx="368">
                  <c:v>4.3901700000000003</c:v>
                </c:pt>
                <c:pt idx="369">
                  <c:v>4.3827199999999999</c:v>
                </c:pt>
                <c:pt idx="370">
                  <c:v>4.3827999999999996</c:v>
                </c:pt>
                <c:pt idx="371">
                  <c:v>4.3796999999999997</c:v>
                </c:pt>
                <c:pt idx="372">
                  <c:v>4.3968600000000002</c:v>
                </c:pt>
                <c:pt idx="373">
                  <c:v>4.39046</c:v>
                </c:pt>
                <c:pt idx="374">
                  <c:v>4.3889300000000002</c:v>
                </c:pt>
                <c:pt idx="375">
                  <c:v>4.3889800000000001</c:v>
                </c:pt>
                <c:pt idx="376">
                  <c:v>4.3896899999999999</c:v>
                </c:pt>
                <c:pt idx="377">
                  <c:v>4.4039000000000001</c:v>
                </c:pt>
                <c:pt idx="378">
                  <c:v>4.4189499999999997</c:v>
                </c:pt>
                <c:pt idx="379">
                  <c:v>4.38687</c:v>
                </c:pt>
                <c:pt idx="380">
                  <c:v>4.3902200000000002</c:v>
                </c:pt>
                <c:pt idx="381">
                  <c:v>4.4425600000000003</c:v>
                </c:pt>
                <c:pt idx="382">
                  <c:v>4.4156899999999997</c:v>
                </c:pt>
                <c:pt idx="383">
                  <c:v>4.3955700000000002</c:v>
                </c:pt>
                <c:pt idx="384">
                  <c:v>4.4201199999999998</c:v>
                </c:pt>
                <c:pt idx="385">
                  <c:v>4.4426699999999997</c:v>
                </c:pt>
                <c:pt idx="386">
                  <c:v>4.4272900000000002</c:v>
                </c:pt>
                <c:pt idx="387">
                  <c:v>4.4271900000000004</c:v>
                </c:pt>
                <c:pt idx="388">
                  <c:v>4.4017799999999996</c:v>
                </c:pt>
                <c:pt idx="389">
                  <c:v>4.3876600000000003</c:v>
                </c:pt>
                <c:pt idx="390">
                  <c:v>4.3874399999999998</c:v>
                </c:pt>
                <c:pt idx="391">
                  <c:v>4.3989599999999998</c:v>
                </c:pt>
                <c:pt idx="392">
                  <c:v>4.3937600000000003</c:v>
                </c:pt>
                <c:pt idx="393">
                  <c:v>4.4461700000000004</c:v>
                </c:pt>
                <c:pt idx="394">
                  <c:v>4.3880600000000003</c:v>
                </c:pt>
                <c:pt idx="395">
                  <c:v>4.4110500000000004</c:v>
                </c:pt>
                <c:pt idx="396">
                  <c:v>4.3867399999999996</c:v>
                </c:pt>
                <c:pt idx="397">
                  <c:v>4.3952900000000001</c:v>
                </c:pt>
                <c:pt idx="398">
                  <c:v>4.4394400000000003</c:v>
                </c:pt>
                <c:pt idx="399">
                  <c:v>4.4267200000000004</c:v>
                </c:pt>
                <c:pt idx="400">
                  <c:v>4.4308500000000004</c:v>
                </c:pt>
                <c:pt idx="401">
                  <c:v>4.4383800000000004</c:v>
                </c:pt>
                <c:pt idx="402">
                  <c:v>4.4186699999999997</c:v>
                </c:pt>
                <c:pt idx="403">
                  <c:v>4.3925599999999996</c:v>
                </c:pt>
                <c:pt idx="404">
                  <c:v>4.4131200000000002</c:v>
                </c:pt>
                <c:pt idx="405">
                  <c:v>4.4432</c:v>
                </c:pt>
                <c:pt idx="406">
                  <c:v>4.4029100000000003</c:v>
                </c:pt>
                <c:pt idx="407">
                  <c:v>4.4312899999999997</c:v>
                </c:pt>
                <c:pt idx="408">
                  <c:v>4.4159499999999996</c:v>
                </c:pt>
                <c:pt idx="409">
                  <c:v>4.4189499999999997</c:v>
                </c:pt>
                <c:pt idx="410">
                  <c:v>4.4510399999999999</c:v>
                </c:pt>
                <c:pt idx="411">
                  <c:v>4.4062299999999999</c:v>
                </c:pt>
                <c:pt idx="412">
                  <c:v>4.40367</c:v>
                </c:pt>
                <c:pt idx="413">
                  <c:v>4.3919699999999997</c:v>
                </c:pt>
                <c:pt idx="414">
                  <c:v>4.4191599999999998</c:v>
                </c:pt>
                <c:pt idx="415">
                  <c:v>4.4280900000000001</c:v>
                </c:pt>
                <c:pt idx="416">
                  <c:v>4.3921400000000004</c:v>
                </c:pt>
                <c:pt idx="417">
                  <c:v>4.3851300000000002</c:v>
                </c:pt>
                <c:pt idx="418">
                  <c:v>4.4560899999999997</c:v>
                </c:pt>
                <c:pt idx="419">
                  <c:v>4.4555699999999998</c:v>
                </c:pt>
                <c:pt idx="420">
                  <c:v>4.3870100000000001</c:v>
                </c:pt>
                <c:pt idx="421">
                  <c:v>4.4070099999999996</c:v>
                </c:pt>
                <c:pt idx="422">
                  <c:v>4.3850300000000004</c:v>
                </c:pt>
                <c:pt idx="423">
                  <c:v>4.3971999999999998</c:v>
                </c:pt>
                <c:pt idx="424">
                  <c:v>4.3934699999999998</c:v>
                </c:pt>
                <c:pt idx="425">
                  <c:v>4.4041199999999998</c:v>
                </c:pt>
                <c:pt idx="426">
                  <c:v>4.4049699999999996</c:v>
                </c:pt>
                <c:pt idx="427">
                  <c:v>4.4050599999999998</c:v>
                </c:pt>
                <c:pt idx="428">
                  <c:v>4.4212899999999999</c:v>
                </c:pt>
                <c:pt idx="429">
                  <c:v>4.4348400000000003</c:v>
                </c:pt>
                <c:pt idx="430">
                  <c:v>4.4155199999999999</c:v>
                </c:pt>
                <c:pt idx="431">
                  <c:v>4.41561</c:v>
                </c:pt>
                <c:pt idx="432">
                  <c:v>4.3979699999999999</c:v>
                </c:pt>
                <c:pt idx="433">
                  <c:v>4.3940099999999997</c:v>
                </c:pt>
                <c:pt idx="434">
                  <c:v>4.4223400000000002</c:v>
                </c:pt>
                <c:pt idx="435">
                  <c:v>4.4120900000000001</c:v>
                </c:pt>
                <c:pt idx="436">
                  <c:v>4.4022800000000002</c:v>
                </c:pt>
                <c:pt idx="437">
                  <c:v>4.4161599999999996</c:v>
                </c:pt>
                <c:pt idx="438">
                  <c:v>4.3983499999999998</c:v>
                </c:pt>
                <c:pt idx="439">
                  <c:v>4.3985200000000004</c:v>
                </c:pt>
                <c:pt idx="440">
                  <c:v>4.4291400000000003</c:v>
                </c:pt>
                <c:pt idx="441">
                  <c:v>4.4093</c:v>
                </c:pt>
                <c:pt idx="442">
                  <c:v>4.42666</c:v>
                </c:pt>
                <c:pt idx="443">
                  <c:v>4.4265400000000001</c:v>
                </c:pt>
                <c:pt idx="444">
                  <c:v>4.4257799999999996</c:v>
                </c:pt>
                <c:pt idx="445">
                  <c:v>4.4095500000000003</c:v>
                </c:pt>
                <c:pt idx="446">
                  <c:v>4.4259399999999998</c:v>
                </c:pt>
                <c:pt idx="447">
                  <c:v>4.4055299999999997</c:v>
                </c:pt>
                <c:pt idx="448">
                  <c:v>4.4289399999999999</c:v>
                </c:pt>
                <c:pt idx="449">
                  <c:v>4.38483</c:v>
                </c:pt>
                <c:pt idx="450">
                  <c:v>4.4325299999999999</c:v>
                </c:pt>
                <c:pt idx="451">
                  <c:v>4.4263199999999996</c:v>
                </c:pt>
                <c:pt idx="452">
                  <c:v>4.3959700000000002</c:v>
                </c:pt>
                <c:pt idx="453">
                  <c:v>4.4397399999999996</c:v>
                </c:pt>
                <c:pt idx="454">
                  <c:v>4.4114800000000001</c:v>
                </c:pt>
                <c:pt idx="455">
                  <c:v>4.4039099999999998</c:v>
                </c:pt>
                <c:pt idx="456">
                  <c:v>4.3902700000000001</c:v>
                </c:pt>
                <c:pt idx="457">
                  <c:v>4.4103000000000003</c:v>
                </c:pt>
                <c:pt idx="458">
                  <c:v>4.4103599999999998</c:v>
                </c:pt>
                <c:pt idx="459">
                  <c:v>4.4314200000000001</c:v>
                </c:pt>
                <c:pt idx="460">
                  <c:v>4.43811</c:v>
                </c:pt>
                <c:pt idx="461">
                  <c:v>4.4210500000000001</c:v>
                </c:pt>
                <c:pt idx="462">
                  <c:v>4.3936999999999999</c:v>
                </c:pt>
                <c:pt idx="463">
                  <c:v>4.3948099999999997</c:v>
                </c:pt>
                <c:pt idx="464">
                  <c:v>4.4003899999999998</c:v>
                </c:pt>
                <c:pt idx="465">
                  <c:v>4.4107900000000004</c:v>
                </c:pt>
                <c:pt idx="466">
                  <c:v>4.3919300000000003</c:v>
                </c:pt>
                <c:pt idx="467">
                  <c:v>4.4252399999999996</c:v>
                </c:pt>
                <c:pt idx="468">
                  <c:v>4.4008099999999999</c:v>
                </c:pt>
                <c:pt idx="469">
                  <c:v>4.3983499999999998</c:v>
                </c:pt>
                <c:pt idx="470">
                  <c:v>4.4313599999999997</c:v>
                </c:pt>
                <c:pt idx="471">
                  <c:v>4.4369899999999998</c:v>
                </c:pt>
                <c:pt idx="472">
                  <c:v>4.4011300000000002</c:v>
                </c:pt>
                <c:pt idx="473">
                  <c:v>4.4314200000000001</c:v>
                </c:pt>
                <c:pt idx="474">
                  <c:v>4.4094199999999999</c:v>
                </c:pt>
                <c:pt idx="475">
                  <c:v>4.3926400000000001</c:v>
                </c:pt>
                <c:pt idx="476">
                  <c:v>4.3856099999999998</c:v>
                </c:pt>
                <c:pt idx="477">
                  <c:v>4.39011</c:v>
                </c:pt>
                <c:pt idx="478">
                  <c:v>4.4116</c:v>
                </c:pt>
                <c:pt idx="479">
                  <c:v>4.3944999999999999</c:v>
                </c:pt>
                <c:pt idx="480">
                  <c:v>4.4196400000000002</c:v>
                </c:pt>
                <c:pt idx="481">
                  <c:v>4.4177400000000002</c:v>
                </c:pt>
                <c:pt idx="482">
                  <c:v>4.4159300000000004</c:v>
                </c:pt>
                <c:pt idx="483">
                  <c:v>4.4253499999999999</c:v>
                </c:pt>
                <c:pt idx="484">
                  <c:v>4.4287900000000002</c:v>
                </c:pt>
                <c:pt idx="485">
                  <c:v>4.4104400000000004</c:v>
                </c:pt>
                <c:pt idx="486">
                  <c:v>4.4021299999999997</c:v>
                </c:pt>
                <c:pt idx="487">
                  <c:v>4.4023399999999997</c:v>
                </c:pt>
                <c:pt idx="488">
                  <c:v>4.4122300000000001</c:v>
                </c:pt>
                <c:pt idx="489">
                  <c:v>4.43485</c:v>
                </c:pt>
                <c:pt idx="490">
                  <c:v>4.41235</c:v>
                </c:pt>
                <c:pt idx="491">
                  <c:v>4.3890500000000001</c:v>
                </c:pt>
                <c:pt idx="492">
                  <c:v>4.4124800000000004</c:v>
                </c:pt>
                <c:pt idx="493">
                  <c:v>4.3848099999999999</c:v>
                </c:pt>
                <c:pt idx="494">
                  <c:v>4.4223400000000002</c:v>
                </c:pt>
                <c:pt idx="495">
                  <c:v>4.3906099999999997</c:v>
                </c:pt>
                <c:pt idx="496">
                  <c:v>4.3887600000000004</c:v>
                </c:pt>
                <c:pt idx="497">
                  <c:v>4.4070200000000002</c:v>
                </c:pt>
                <c:pt idx="498">
                  <c:v>4.43011</c:v>
                </c:pt>
                <c:pt idx="499">
                  <c:v>4.4437199999999999</c:v>
                </c:pt>
                <c:pt idx="500">
                  <c:v>4.4339000000000004</c:v>
                </c:pt>
                <c:pt idx="501">
                  <c:v>4.4252099999999999</c:v>
                </c:pt>
                <c:pt idx="502">
                  <c:v>4.4168700000000003</c:v>
                </c:pt>
                <c:pt idx="503">
                  <c:v>4.4392100000000001</c:v>
                </c:pt>
                <c:pt idx="504">
                  <c:v>4.4116799999999996</c:v>
                </c:pt>
                <c:pt idx="505">
                  <c:v>4.3906499999999999</c:v>
                </c:pt>
                <c:pt idx="506">
                  <c:v>4.3908300000000002</c:v>
                </c:pt>
                <c:pt idx="507">
                  <c:v>4.40381</c:v>
                </c:pt>
                <c:pt idx="508">
                  <c:v>4.3925099999999997</c:v>
                </c:pt>
                <c:pt idx="509">
                  <c:v>4.3975999999999997</c:v>
                </c:pt>
                <c:pt idx="510">
                  <c:v>4.3954000000000004</c:v>
                </c:pt>
                <c:pt idx="511">
                  <c:v>4.4012900000000004</c:v>
                </c:pt>
                <c:pt idx="512">
                  <c:v>4.4228500000000004</c:v>
                </c:pt>
                <c:pt idx="513">
                  <c:v>4.4471600000000002</c:v>
                </c:pt>
                <c:pt idx="514">
                  <c:v>4.41005</c:v>
                </c:pt>
                <c:pt idx="515">
                  <c:v>4.40463</c:v>
                </c:pt>
                <c:pt idx="516">
                  <c:v>4.42387</c:v>
                </c:pt>
                <c:pt idx="517">
                  <c:v>4.4047900000000002</c:v>
                </c:pt>
                <c:pt idx="518">
                  <c:v>4.38863</c:v>
                </c:pt>
                <c:pt idx="519">
                  <c:v>4.4102199999999998</c:v>
                </c:pt>
                <c:pt idx="520">
                  <c:v>4.4136699999999998</c:v>
                </c:pt>
                <c:pt idx="521">
                  <c:v>4.4458299999999999</c:v>
                </c:pt>
                <c:pt idx="522">
                  <c:v>4.4097099999999996</c:v>
                </c:pt>
                <c:pt idx="523">
                  <c:v>4.39581</c:v>
                </c:pt>
                <c:pt idx="524">
                  <c:v>4.3903600000000003</c:v>
                </c:pt>
                <c:pt idx="525">
                  <c:v>4.39133</c:v>
                </c:pt>
                <c:pt idx="526">
                  <c:v>4.3938199999999998</c:v>
                </c:pt>
                <c:pt idx="527">
                  <c:v>4.3943199999999996</c:v>
                </c:pt>
                <c:pt idx="528">
                  <c:v>4.38124</c:v>
                </c:pt>
                <c:pt idx="529">
                  <c:v>4.3995699999999998</c:v>
                </c:pt>
                <c:pt idx="530">
                  <c:v>4.4043700000000001</c:v>
                </c:pt>
                <c:pt idx="531">
                  <c:v>4.4044499999999998</c:v>
                </c:pt>
                <c:pt idx="532">
                  <c:v>4.4060300000000003</c:v>
                </c:pt>
                <c:pt idx="533">
                  <c:v>4.3967000000000001</c:v>
                </c:pt>
                <c:pt idx="534">
                  <c:v>4.3906099999999997</c:v>
                </c:pt>
                <c:pt idx="535">
                  <c:v>4.3906299999999998</c:v>
                </c:pt>
                <c:pt idx="536">
                  <c:v>4.3989799999999999</c:v>
                </c:pt>
                <c:pt idx="537">
                  <c:v>4.4165999999999999</c:v>
                </c:pt>
                <c:pt idx="538">
                  <c:v>4.4281499999999996</c:v>
                </c:pt>
                <c:pt idx="539">
                  <c:v>4.4063999999999997</c:v>
                </c:pt>
                <c:pt idx="540">
                  <c:v>4.4007199999999997</c:v>
                </c:pt>
                <c:pt idx="541">
                  <c:v>4.4007800000000001</c:v>
                </c:pt>
                <c:pt idx="542">
                  <c:v>4.40665</c:v>
                </c:pt>
                <c:pt idx="543">
                  <c:v>4.40083</c:v>
                </c:pt>
                <c:pt idx="544">
                  <c:v>4.4311100000000003</c:v>
                </c:pt>
                <c:pt idx="545">
                  <c:v>4.4276200000000001</c:v>
                </c:pt>
                <c:pt idx="546">
                  <c:v>4.4010999999999996</c:v>
                </c:pt>
                <c:pt idx="547">
                  <c:v>4.42441</c:v>
                </c:pt>
                <c:pt idx="548">
                  <c:v>4.4228100000000001</c:v>
                </c:pt>
                <c:pt idx="549">
                  <c:v>4.4163300000000003</c:v>
                </c:pt>
                <c:pt idx="550">
                  <c:v>4.4014600000000002</c:v>
                </c:pt>
                <c:pt idx="551">
                  <c:v>4.4073799999999999</c:v>
                </c:pt>
                <c:pt idx="552">
                  <c:v>4.4063299999999996</c:v>
                </c:pt>
                <c:pt idx="553">
                  <c:v>4.4209899999999998</c:v>
                </c:pt>
                <c:pt idx="554">
                  <c:v>4.3980199999999998</c:v>
                </c:pt>
                <c:pt idx="555">
                  <c:v>4.4194300000000002</c:v>
                </c:pt>
                <c:pt idx="556">
                  <c:v>4.4012000000000002</c:v>
                </c:pt>
                <c:pt idx="557">
                  <c:v>4.4015700000000004</c:v>
                </c:pt>
                <c:pt idx="558">
                  <c:v>4.3982299999999999</c:v>
                </c:pt>
                <c:pt idx="559">
                  <c:v>4.4366399999999997</c:v>
                </c:pt>
                <c:pt idx="560">
                  <c:v>4.4366500000000002</c:v>
                </c:pt>
                <c:pt idx="561">
                  <c:v>4.43424</c:v>
                </c:pt>
                <c:pt idx="562">
                  <c:v>4.4270800000000001</c:v>
                </c:pt>
                <c:pt idx="563">
                  <c:v>4.4083600000000001</c:v>
                </c:pt>
                <c:pt idx="564">
                  <c:v>4.3994499999999999</c:v>
                </c:pt>
                <c:pt idx="565">
                  <c:v>4.3924300000000001</c:v>
                </c:pt>
                <c:pt idx="566">
                  <c:v>4.4029100000000003</c:v>
                </c:pt>
                <c:pt idx="567">
                  <c:v>4.38924</c:v>
                </c:pt>
                <c:pt idx="568">
                  <c:v>4.4223999999999997</c:v>
                </c:pt>
                <c:pt idx="569">
                  <c:v>4.4264799999999997</c:v>
                </c:pt>
                <c:pt idx="570">
                  <c:v>4.4265699999999999</c:v>
                </c:pt>
                <c:pt idx="571">
                  <c:v>4.4027900000000004</c:v>
                </c:pt>
                <c:pt idx="572">
                  <c:v>4.4227699999999999</c:v>
                </c:pt>
                <c:pt idx="573">
                  <c:v>4.4035399999999996</c:v>
                </c:pt>
                <c:pt idx="574">
                  <c:v>4.4036299999999997</c:v>
                </c:pt>
                <c:pt idx="575">
                  <c:v>4.40402</c:v>
                </c:pt>
                <c:pt idx="576">
                  <c:v>4.3948400000000003</c:v>
                </c:pt>
                <c:pt idx="577">
                  <c:v>4.4178800000000003</c:v>
                </c:pt>
                <c:pt idx="578">
                  <c:v>4.3929400000000003</c:v>
                </c:pt>
                <c:pt idx="579">
                  <c:v>4.4096799999999998</c:v>
                </c:pt>
                <c:pt idx="580">
                  <c:v>4.4041800000000002</c:v>
                </c:pt>
                <c:pt idx="581">
                  <c:v>4.4318799999999996</c:v>
                </c:pt>
                <c:pt idx="582">
                  <c:v>4.4395499999999997</c:v>
                </c:pt>
                <c:pt idx="583">
                  <c:v>4.4385500000000002</c:v>
                </c:pt>
                <c:pt idx="584">
                  <c:v>4.4426399999999999</c:v>
                </c:pt>
                <c:pt idx="585">
                  <c:v>4.4410499999999997</c:v>
                </c:pt>
                <c:pt idx="586">
                  <c:v>4.4537699999999996</c:v>
                </c:pt>
                <c:pt idx="587">
                  <c:v>4.4444800000000004</c:v>
                </c:pt>
                <c:pt idx="588">
                  <c:v>4.42469</c:v>
                </c:pt>
                <c:pt idx="589">
                  <c:v>4.41221</c:v>
                </c:pt>
                <c:pt idx="590">
                  <c:v>4.3988699999999996</c:v>
                </c:pt>
                <c:pt idx="591">
                  <c:v>4.4004799999999999</c:v>
                </c:pt>
                <c:pt idx="592">
                  <c:v>4.3937799999999996</c:v>
                </c:pt>
                <c:pt idx="593">
                  <c:v>4.3979299999999997</c:v>
                </c:pt>
                <c:pt idx="594">
                  <c:v>4.4021299999999997</c:v>
                </c:pt>
                <c:pt idx="595">
                  <c:v>4.4051799999999997</c:v>
                </c:pt>
                <c:pt idx="596">
                  <c:v>4.3981599999999998</c:v>
                </c:pt>
                <c:pt idx="597">
                  <c:v>4.4338100000000003</c:v>
                </c:pt>
                <c:pt idx="598">
                  <c:v>4.4112499999999999</c:v>
                </c:pt>
                <c:pt idx="599">
                  <c:v>4.42767</c:v>
                </c:pt>
                <c:pt idx="600">
                  <c:v>4.40036</c:v>
                </c:pt>
                <c:pt idx="601">
                  <c:v>4.42638</c:v>
                </c:pt>
                <c:pt idx="602">
                  <c:v>4.3982599999999996</c:v>
                </c:pt>
                <c:pt idx="603">
                  <c:v>4.4062799999999998</c:v>
                </c:pt>
                <c:pt idx="604">
                  <c:v>4.3823100000000004</c:v>
                </c:pt>
                <c:pt idx="605">
                  <c:v>4.4031000000000002</c:v>
                </c:pt>
                <c:pt idx="606">
                  <c:v>4.3989099999999999</c:v>
                </c:pt>
                <c:pt idx="607">
                  <c:v>4.4123599999999996</c:v>
                </c:pt>
                <c:pt idx="608">
                  <c:v>4.4036099999999996</c:v>
                </c:pt>
                <c:pt idx="609">
                  <c:v>4.4085799999999997</c:v>
                </c:pt>
                <c:pt idx="610">
                  <c:v>4.3970900000000004</c:v>
                </c:pt>
                <c:pt idx="611">
                  <c:v>4.3915199999999999</c:v>
                </c:pt>
                <c:pt idx="612">
                  <c:v>4.4054700000000002</c:v>
                </c:pt>
                <c:pt idx="613">
                  <c:v>4.3994400000000002</c:v>
                </c:pt>
                <c:pt idx="614">
                  <c:v>4.4105299999999996</c:v>
                </c:pt>
                <c:pt idx="615">
                  <c:v>4.4056699999999998</c:v>
                </c:pt>
                <c:pt idx="616">
                  <c:v>4.3979900000000001</c:v>
                </c:pt>
                <c:pt idx="617">
                  <c:v>4.4056600000000001</c:v>
                </c:pt>
                <c:pt idx="618">
                  <c:v>4.4042599999999998</c:v>
                </c:pt>
                <c:pt idx="619">
                  <c:v>4.3936999999999999</c:v>
                </c:pt>
                <c:pt idx="620">
                  <c:v>4.4078400000000002</c:v>
                </c:pt>
                <c:pt idx="621">
                  <c:v>4.4079300000000003</c:v>
                </c:pt>
                <c:pt idx="622">
                  <c:v>4.4061500000000002</c:v>
                </c:pt>
                <c:pt idx="623">
                  <c:v>4.4062099999999997</c:v>
                </c:pt>
                <c:pt idx="624">
                  <c:v>4.4138200000000003</c:v>
                </c:pt>
                <c:pt idx="625">
                  <c:v>4.4212800000000003</c:v>
                </c:pt>
                <c:pt idx="626">
                  <c:v>4.4107399999999997</c:v>
                </c:pt>
                <c:pt idx="627">
                  <c:v>4.4295600000000004</c:v>
                </c:pt>
                <c:pt idx="628">
                  <c:v>4.43269</c:v>
                </c:pt>
                <c:pt idx="629">
                  <c:v>4.4138200000000003</c:v>
                </c:pt>
                <c:pt idx="630">
                  <c:v>4.4139099999999996</c:v>
                </c:pt>
                <c:pt idx="631">
                  <c:v>4.39703</c:v>
                </c:pt>
                <c:pt idx="632">
                  <c:v>4.3930600000000002</c:v>
                </c:pt>
                <c:pt idx="633">
                  <c:v>4.4090299999999996</c:v>
                </c:pt>
                <c:pt idx="634">
                  <c:v>4.4196499999999999</c:v>
                </c:pt>
                <c:pt idx="635">
                  <c:v>4.41432</c:v>
                </c:pt>
                <c:pt idx="636">
                  <c:v>4.4226200000000002</c:v>
                </c:pt>
                <c:pt idx="637">
                  <c:v>4.4428099999999997</c:v>
                </c:pt>
                <c:pt idx="638">
                  <c:v>4.4063999999999997</c:v>
                </c:pt>
                <c:pt idx="639">
                  <c:v>4.4073000000000002</c:v>
                </c:pt>
                <c:pt idx="640">
                  <c:v>4.4073700000000002</c:v>
                </c:pt>
                <c:pt idx="641">
                  <c:v>4.4027700000000003</c:v>
                </c:pt>
                <c:pt idx="642">
                  <c:v>4.4016000000000002</c:v>
                </c:pt>
                <c:pt idx="643">
                  <c:v>4.3946800000000001</c:v>
                </c:pt>
                <c:pt idx="644">
                  <c:v>4.3993399999999996</c:v>
                </c:pt>
                <c:pt idx="645">
                  <c:v>4.4195799999999998</c:v>
                </c:pt>
                <c:pt idx="646">
                  <c:v>4.4152399999999998</c:v>
                </c:pt>
                <c:pt idx="647">
                  <c:v>4.4078499999999998</c:v>
                </c:pt>
                <c:pt idx="648">
                  <c:v>4.4034000000000004</c:v>
                </c:pt>
                <c:pt idx="649">
                  <c:v>4.4324599999999998</c:v>
                </c:pt>
                <c:pt idx="650">
                  <c:v>4.4226299999999998</c:v>
                </c:pt>
                <c:pt idx="651">
                  <c:v>4.3990299999999998</c:v>
                </c:pt>
                <c:pt idx="652">
                  <c:v>4.4052800000000003</c:v>
                </c:pt>
                <c:pt idx="653">
                  <c:v>4.4196</c:v>
                </c:pt>
                <c:pt idx="654">
                  <c:v>4.4186399999999999</c:v>
                </c:pt>
                <c:pt idx="655">
                  <c:v>4.4136499999999996</c:v>
                </c:pt>
                <c:pt idx="656">
                  <c:v>4.3854499999999996</c:v>
                </c:pt>
                <c:pt idx="657">
                  <c:v>4.4027099999999999</c:v>
                </c:pt>
                <c:pt idx="658">
                  <c:v>4.4265499999999998</c:v>
                </c:pt>
                <c:pt idx="659">
                  <c:v>4.4304399999999999</c:v>
                </c:pt>
                <c:pt idx="660">
                  <c:v>4.4346800000000002</c:v>
                </c:pt>
                <c:pt idx="661">
                  <c:v>4.4436400000000003</c:v>
                </c:pt>
                <c:pt idx="662">
                  <c:v>4.4290200000000004</c:v>
                </c:pt>
                <c:pt idx="663">
                  <c:v>4.4290599999999998</c:v>
                </c:pt>
                <c:pt idx="664">
                  <c:v>4.43032</c:v>
                </c:pt>
                <c:pt idx="665">
                  <c:v>4.4014899999999999</c:v>
                </c:pt>
                <c:pt idx="666">
                  <c:v>4.4120499999999998</c:v>
                </c:pt>
                <c:pt idx="667">
                  <c:v>4.4169799999999997</c:v>
                </c:pt>
                <c:pt idx="668">
                  <c:v>4.4122300000000001</c:v>
                </c:pt>
                <c:pt idx="669">
                  <c:v>4.3926699999999999</c:v>
                </c:pt>
                <c:pt idx="670">
                  <c:v>4.3970799999999999</c:v>
                </c:pt>
                <c:pt idx="671">
                  <c:v>4.4044499999999998</c:v>
                </c:pt>
                <c:pt idx="672">
                  <c:v>4.4006999999999996</c:v>
                </c:pt>
                <c:pt idx="673">
                  <c:v>4.4227100000000004</c:v>
                </c:pt>
                <c:pt idx="674">
                  <c:v>4.4356799999999996</c:v>
                </c:pt>
                <c:pt idx="675">
                  <c:v>4.4128699999999998</c:v>
                </c:pt>
                <c:pt idx="676">
                  <c:v>4.4177299999999997</c:v>
                </c:pt>
                <c:pt idx="677">
                  <c:v>4.4009499999999999</c:v>
                </c:pt>
                <c:pt idx="678">
                  <c:v>4.4111799999999999</c:v>
                </c:pt>
                <c:pt idx="679">
                  <c:v>4.4100599999999996</c:v>
                </c:pt>
                <c:pt idx="680">
                  <c:v>4.4321799999999998</c:v>
                </c:pt>
                <c:pt idx="681">
                  <c:v>4.3973699999999996</c:v>
                </c:pt>
                <c:pt idx="682">
                  <c:v>4.3976100000000002</c:v>
                </c:pt>
                <c:pt idx="683">
                  <c:v>4.3988899999999997</c:v>
                </c:pt>
                <c:pt idx="684">
                  <c:v>4.4104000000000001</c:v>
                </c:pt>
                <c:pt idx="685">
                  <c:v>4.4281899999999998</c:v>
                </c:pt>
                <c:pt idx="686">
                  <c:v>4.4376800000000003</c:v>
                </c:pt>
                <c:pt idx="687">
                  <c:v>4.4075499999999996</c:v>
                </c:pt>
                <c:pt idx="688">
                  <c:v>4.4187200000000004</c:v>
                </c:pt>
                <c:pt idx="689">
                  <c:v>4.4188000000000001</c:v>
                </c:pt>
                <c:pt idx="690">
                  <c:v>4.4223999999999997</c:v>
                </c:pt>
                <c:pt idx="691">
                  <c:v>4.4286799999999999</c:v>
                </c:pt>
                <c:pt idx="692">
                  <c:v>4.4482699999999999</c:v>
                </c:pt>
                <c:pt idx="693">
                  <c:v>4.4463900000000001</c:v>
                </c:pt>
                <c:pt idx="694">
                  <c:v>4.4370799999999999</c:v>
                </c:pt>
                <c:pt idx="695">
                  <c:v>4.4228899999999998</c:v>
                </c:pt>
                <c:pt idx="696">
                  <c:v>4.4063800000000004</c:v>
                </c:pt>
                <c:pt idx="697">
                  <c:v>4.4113100000000003</c:v>
                </c:pt>
                <c:pt idx="698">
                  <c:v>4.4147400000000001</c:v>
                </c:pt>
                <c:pt idx="699">
                  <c:v>4.4196299999999997</c:v>
                </c:pt>
                <c:pt idx="700">
                  <c:v>4.4151400000000001</c:v>
                </c:pt>
                <c:pt idx="701">
                  <c:v>4.4080199999999996</c:v>
                </c:pt>
                <c:pt idx="702">
                  <c:v>4.4069599999999998</c:v>
                </c:pt>
                <c:pt idx="703">
                  <c:v>4.4261100000000004</c:v>
                </c:pt>
                <c:pt idx="704">
                  <c:v>4.4368699999999999</c:v>
                </c:pt>
                <c:pt idx="705">
                  <c:v>4.4201199999999998</c:v>
                </c:pt>
                <c:pt idx="706">
                  <c:v>4.4551699999999999</c:v>
                </c:pt>
                <c:pt idx="707">
                  <c:v>4.4317599999999997</c:v>
                </c:pt>
                <c:pt idx="708">
                  <c:v>4.4065700000000003</c:v>
                </c:pt>
                <c:pt idx="709">
                  <c:v>4.4055299999999997</c:v>
                </c:pt>
                <c:pt idx="710">
                  <c:v>4.4122199999999996</c:v>
                </c:pt>
                <c:pt idx="711">
                  <c:v>4.4067600000000002</c:v>
                </c:pt>
                <c:pt idx="712">
                  <c:v>4.4124499999999998</c:v>
                </c:pt>
                <c:pt idx="713">
                  <c:v>4.4124400000000001</c:v>
                </c:pt>
                <c:pt idx="714">
                  <c:v>4.4160300000000001</c:v>
                </c:pt>
                <c:pt idx="715">
                  <c:v>4.4164899999999996</c:v>
                </c:pt>
                <c:pt idx="716">
                  <c:v>4.42103</c:v>
                </c:pt>
                <c:pt idx="717">
                  <c:v>4.4127200000000002</c:v>
                </c:pt>
                <c:pt idx="718">
                  <c:v>4.4218400000000004</c:v>
                </c:pt>
                <c:pt idx="719">
                  <c:v>4.41648</c:v>
                </c:pt>
                <c:pt idx="720">
                  <c:v>4.4030800000000001</c:v>
                </c:pt>
                <c:pt idx="721">
                  <c:v>4.4065500000000002</c:v>
                </c:pt>
                <c:pt idx="722">
                  <c:v>4.4132999999999996</c:v>
                </c:pt>
                <c:pt idx="723">
                  <c:v>4.407</c:v>
                </c:pt>
                <c:pt idx="724">
                  <c:v>4.3902299999999999</c:v>
                </c:pt>
                <c:pt idx="725">
                  <c:v>4.41012</c:v>
                </c:pt>
                <c:pt idx="726">
                  <c:v>4.4144300000000003</c:v>
                </c:pt>
                <c:pt idx="727">
                  <c:v>4.4334499999999997</c:v>
                </c:pt>
                <c:pt idx="728">
                  <c:v>4.4396899999999997</c:v>
                </c:pt>
                <c:pt idx="729">
                  <c:v>4.4443700000000002</c:v>
                </c:pt>
                <c:pt idx="730">
                  <c:v>4.41364</c:v>
                </c:pt>
                <c:pt idx="731">
                  <c:v>4.4222599999999996</c:v>
                </c:pt>
                <c:pt idx="732">
                  <c:v>4.4230099999999997</c:v>
                </c:pt>
                <c:pt idx="733">
                  <c:v>4.4142200000000003</c:v>
                </c:pt>
                <c:pt idx="734">
                  <c:v>4.40076</c:v>
                </c:pt>
                <c:pt idx="735">
                  <c:v>4.4531299999999998</c:v>
                </c:pt>
                <c:pt idx="736">
                  <c:v>4.4490299999999996</c:v>
                </c:pt>
                <c:pt idx="737">
                  <c:v>4.4428799999999997</c:v>
                </c:pt>
                <c:pt idx="738">
                  <c:v>4.42103</c:v>
                </c:pt>
                <c:pt idx="739">
                  <c:v>4.42957</c:v>
                </c:pt>
                <c:pt idx="740">
                  <c:v>4.3995300000000004</c:v>
                </c:pt>
                <c:pt idx="741">
                  <c:v>4.4198399999999998</c:v>
                </c:pt>
                <c:pt idx="742">
                  <c:v>4.4231499999999997</c:v>
                </c:pt>
                <c:pt idx="743">
                  <c:v>4.40883</c:v>
                </c:pt>
                <c:pt idx="744">
                  <c:v>4.4171500000000004</c:v>
                </c:pt>
                <c:pt idx="745">
                  <c:v>4.4329400000000003</c:v>
                </c:pt>
                <c:pt idx="746">
                  <c:v>4.43302</c:v>
                </c:pt>
                <c:pt idx="747">
                  <c:v>4.4158999999999997</c:v>
                </c:pt>
                <c:pt idx="748">
                  <c:v>4.4077099999999998</c:v>
                </c:pt>
                <c:pt idx="749">
                  <c:v>4.4026800000000001</c:v>
                </c:pt>
                <c:pt idx="750">
                  <c:v>4.4150600000000004</c:v>
                </c:pt>
                <c:pt idx="751">
                  <c:v>4.4125100000000002</c:v>
                </c:pt>
                <c:pt idx="752">
                  <c:v>4.4091100000000001</c:v>
                </c:pt>
                <c:pt idx="753">
                  <c:v>4.4091699999999996</c:v>
                </c:pt>
                <c:pt idx="754">
                  <c:v>4.4199599999999997</c:v>
                </c:pt>
                <c:pt idx="755">
                  <c:v>4.4096599999999997</c:v>
                </c:pt>
                <c:pt idx="756">
                  <c:v>4.4161400000000004</c:v>
                </c:pt>
                <c:pt idx="757">
                  <c:v>4.4094100000000003</c:v>
                </c:pt>
                <c:pt idx="758">
                  <c:v>4.3885399999999999</c:v>
                </c:pt>
                <c:pt idx="759">
                  <c:v>4.3824699999999996</c:v>
                </c:pt>
                <c:pt idx="760">
                  <c:v>4.3825000000000003</c:v>
                </c:pt>
                <c:pt idx="761">
                  <c:v>4.4096399999999996</c:v>
                </c:pt>
                <c:pt idx="762">
                  <c:v>4.4420999999999999</c:v>
                </c:pt>
                <c:pt idx="763">
                  <c:v>4.4159899999999999</c:v>
                </c:pt>
                <c:pt idx="764">
                  <c:v>4.4095300000000002</c:v>
                </c:pt>
                <c:pt idx="765">
                  <c:v>4.4257600000000004</c:v>
                </c:pt>
                <c:pt idx="766">
                  <c:v>4.4099399999999997</c:v>
                </c:pt>
                <c:pt idx="767">
                  <c:v>4.43459</c:v>
                </c:pt>
                <c:pt idx="768">
                  <c:v>4.4346699999999997</c:v>
                </c:pt>
                <c:pt idx="769">
                  <c:v>4.4212800000000003</c:v>
                </c:pt>
                <c:pt idx="770">
                  <c:v>4.4261699999999999</c:v>
                </c:pt>
                <c:pt idx="771">
                  <c:v>4.43933</c:v>
                </c:pt>
                <c:pt idx="772">
                  <c:v>4.4337400000000002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579-4D55-93ED-ECAD2E6280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0148352"/>
        <c:axId val="250150272"/>
      </c:lineChart>
      <c:catAx>
        <c:axId val="25014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0150272"/>
        <c:crosses val="autoZero"/>
        <c:auto val="1"/>
        <c:lblAlgn val="ctr"/>
        <c:lblOffset val="100"/>
        <c:tickLblSkip val="99"/>
        <c:noMultiLvlLbl val="0"/>
      </c:catAx>
      <c:valAx>
        <c:axId val="250150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0148352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5.3198962934511235E-2"/>
          <c:y val="3.0070004921259844E-2"/>
          <c:w val="0.12241079316304974"/>
          <c:h val="0.14689608386248132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49774464"/>
        <c:axId val="249776384"/>
      </c:scatterChart>
      <c:valAx>
        <c:axId val="249774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weight box average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776384"/>
        <c:crosses val="autoZero"/>
        <c:crossBetween val="midCat"/>
      </c:valAx>
      <c:valAx>
        <c:axId val="24977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Predicted Value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77446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49800192"/>
        <c:axId val="249802112"/>
      </c:scatterChart>
      <c:valAx>
        <c:axId val="24980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 dirty="0">
                    <a:solidFill>
                      <a:schemeClr val="tx1"/>
                    </a:solidFill>
                  </a:rPr>
                  <a:t>Predicted Value</a:t>
                </a:r>
                <a:endParaRPr lang="en-US" sz="180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02112"/>
        <c:crosses val="autoZero"/>
        <c:crossBetween val="midCat"/>
      </c:valAx>
      <c:valAx>
        <c:axId val="24980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Residual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0019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5079192687121002E-2"/>
          <c:y val="7.8758169934640521E-2"/>
          <c:w val="0.89653362295230332"/>
          <c:h val="0.78241830065359474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rgbClr val="FF0000"/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4.4119999999999999</c:v>
              </c:pt>
              <c:pt idx="1">
                <c:v>4.3150000000000004</c:v>
              </c:pt>
              <c:pt idx="2">
                <c:v>4.3280000000000003</c:v>
              </c:pt>
              <c:pt idx="3">
                <c:v>4.3525</c:v>
              </c:pt>
              <c:pt idx="4">
                <c:v>4.3375000000000004</c:v>
              </c:pt>
              <c:pt idx="5">
                <c:v>4.3630000000000004</c:v>
              </c:pt>
              <c:pt idx="6">
                <c:v>4.3754999999999997</c:v>
              </c:pt>
              <c:pt idx="7">
                <c:v>4.3920000000000003</c:v>
              </c:pt>
              <c:pt idx="8">
                <c:v>4.4109999999999996</c:v>
              </c:pt>
              <c:pt idx="9">
                <c:v>4.3250000000000002</c:v>
              </c:pt>
              <c:pt idx="10">
                <c:v>4.3490000000000002</c:v>
              </c:pt>
              <c:pt idx="11">
                <c:v>4.3544999999999998</c:v>
              </c:pt>
              <c:pt idx="12">
                <c:v>4.4085000000000001</c:v>
              </c:pt>
              <c:pt idx="13">
                <c:v>4.4269999999999996</c:v>
              </c:pt>
              <c:pt idx="14">
                <c:v>4.3555000000000001</c:v>
              </c:pt>
              <c:pt idx="15">
                <c:v>4.4269999999999996</c:v>
              </c:pt>
              <c:pt idx="16">
                <c:v>4.4269999999999996</c:v>
              </c:pt>
              <c:pt idx="17">
                <c:v>4.468</c:v>
              </c:pt>
              <c:pt idx="18">
                <c:v>4.4009999999999998</c:v>
              </c:pt>
              <c:pt idx="19">
                <c:v>4.3875000000000002</c:v>
              </c:pt>
              <c:pt idx="20">
                <c:v>4.3494999999999999</c:v>
              </c:pt>
              <c:pt idx="21">
                <c:v>4.3319999999999999</c:v>
              </c:pt>
              <c:pt idx="22">
                <c:v>4.3940000000000001</c:v>
              </c:pt>
              <c:pt idx="23">
                <c:v>4.4124999999999996</c:v>
              </c:pt>
              <c:pt idx="24">
                <c:v>4.4375</c:v>
              </c:pt>
              <c:pt idx="25">
                <c:v>4.3929999999999998</c:v>
              </c:pt>
              <c:pt idx="26">
                <c:v>4.375</c:v>
              </c:pt>
              <c:pt idx="27">
                <c:v>4.4184999999999999</c:v>
              </c:pt>
              <c:pt idx="28">
                <c:v>4.37</c:v>
              </c:pt>
              <c:pt idx="29">
                <c:v>4.3310000000000004</c:v>
              </c:pt>
              <c:pt idx="30">
                <c:v>4.3464999999999998</c:v>
              </c:pt>
              <c:pt idx="31">
                <c:v>4.3810000000000002</c:v>
              </c:pt>
              <c:pt idx="32">
                <c:v>4.3884999999999996</c:v>
              </c:pt>
              <c:pt idx="33">
                <c:v>4.3840000000000003</c:v>
              </c:pt>
              <c:pt idx="34">
                <c:v>4.3285</c:v>
              </c:pt>
              <c:pt idx="35">
                <c:v>4.3410000000000002</c:v>
              </c:pt>
              <c:pt idx="36">
                <c:v>4.3010000000000002</c:v>
              </c:pt>
              <c:pt idx="37">
                <c:v>4.3445</c:v>
              </c:pt>
              <c:pt idx="38">
                <c:v>4.3895</c:v>
              </c:pt>
              <c:pt idx="39">
                <c:v>4.3929999999999998</c:v>
              </c:pt>
              <c:pt idx="40">
                <c:v>4.4059999999999997</c:v>
              </c:pt>
              <c:pt idx="41">
                <c:v>4.3884999999999996</c:v>
              </c:pt>
              <c:pt idx="42">
                <c:v>4.3704999999999998</c:v>
              </c:pt>
              <c:pt idx="43">
                <c:v>4.3745000000000003</c:v>
              </c:pt>
              <c:pt idx="44">
                <c:v>4.3734999999999999</c:v>
              </c:pt>
              <c:pt idx="45">
                <c:v>4.3959999999999999</c:v>
              </c:pt>
              <c:pt idx="46">
                <c:v>4.375</c:v>
              </c:pt>
              <c:pt idx="47">
                <c:v>4.46</c:v>
              </c:pt>
              <c:pt idx="48">
                <c:v>4.3819999999999997</c:v>
              </c:pt>
              <c:pt idx="49">
                <c:v>4.3390000000000004</c:v>
              </c:pt>
              <c:pt idx="50">
                <c:v>4.3609999999999998</c:v>
              </c:pt>
              <c:pt idx="51">
                <c:v>4.3529999999999998</c:v>
              </c:pt>
              <c:pt idx="52">
                <c:v>4.3795000000000002</c:v>
              </c:pt>
              <c:pt idx="53">
                <c:v>4.2889999999999997</c:v>
              </c:pt>
              <c:pt idx="54">
                <c:v>4.3544999999999998</c:v>
              </c:pt>
              <c:pt idx="55">
                <c:v>4.3365</c:v>
              </c:pt>
              <c:pt idx="56">
                <c:v>4.4104999999999999</c:v>
              </c:pt>
              <c:pt idx="57">
                <c:v>4.42</c:v>
              </c:pt>
              <c:pt idx="58">
                <c:v>4.4217500000000003</c:v>
              </c:pt>
              <c:pt idx="59">
                <c:v>4.3494999999999999</c:v>
              </c:pt>
              <c:pt idx="60">
                <c:v>4.4284999999999997</c:v>
              </c:pt>
              <c:pt idx="61">
                <c:v>4.4119999999999999</c:v>
              </c:pt>
              <c:pt idx="62">
                <c:v>4.4580000000000002</c:v>
              </c:pt>
              <c:pt idx="63">
                <c:v>4.4720000000000004</c:v>
              </c:pt>
              <c:pt idx="64">
                <c:v>4.3630000000000004</c:v>
              </c:pt>
              <c:pt idx="65">
                <c:v>4.3334999999999999</c:v>
              </c:pt>
              <c:pt idx="66">
                <c:v>4.3994999999999997</c:v>
              </c:pt>
              <c:pt idx="67">
                <c:v>4.4530000000000003</c:v>
              </c:pt>
              <c:pt idx="68">
                <c:v>4.3404999999999996</c:v>
              </c:pt>
              <c:pt idx="69">
                <c:v>4.3494999999999999</c:v>
              </c:pt>
              <c:pt idx="70">
                <c:v>4.3680000000000003</c:v>
              </c:pt>
              <c:pt idx="71">
                <c:v>4.4640000000000004</c:v>
              </c:pt>
              <c:pt idx="72">
                <c:v>4.4394999999999998</c:v>
              </c:pt>
              <c:pt idx="73">
                <c:v>4.4074999999999998</c:v>
              </c:pt>
              <c:pt idx="74">
                <c:v>4.3804999999999996</c:v>
              </c:pt>
              <c:pt idx="75">
                <c:v>4.3739999999999997</c:v>
              </c:pt>
              <c:pt idx="76">
                <c:v>4.4009999999999998</c:v>
              </c:pt>
              <c:pt idx="77">
                <c:v>4.3760000000000003</c:v>
              </c:pt>
              <c:pt idx="78">
                <c:v>4.3185000000000002</c:v>
              </c:pt>
              <c:pt idx="79">
                <c:v>4.4000000000000004</c:v>
              </c:pt>
              <c:pt idx="80">
                <c:v>4.3490000000000002</c:v>
              </c:pt>
              <c:pt idx="81">
                <c:v>4.3395000000000001</c:v>
              </c:pt>
              <c:pt idx="82">
                <c:v>4.3484999999999996</c:v>
              </c:pt>
              <c:pt idx="83">
                <c:v>4.3040000000000003</c:v>
              </c:pt>
              <c:pt idx="84">
                <c:v>4.3220000000000001</c:v>
              </c:pt>
              <c:pt idx="85">
                <c:v>4.4509999999999996</c:v>
              </c:pt>
              <c:pt idx="86">
                <c:v>4.4102499999999996</c:v>
              </c:pt>
              <c:pt idx="87">
                <c:v>4.37</c:v>
              </c:pt>
              <c:pt idx="88">
                <c:v>4.3724999999999996</c:v>
              </c:pt>
              <c:pt idx="89">
                <c:v>4.359</c:v>
              </c:pt>
              <c:pt idx="90">
                <c:v>4.3635000000000002</c:v>
              </c:pt>
              <c:pt idx="91">
                <c:v>4.3505000000000003</c:v>
              </c:pt>
              <c:pt idx="92">
                <c:v>4.3739999999999997</c:v>
              </c:pt>
              <c:pt idx="93">
                <c:v>4.3674999999999997</c:v>
              </c:pt>
              <c:pt idx="94">
                <c:v>4.3754999999999997</c:v>
              </c:pt>
              <c:pt idx="95">
                <c:v>4.3780000000000001</c:v>
              </c:pt>
              <c:pt idx="96">
                <c:v>4.3654999999999999</c:v>
              </c:pt>
              <c:pt idx="97">
                <c:v>4.34</c:v>
              </c:pt>
              <c:pt idx="98">
                <c:v>4.4379999999999997</c:v>
              </c:pt>
              <c:pt idx="99">
                <c:v>4.3579999999999997</c:v>
              </c:pt>
              <c:pt idx="100">
                <c:v>4.4474999999999998</c:v>
              </c:pt>
              <c:pt idx="101">
                <c:v>4.4169999999999998</c:v>
              </c:pt>
              <c:pt idx="102">
                <c:v>4.3964999999999996</c:v>
              </c:pt>
              <c:pt idx="103">
                <c:v>4.41</c:v>
              </c:pt>
              <c:pt idx="104">
                <c:v>4.3819999999999997</c:v>
              </c:pt>
              <c:pt idx="105">
                <c:v>4.4165000000000001</c:v>
              </c:pt>
              <c:pt idx="106">
                <c:v>4.3975</c:v>
              </c:pt>
              <c:pt idx="107">
                <c:v>4.3895</c:v>
              </c:pt>
              <c:pt idx="108">
                <c:v>4.4589999999999996</c:v>
              </c:pt>
              <c:pt idx="109">
                <c:v>4.3685</c:v>
              </c:pt>
              <c:pt idx="110">
                <c:v>4.4379999999999997</c:v>
              </c:pt>
              <c:pt idx="111">
                <c:v>4.4115000000000002</c:v>
              </c:pt>
              <c:pt idx="112">
                <c:v>4.4275000000000002</c:v>
              </c:pt>
              <c:pt idx="113">
                <c:v>4.4255000000000004</c:v>
              </c:pt>
              <c:pt idx="114">
                <c:v>4.3685</c:v>
              </c:pt>
              <c:pt idx="115">
                <c:v>4.4474999999999998</c:v>
              </c:pt>
              <c:pt idx="116">
                <c:v>4.3562500000000002</c:v>
              </c:pt>
              <c:pt idx="117">
                <c:v>4.4085000000000001</c:v>
              </c:pt>
              <c:pt idx="118">
                <c:v>4.3979999999999997</c:v>
              </c:pt>
              <c:pt idx="119">
                <c:v>4.3914999999999997</c:v>
              </c:pt>
              <c:pt idx="120">
                <c:v>4.3529999999999998</c:v>
              </c:pt>
              <c:pt idx="121">
                <c:v>4.3310000000000004</c:v>
              </c:pt>
              <c:pt idx="122">
                <c:v>4.3375000000000004</c:v>
              </c:pt>
              <c:pt idx="123">
                <c:v>4.3754999999999997</c:v>
              </c:pt>
              <c:pt idx="124">
                <c:v>4.3860000000000001</c:v>
              </c:pt>
              <c:pt idx="125">
                <c:v>4.3529999999999998</c:v>
              </c:pt>
              <c:pt idx="126">
                <c:v>4.3479999999999999</c:v>
              </c:pt>
              <c:pt idx="127">
                <c:v>4.4029999999999996</c:v>
              </c:pt>
              <c:pt idx="128">
                <c:v>4.3752500000000003</c:v>
              </c:pt>
              <c:pt idx="129">
                <c:v>4.4180000000000001</c:v>
              </c:pt>
              <c:pt idx="130">
                <c:v>4.3695000000000004</c:v>
              </c:pt>
              <c:pt idx="131">
                <c:v>4.3624999999999998</c:v>
              </c:pt>
              <c:pt idx="132">
                <c:v>4.4234999999999998</c:v>
              </c:pt>
              <c:pt idx="133">
                <c:v>4.3795000000000002</c:v>
              </c:pt>
              <c:pt idx="134">
                <c:v>4.3959999999999999</c:v>
              </c:pt>
              <c:pt idx="135">
                <c:v>4.4764999999999997</c:v>
              </c:pt>
              <c:pt idx="136">
                <c:v>4.3140000000000001</c:v>
              </c:pt>
              <c:pt idx="137">
                <c:v>4.4790000000000001</c:v>
              </c:pt>
              <c:pt idx="138">
                <c:v>4.4535</c:v>
              </c:pt>
              <c:pt idx="139">
                <c:v>4.4089999999999998</c:v>
              </c:pt>
              <c:pt idx="140">
                <c:v>4.3572499999999996</c:v>
              </c:pt>
              <c:pt idx="141">
                <c:v>4.3392499999999998</c:v>
              </c:pt>
              <c:pt idx="142">
                <c:v>4.3259999999999996</c:v>
              </c:pt>
              <c:pt idx="143">
                <c:v>4.3090000000000002</c:v>
              </c:pt>
              <c:pt idx="144">
                <c:v>4.3434999999999997</c:v>
              </c:pt>
              <c:pt idx="145">
                <c:v>4.3494999999999999</c:v>
              </c:pt>
              <c:pt idx="146">
                <c:v>4.3925000000000001</c:v>
              </c:pt>
              <c:pt idx="147">
                <c:v>4.3734999999999999</c:v>
              </c:pt>
              <c:pt idx="148">
                <c:v>4.3855000000000004</c:v>
              </c:pt>
              <c:pt idx="149">
                <c:v>4.4295</c:v>
              </c:pt>
              <c:pt idx="150">
                <c:v>4.4645000000000001</c:v>
              </c:pt>
              <c:pt idx="151">
                <c:v>4.49</c:v>
              </c:pt>
              <c:pt idx="152">
                <c:v>4.4085000000000001</c:v>
              </c:pt>
              <c:pt idx="153">
                <c:v>4.4504999999999999</c:v>
              </c:pt>
              <c:pt idx="154">
                <c:v>4.4524999999999997</c:v>
              </c:pt>
              <c:pt idx="155">
                <c:v>4.4089999999999998</c:v>
              </c:pt>
              <c:pt idx="156">
                <c:v>4.4545000000000003</c:v>
              </c:pt>
              <c:pt idx="157">
                <c:v>4.3574999999999999</c:v>
              </c:pt>
              <c:pt idx="158">
                <c:v>4.3179999999999996</c:v>
              </c:pt>
              <c:pt idx="159">
                <c:v>4.4269999999999996</c:v>
              </c:pt>
              <c:pt idx="160">
                <c:v>4.343</c:v>
              </c:pt>
              <c:pt idx="161">
                <c:v>4.3959999999999999</c:v>
              </c:pt>
              <c:pt idx="162">
                <c:v>4.3484999999999996</c:v>
              </c:pt>
              <c:pt idx="163">
                <c:v>4.4020000000000001</c:v>
              </c:pt>
              <c:pt idx="164">
                <c:v>4.4130000000000003</c:v>
              </c:pt>
              <c:pt idx="165">
                <c:v>4.4295</c:v>
              </c:pt>
              <c:pt idx="166">
                <c:v>4.4340000000000002</c:v>
              </c:pt>
              <c:pt idx="167">
                <c:v>4.5214999999999996</c:v>
              </c:pt>
              <c:pt idx="168">
                <c:v>4.4459999999999997</c:v>
              </c:pt>
              <c:pt idx="169">
                <c:v>4.3410000000000002</c:v>
              </c:pt>
              <c:pt idx="170">
                <c:v>4.4112499999999999</c:v>
              </c:pt>
              <c:pt idx="171">
                <c:v>4.3650000000000002</c:v>
              </c:pt>
              <c:pt idx="172">
                <c:v>4.3899999999999997</c:v>
              </c:pt>
              <c:pt idx="173">
                <c:v>4.3715000000000002</c:v>
              </c:pt>
              <c:pt idx="174">
                <c:v>4.3505000000000003</c:v>
              </c:pt>
              <c:pt idx="175">
                <c:v>4.4642499999999998</c:v>
              </c:pt>
              <c:pt idx="176">
                <c:v>4.4275000000000002</c:v>
              </c:pt>
              <c:pt idx="177">
                <c:v>4.4385000000000003</c:v>
              </c:pt>
              <c:pt idx="178">
                <c:v>4.4489999999999998</c:v>
              </c:pt>
              <c:pt idx="179">
                <c:v>4.3895</c:v>
              </c:pt>
              <c:pt idx="180">
                <c:v>4.4165000000000001</c:v>
              </c:pt>
              <c:pt idx="181">
                <c:v>4.3339999999999996</c:v>
              </c:pt>
              <c:pt idx="182">
                <c:v>4.4329999999999998</c:v>
              </c:pt>
              <c:pt idx="183">
                <c:v>4.41425</c:v>
              </c:pt>
              <c:pt idx="184">
                <c:v>4.4800000000000004</c:v>
              </c:pt>
              <c:pt idx="185">
                <c:v>4.4515000000000002</c:v>
              </c:pt>
              <c:pt idx="186">
                <c:v>4.4204999999999997</c:v>
              </c:pt>
              <c:pt idx="187">
                <c:v>4.3840000000000003</c:v>
              </c:pt>
              <c:pt idx="188">
                <c:v>4.383</c:v>
              </c:pt>
              <c:pt idx="189">
                <c:v>4.3789999999999996</c:v>
              </c:pt>
              <c:pt idx="190">
                <c:v>4.5235000000000003</c:v>
              </c:pt>
              <c:pt idx="191">
                <c:v>4.4085000000000001</c:v>
              </c:pt>
              <c:pt idx="192">
                <c:v>4.3609999999999998</c:v>
              </c:pt>
              <c:pt idx="193">
                <c:v>4.375</c:v>
              </c:pt>
              <c:pt idx="194">
                <c:v>4.38</c:v>
              </c:pt>
              <c:pt idx="195">
                <c:v>4.4550000000000001</c:v>
              </c:pt>
              <c:pt idx="196">
                <c:v>4.3765000000000001</c:v>
              </c:pt>
              <c:pt idx="197">
                <c:v>4.4744999999999999</c:v>
              </c:pt>
              <c:pt idx="198">
                <c:v>4.343</c:v>
              </c:pt>
              <c:pt idx="199">
                <c:v>4.3440000000000003</c:v>
              </c:pt>
              <c:pt idx="200">
                <c:v>4.4524999999999997</c:v>
              </c:pt>
              <c:pt idx="201">
                <c:v>4.4154999999999998</c:v>
              </c:pt>
              <c:pt idx="202">
                <c:v>4.3624999999999998</c:v>
              </c:pt>
              <c:pt idx="203">
                <c:v>4.3869999999999996</c:v>
              </c:pt>
              <c:pt idx="204">
                <c:v>4.3975</c:v>
              </c:pt>
              <c:pt idx="205">
                <c:v>4.4344999999999999</c:v>
              </c:pt>
              <c:pt idx="206">
                <c:v>4.4145000000000003</c:v>
              </c:pt>
              <c:pt idx="207">
                <c:v>4.3570000000000002</c:v>
              </c:pt>
              <c:pt idx="208">
                <c:v>4.3789999999999996</c:v>
              </c:pt>
              <c:pt idx="209">
                <c:v>4.3810000000000002</c:v>
              </c:pt>
              <c:pt idx="210">
                <c:v>4.4452499999999997</c:v>
              </c:pt>
              <c:pt idx="211">
                <c:v>4.359</c:v>
              </c:pt>
              <c:pt idx="212">
                <c:v>4.3920000000000003</c:v>
              </c:pt>
              <c:pt idx="213">
                <c:v>4.3324999999999996</c:v>
              </c:pt>
              <c:pt idx="214">
                <c:v>4.3224999999999998</c:v>
              </c:pt>
              <c:pt idx="215">
                <c:v>4.3055000000000003</c:v>
              </c:pt>
              <c:pt idx="216">
                <c:v>4.2969999999999997</c:v>
              </c:pt>
              <c:pt idx="217">
                <c:v>4.415</c:v>
              </c:pt>
              <c:pt idx="218">
                <c:v>4.3040000000000003</c:v>
              </c:pt>
              <c:pt idx="219">
                <c:v>4.5175000000000001</c:v>
              </c:pt>
              <c:pt idx="220">
                <c:v>4.4039999999999999</c:v>
              </c:pt>
              <c:pt idx="221">
                <c:v>4.3715000000000002</c:v>
              </c:pt>
              <c:pt idx="222">
                <c:v>4.3949999999999996</c:v>
              </c:pt>
              <c:pt idx="223">
                <c:v>4.3540000000000001</c:v>
              </c:pt>
              <c:pt idx="224">
                <c:v>4.3419999999999996</c:v>
              </c:pt>
              <c:pt idx="225">
                <c:v>4.4290000000000003</c:v>
              </c:pt>
              <c:pt idx="226">
                <c:v>4.4074999999999998</c:v>
              </c:pt>
              <c:pt idx="227">
                <c:v>4.3715000000000002</c:v>
              </c:pt>
              <c:pt idx="228">
                <c:v>4.4145000000000003</c:v>
              </c:pt>
              <c:pt idx="229">
                <c:v>4.3304999999999998</c:v>
              </c:pt>
              <c:pt idx="230">
                <c:v>4.3680000000000003</c:v>
              </c:pt>
              <c:pt idx="231">
                <c:v>4.3390000000000004</c:v>
              </c:pt>
              <c:pt idx="232">
                <c:v>4.3419999999999996</c:v>
              </c:pt>
              <c:pt idx="233">
                <c:v>4.3140000000000001</c:v>
              </c:pt>
              <c:pt idx="234">
                <c:v>4.3680000000000003</c:v>
              </c:pt>
              <c:pt idx="235">
                <c:v>4.3615000000000004</c:v>
              </c:pt>
              <c:pt idx="236">
                <c:v>4.3600000000000003</c:v>
              </c:pt>
              <c:pt idx="237">
                <c:v>4.2945000000000002</c:v>
              </c:pt>
              <c:pt idx="238">
                <c:v>4.4044999999999996</c:v>
              </c:pt>
              <c:pt idx="239">
                <c:v>4.3354999999999997</c:v>
              </c:pt>
              <c:pt idx="240">
                <c:v>4.4085000000000001</c:v>
              </c:pt>
              <c:pt idx="241">
                <c:v>4.3935000000000004</c:v>
              </c:pt>
              <c:pt idx="242">
                <c:v>4.3775000000000004</c:v>
              </c:pt>
              <c:pt idx="243">
                <c:v>4.3635000000000002</c:v>
              </c:pt>
              <c:pt idx="244">
                <c:v>4.3574999999999999</c:v>
              </c:pt>
              <c:pt idx="245">
                <c:v>4.3544999999999998</c:v>
              </c:pt>
              <c:pt idx="246">
                <c:v>4.3630000000000004</c:v>
              </c:pt>
              <c:pt idx="247">
                <c:v>4.3834999999999997</c:v>
              </c:pt>
              <c:pt idx="248">
                <c:v>4.3220000000000001</c:v>
              </c:pt>
              <c:pt idx="249">
                <c:v>4.383</c:v>
              </c:pt>
              <c:pt idx="250">
                <c:v>4.3529999999999998</c:v>
              </c:pt>
              <c:pt idx="251">
                <c:v>4.3704999999999998</c:v>
              </c:pt>
              <c:pt idx="252">
                <c:v>4.3710000000000004</c:v>
              </c:pt>
              <c:pt idx="253">
                <c:v>4.3129999999999997</c:v>
              </c:pt>
              <c:pt idx="254">
                <c:v>4.3239999999999998</c:v>
              </c:pt>
              <c:pt idx="255">
                <c:v>4.3339999999999996</c:v>
              </c:pt>
              <c:pt idx="256">
                <c:v>4.3244999999999996</c:v>
              </c:pt>
              <c:pt idx="257">
                <c:v>4.3994999999999997</c:v>
              </c:pt>
              <c:pt idx="258">
                <c:v>4.3295000000000003</c:v>
              </c:pt>
              <c:pt idx="259">
                <c:v>4.3319999999999999</c:v>
              </c:pt>
              <c:pt idx="260">
                <c:v>4.3564999999999996</c:v>
              </c:pt>
              <c:pt idx="261">
                <c:v>4.3745000000000003</c:v>
              </c:pt>
              <c:pt idx="262">
                <c:v>4.4465000000000003</c:v>
              </c:pt>
              <c:pt idx="263">
                <c:v>4.3825000000000003</c:v>
              </c:pt>
              <c:pt idx="264">
                <c:v>4.3810000000000002</c:v>
              </c:pt>
              <c:pt idx="265">
                <c:v>4.3760000000000003</c:v>
              </c:pt>
              <c:pt idx="266">
                <c:v>4.391</c:v>
              </c:pt>
              <c:pt idx="267">
                <c:v>4.4104999999999999</c:v>
              </c:pt>
              <c:pt idx="268">
                <c:v>4.3484999999999996</c:v>
              </c:pt>
              <c:pt idx="269">
                <c:v>4.3979999999999997</c:v>
              </c:pt>
              <c:pt idx="270">
                <c:v>4.3849999999999998</c:v>
              </c:pt>
              <c:pt idx="271">
                <c:v>4.3425000000000002</c:v>
              </c:pt>
              <c:pt idx="272">
                <c:v>4.3689999999999998</c:v>
              </c:pt>
              <c:pt idx="273">
                <c:v>4.3710000000000004</c:v>
              </c:pt>
              <c:pt idx="274">
                <c:v>4.3780000000000001</c:v>
              </c:pt>
              <c:pt idx="275">
                <c:v>4.3912500000000003</c:v>
              </c:pt>
              <c:pt idx="276">
                <c:v>4.3765000000000001</c:v>
              </c:pt>
              <c:pt idx="277">
                <c:v>4.3849999999999998</c:v>
              </c:pt>
              <c:pt idx="278">
                <c:v>4.3994999999999997</c:v>
              </c:pt>
              <c:pt idx="279">
                <c:v>4.3724999999999996</c:v>
              </c:pt>
              <c:pt idx="280">
                <c:v>4.3555000000000001</c:v>
              </c:pt>
              <c:pt idx="281">
                <c:v>4.4080000000000004</c:v>
              </c:pt>
              <c:pt idx="282">
                <c:v>4.3609999999999998</c:v>
              </c:pt>
              <c:pt idx="283">
                <c:v>4.4204999999999997</c:v>
              </c:pt>
              <c:pt idx="284">
                <c:v>4.4424999999999999</c:v>
              </c:pt>
              <c:pt idx="285">
                <c:v>4.4645000000000001</c:v>
              </c:pt>
              <c:pt idx="286">
                <c:v>4.4604999999999997</c:v>
              </c:pt>
              <c:pt idx="287">
                <c:v>4.4779999999999998</c:v>
              </c:pt>
              <c:pt idx="288">
                <c:v>4.4154999999999998</c:v>
              </c:pt>
              <c:pt idx="289">
                <c:v>4.4785000000000004</c:v>
              </c:pt>
              <c:pt idx="290">
                <c:v>4.4535</c:v>
              </c:pt>
              <c:pt idx="291">
                <c:v>4.3935000000000004</c:v>
              </c:pt>
              <c:pt idx="292">
                <c:v>4.41</c:v>
              </c:pt>
              <c:pt idx="293">
                <c:v>4.391</c:v>
              </c:pt>
              <c:pt idx="294">
                <c:v>4.3754999999999997</c:v>
              </c:pt>
              <c:pt idx="295">
                <c:v>4.4284999999999997</c:v>
              </c:pt>
              <c:pt idx="296">
                <c:v>4.3615000000000004</c:v>
              </c:pt>
              <c:pt idx="297">
                <c:v>4.4465000000000003</c:v>
              </c:pt>
              <c:pt idx="298">
                <c:v>4.3395000000000001</c:v>
              </c:pt>
              <c:pt idx="299">
                <c:v>4.4024999999999999</c:v>
              </c:pt>
              <c:pt idx="300">
                <c:v>4.3877499999999996</c:v>
              </c:pt>
              <c:pt idx="301">
                <c:v>4.391</c:v>
              </c:pt>
              <c:pt idx="302">
                <c:v>4.3710000000000004</c:v>
              </c:pt>
              <c:pt idx="303">
                <c:v>4.3905000000000003</c:v>
              </c:pt>
              <c:pt idx="304">
                <c:v>4.4615</c:v>
              </c:pt>
              <c:pt idx="305">
                <c:v>4.4820000000000002</c:v>
              </c:pt>
              <c:pt idx="306">
                <c:v>4.4089999999999998</c:v>
              </c:pt>
              <c:pt idx="307">
                <c:v>4.4630000000000001</c:v>
              </c:pt>
              <c:pt idx="308">
                <c:v>4.4145000000000003</c:v>
              </c:pt>
              <c:pt idx="309">
                <c:v>4.4035000000000002</c:v>
              </c:pt>
              <c:pt idx="310">
                <c:v>4.4204999999999997</c:v>
              </c:pt>
              <c:pt idx="311">
                <c:v>4.3754999999999997</c:v>
              </c:pt>
              <c:pt idx="312">
                <c:v>4.3964999999999996</c:v>
              </c:pt>
              <c:pt idx="313">
                <c:v>4.4080000000000004</c:v>
              </c:pt>
              <c:pt idx="314">
                <c:v>4.3769999999999998</c:v>
              </c:pt>
              <c:pt idx="315">
                <c:v>4.3875000000000002</c:v>
              </c:pt>
              <c:pt idx="316">
                <c:v>4.3654999999999999</c:v>
              </c:pt>
              <c:pt idx="317">
                <c:v>4.4489999999999998</c:v>
              </c:pt>
              <c:pt idx="318">
                <c:v>4.3460000000000001</c:v>
              </c:pt>
              <c:pt idx="319">
                <c:v>4.4055</c:v>
              </c:pt>
              <c:pt idx="320">
                <c:v>4.452</c:v>
              </c:pt>
              <c:pt idx="321">
                <c:v>4.4865000000000004</c:v>
              </c:pt>
              <c:pt idx="322">
                <c:v>4.4545000000000003</c:v>
              </c:pt>
              <c:pt idx="323">
                <c:v>4.4414999999999996</c:v>
              </c:pt>
              <c:pt idx="324">
                <c:v>4.4050000000000002</c:v>
              </c:pt>
              <c:pt idx="325">
                <c:v>4.367</c:v>
              </c:pt>
              <c:pt idx="326">
                <c:v>4.4565999999999999</c:v>
              </c:pt>
              <c:pt idx="327">
                <c:v>4.4844999999999997</c:v>
              </c:pt>
              <c:pt idx="328">
                <c:v>4.4219999999999997</c:v>
              </c:pt>
              <c:pt idx="329">
                <c:v>4.38</c:v>
              </c:pt>
              <c:pt idx="330">
                <c:v>4.4029999999999996</c:v>
              </c:pt>
              <c:pt idx="331">
                <c:v>4.4109999999999996</c:v>
              </c:pt>
              <c:pt idx="332">
                <c:v>4.3715000000000002</c:v>
              </c:pt>
              <c:pt idx="333">
                <c:v>4.3875000000000002</c:v>
              </c:pt>
              <c:pt idx="334">
                <c:v>4.4029999999999996</c:v>
              </c:pt>
              <c:pt idx="335">
                <c:v>4.4379999999999997</c:v>
              </c:pt>
              <c:pt idx="336">
                <c:v>4.4335000000000004</c:v>
              </c:pt>
              <c:pt idx="337">
                <c:v>4.4355000000000002</c:v>
              </c:pt>
              <c:pt idx="338">
                <c:v>4.4154999999999998</c:v>
              </c:pt>
              <c:pt idx="339">
                <c:v>4.4015000000000004</c:v>
              </c:pt>
              <c:pt idx="340">
                <c:v>4.3979999999999997</c:v>
              </c:pt>
              <c:pt idx="341">
                <c:v>4.3895</c:v>
              </c:pt>
              <c:pt idx="342">
                <c:v>4.3624999999999998</c:v>
              </c:pt>
              <c:pt idx="343">
                <c:v>4.4320000000000004</c:v>
              </c:pt>
              <c:pt idx="344">
                <c:v>4.4455</c:v>
              </c:pt>
              <c:pt idx="345">
                <c:v>4.4059999999999997</c:v>
              </c:pt>
              <c:pt idx="346">
                <c:v>4.4954999999999998</c:v>
              </c:pt>
              <c:pt idx="347">
                <c:v>4.4029999999999996</c:v>
              </c:pt>
              <c:pt idx="348">
                <c:v>4.4669999999999996</c:v>
              </c:pt>
              <c:pt idx="349">
                <c:v>4.399</c:v>
              </c:pt>
              <c:pt idx="350">
                <c:v>4.4340000000000002</c:v>
              </c:pt>
              <c:pt idx="351">
                <c:v>4.4104999999999999</c:v>
              </c:pt>
              <c:pt idx="352">
                <c:v>4.4165000000000001</c:v>
              </c:pt>
              <c:pt idx="353">
                <c:v>4.3940000000000001</c:v>
              </c:pt>
              <c:pt idx="354">
                <c:v>4.3674999999999997</c:v>
              </c:pt>
              <c:pt idx="355">
                <c:v>4.4364999999999997</c:v>
              </c:pt>
              <c:pt idx="356">
                <c:v>4.4450000000000003</c:v>
              </c:pt>
              <c:pt idx="357">
                <c:v>4.2977499999999997</c:v>
              </c:pt>
              <c:pt idx="358">
                <c:v>4.3985000000000003</c:v>
              </c:pt>
              <c:pt idx="359">
                <c:v>4.415</c:v>
              </c:pt>
              <c:pt idx="360">
                <c:v>4.3544999999999998</c:v>
              </c:pt>
              <c:pt idx="361">
                <c:v>4.4775</c:v>
              </c:pt>
              <c:pt idx="362">
                <c:v>4.36625</c:v>
              </c:pt>
              <c:pt idx="363">
                <c:v>4.4195000000000002</c:v>
              </c:pt>
              <c:pt idx="364">
                <c:v>4.4515000000000002</c:v>
              </c:pt>
              <c:pt idx="365">
                <c:v>4.4119999999999999</c:v>
              </c:pt>
              <c:pt idx="366">
                <c:v>4.4169999999999998</c:v>
              </c:pt>
              <c:pt idx="367">
                <c:v>4.3244999999999996</c:v>
              </c:pt>
              <c:pt idx="368">
                <c:v>4.3559999999999999</c:v>
              </c:pt>
              <c:pt idx="369">
                <c:v>4.4020000000000001</c:v>
              </c:pt>
              <c:pt idx="370">
                <c:v>4.3659999999999997</c:v>
              </c:pt>
              <c:pt idx="371">
                <c:v>4.4032499999999999</c:v>
              </c:pt>
              <c:pt idx="372">
                <c:v>4.4355000000000002</c:v>
              </c:pt>
              <c:pt idx="373">
                <c:v>4.4160000000000004</c:v>
              </c:pt>
              <c:pt idx="374">
                <c:v>4.3765000000000001</c:v>
              </c:pt>
              <c:pt idx="375">
                <c:v>4.4329999999999998</c:v>
              </c:pt>
              <c:pt idx="376">
                <c:v>4.4569999999999999</c:v>
              </c:pt>
              <c:pt idx="377">
                <c:v>4.3879999999999999</c:v>
              </c:pt>
              <c:pt idx="378">
                <c:v>4.4370000000000003</c:v>
              </c:pt>
              <c:pt idx="379">
                <c:v>4.351</c:v>
              </c:pt>
              <c:pt idx="380">
                <c:v>4.4459999999999997</c:v>
              </c:pt>
              <c:pt idx="381">
                <c:v>4.3925000000000001</c:v>
              </c:pt>
              <c:pt idx="382">
                <c:v>4.3795000000000002</c:v>
              </c:pt>
              <c:pt idx="383">
                <c:v>4.3864999999999998</c:v>
              </c:pt>
              <c:pt idx="384">
                <c:v>4.3815</c:v>
              </c:pt>
              <c:pt idx="385">
                <c:v>4.4020000000000001</c:v>
              </c:pt>
              <c:pt idx="386">
                <c:v>4.3925000000000001</c:v>
              </c:pt>
              <c:pt idx="387">
                <c:v>4.4640000000000004</c:v>
              </c:pt>
              <c:pt idx="388">
                <c:v>4.351</c:v>
              </c:pt>
              <c:pt idx="389">
                <c:v>4.3745000000000003</c:v>
              </c:pt>
              <c:pt idx="390">
                <c:v>4.3769999999999998</c:v>
              </c:pt>
              <c:pt idx="391">
                <c:v>4.3395000000000001</c:v>
              </c:pt>
              <c:pt idx="392">
                <c:v>4.4565000000000001</c:v>
              </c:pt>
              <c:pt idx="393">
                <c:v>4.4569999999999999</c:v>
              </c:pt>
              <c:pt idx="394">
                <c:v>4.4109999999999996</c:v>
              </c:pt>
              <c:pt idx="395">
                <c:v>4.4424999999999999</c:v>
              </c:pt>
              <c:pt idx="396">
                <c:v>4.4029999999999996</c:v>
              </c:pt>
              <c:pt idx="397">
                <c:v>4.3825000000000003</c:v>
              </c:pt>
              <c:pt idx="398">
                <c:v>4.4325000000000001</c:v>
              </c:pt>
              <c:pt idx="399">
                <c:v>4.4290000000000003</c:v>
              </c:pt>
              <c:pt idx="400">
                <c:v>4.4489999999999998</c:v>
              </c:pt>
              <c:pt idx="401">
                <c:v>4.4539999999999997</c:v>
              </c:pt>
              <c:pt idx="402">
                <c:v>4.3940000000000001</c:v>
              </c:pt>
              <c:pt idx="403">
                <c:v>4.4470000000000001</c:v>
              </c:pt>
              <c:pt idx="404">
                <c:v>4.4509999999999996</c:v>
              </c:pt>
              <c:pt idx="405">
                <c:v>4.49</c:v>
              </c:pt>
              <c:pt idx="406">
                <c:v>4.4400000000000004</c:v>
              </c:pt>
              <c:pt idx="407">
                <c:v>4.5182500000000001</c:v>
              </c:pt>
              <c:pt idx="408">
                <c:v>4.34</c:v>
              </c:pt>
              <c:pt idx="409">
                <c:v>4.3244999999999996</c:v>
              </c:pt>
              <c:pt idx="410">
                <c:v>4.4390000000000001</c:v>
              </c:pt>
              <c:pt idx="411">
                <c:v>4.4714999999999998</c:v>
              </c:pt>
              <c:pt idx="412">
                <c:v>4.4074999999999998</c:v>
              </c:pt>
              <c:pt idx="413">
                <c:v>4.3975</c:v>
              </c:pt>
              <c:pt idx="414">
                <c:v>4.4080000000000004</c:v>
              </c:pt>
              <c:pt idx="415">
                <c:v>4.4145000000000003</c:v>
              </c:pt>
              <c:pt idx="416">
                <c:v>4.4024999999999999</c:v>
              </c:pt>
              <c:pt idx="417">
                <c:v>4.306</c:v>
              </c:pt>
              <c:pt idx="418">
                <c:v>4.4000000000000004</c:v>
              </c:pt>
              <c:pt idx="419">
                <c:v>4.3940000000000001</c:v>
              </c:pt>
              <c:pt idx="420">
                <c:v>4.4465000000000003</c:v>
              </c:pt>
              <c:pt idx="421">
                <c:v>4.4029999999999996</c:v>
              </c:pt>
              <c:pt idx="422">
                <c:v>4.4394999999999998</c:v>
              </c:pt>
              <c:pt idx="423">
                <c:v>4.4119999999999999</c:v>
              </c:pt>
              <c:pt idx="424">
                <c:v>4.3849999999999998</c:v>
              </c:pt>
              <c:pt idx="425">
                <c:v>4.3765000000000001</c:v>
              </c:pt>
              <c:pt idx="426">
                <c:v>4.3600000000000003</c:v>
              </c:pt>
              <c:pt idx="427">
                <c:v>4.4227499999999997</c:v>
              </c:pt>
              <c:pt idx="428">
                <c:v>4.3825000000000003</c:v>
              </c:pt>
              <c:pt idx="429">
                <c:v>4.383</c:v>
              </c:pt>
              <c:pt idx="430">
                <c:v>4.4385000000000003</c:v>
              </c:pt>
              <c:pt idx="431">
                <c:v>4.431</c:v>
              </c:pt>
              <c:pt idx="432">
                <c:v>4.4630000000000001</c:v>
              </c:pt>
              <c:pt idx="433">
                <c:v>4.4535</c:v>
              </c:pt>
              <c:pt idx="434">
                <c:v>4.4660000000000002</c:v>
              </c:pt>
              <c:pt idx="435">
                <c:v>4.4424999999999999</c:v>
              </c:pt>
              <c:pt idx="436">
                <c:v>4.4524999999999997</c:v>
              </c:pt>
              <c:pt idx="437">
                <c:v>4.4645000000000001</c:v>
              </c:pt>
              <c:pt idx="438">
                <c:v>4.4634999999999998</c:v>
              </c:pt>
              <c:pt idx="439">
                <c:v>4.4580000000000002</c:v>
              </c:pt>
              <c:pt idx="440">
                <c:v>4.4325000000000001</c:v>
              </c:pt>
              <c:pt idx="441">
                <c:v>4.3914999999999997</c:v>
              </c:pt>
              <c:pt idx="442">
                <c:v>4.4550000000000001</c:v>
              </c:pt>
              <c:pt idx="443">
                <c:v>4.4130000000000003</c:v>
              </c:pt>
              <c:pt idx="444">
                <c:v>4.4234999999999998</c:v>
              </c:pt>
              <c:pt idx="445">
                <c:v>4.4329999999999998</c:v>
              </c:pt>
              <c:pt idx="446">
                <c:v>4.3704999999999998</c:v>
              </c:pt>
              <c:pt idx="447">
                <c:v>4.3985000000000003</c:v>
              </c:pt>
              <c:pt idx="448">
                <c:v>4.3630000000000004</c:v>
              </c:pt>
              <c:pt idx="449">
                <c:v>4.4240000000000004</c:v>
              </c:pt>
              <c:pt idx="450">
                <c:v>4.4314999999999998</c:v>
              </c:pt>
              <c:pt idx="451">
                <c:v>4.4314999999999998</c:v>
              </c:pt>
              <c:pt idx="452">
                <c:v>4.3795000000000002</c:v>
              </c:pt>
              <c:pt idx="453">
                <c:v>4.4145000000000003</c:v>
              </c:pt>
              <c:pt idx="454">
                <c:v>4.4320000000000004</c:v>
              </c:pt>
              <c:pt idx="455">
                <c:v>4.431</c:v>
              </c:pt>
              <c:pt idx="456">
                <c:v>4.3185000000000002</c:v>
              </c:pt>
              <c:pt idx="457">
                <c:v>4.3760000000000003</c:v>
              </c:pt>
              <c:pt idx="458">
                <c:v>4.4089999999999998</c:v>
              </c:pt>
              <c:pt idx="459">
                <c:v>4.4169999999999998</c:v>
              </c:pt>
              <c:pt idx="460">
                <c:v>4.4089999999999998</c:v>
              </c:pt>
              <c:pt idx="461">
                <c:v>4.4504999999999999</c:v>
              </c:pt>
              <c:pt idx="462">
                <c:v>4.4805000000000001</c:v>
              </c:pt>
              <c:pt idx="463">
                <c:v>4.3490000000000002</c:v>
              </c:pt>
              <c:pt idx="464">
                <c:v>4.4295</c:v>
              </c:pt>
              <c:pt idx="465">
                <c:v>4.4195000000000002</c:v>
              </c:pt>
              <c:pt idx="466">
                <c:v>4.4145000000000003</c:v>
              </c:pt>
              <c:pt idx="467">
                <c:v>4.3760000000000003</c:v>
              </c:pt>
              <c:pt idx="468">
                <c:v>4.444</c:v>
              </c:pt>
              <c:pt idx="469">
                <c:v>4.4669999999999996</c:v>
              </c:pt>
              <c:pt idx="470">
                <c:v>4.4712500000000004</c:v>
              </c:pt>
              <c:pt idx="471">
                <c:v>4.4695</c:v>
              </c:pt>
              <c:pt idx="472">
                <c:v>4.3765000000000001</c:v>
              </c:pt>
              <c:pt idx="473">
                <c:v>4.5034999999999998</c:v>
              </c:pt>
              <c:pt idx="474">
                <c:v>4.444</c:v>
              </c:pt>
              <c:pt idx="475">
                <c:v>4.4255000000000004</c:v>
              </c:pt>
              <c:pt idx="476">
                <c:v>4.46</c:v>
              </c:pt>
              <c:pt idx="477">
                <c:v>4.4245000000000001</c:v>
              </c:pt>
              <c:pt idx="478">
                <c:v>4.3890000000000002</c:v>
              </c:pt>
              <c:pt idx="479">
                <c:v>4.4284999999999997</c:v>
              </c:pt>
              <c:pt idx="480">
                <c:v>4.4645000000000001</c:v>
              </c:pt>
              <c:pt idx="481">
                <c:v>4.4080000000000004</c:v>
              </c:pt>
              <c:pt idx="482">
                <c:v>4.5010000000000003</c:v>
              </c:pt>
              <c:pt idx="483">
                <c:v>4.4024999999999999</c:v>
              </c:pt>
              <c:pt idx="484">
                <c:v>4.4414999999999996</c:v>
              </c:pt>
              <c:pt idx="485">
                <c:v>4.4775</c:v>
              </c:pt>
              <c:pt idx="486">
                <c:v>4.3789999999999996</c:v>
              </c:pt>
              <c:pt idx="487">
                <c:v>4.3125</c:v>
              </c:pt>
              <c:pt idx="488">
                <c:v>4.4139999999999997</c:v>
              </c:pt>
              <c:pt idx="489">
                <c:v>4.3959999999999999</c:v>
              </c:pt>
              <c:pt idx="490">
                <c:v>4.38</c:v>
              </c:pt>
              <c:pt idx="491">
                <c:v>4.3810000000000002</c:v>
              </c:pt>
              <c:pt idx="492">
                <c:v>4.351</c:v>
              </c:pt>
              <c:pt idx="493">
                <c:v>4.3730000000000002</c:v>
              </c:pt>
              <c:pt idx="494">
                <c:v>4.3789999999999996</c:v>
              </c:pt>
              <c:pt idx="495">
                <c:v>4.4530000000000003</c:v>
              </c:pt>
              <c:pt idx="496">
                <c:v>4.4074999999999998</c:v>
              </c:pt>
              <c:pt idx="497">
                <c:v>4.4279999999999999</c:v>
              </c:pt>
              <c:pt idx="498">
                <c:v>4.4444999999999997</c:v>
              </c:pt>
              <c:pt idx="499">
                <c:v>4.3775000000000004</c:v>
              </c:pt>
              <c:pt idx="500">
                <c:v>4.3847500000000004</c:v>
              </c:pt>
              <c:pt idx="501">
                <c:v>4.3840000000000003</c:v>
              </c:pt>
              <c:pt idx="502">
                <c:v>4.4160000000000004</c:v>
              </c:pt>
              <c:pt idx="503">
                <c:v>4.3789999999999996</c:v>
              </c:pt>
              <c:pt idx="504">
                <c:v>4.4429999999999996</c:v>
              </c:pt>
              <c:pt idx="505">
                <c:v>4.4065000000000003</c:v>
              </c:pt>
              <c:pt idx="506">
                <c:v>4.3215000000000003</c:v>
              </c:pt>
              <c:pt idx="507">
                <c:v>4.3920000000000003</c:v>
              </c:pt>
              <c:pt idx="508">
                <c:v>4.3620000000000001</c:v>
              </c:pt>
              <c:pt idx="509">
                <c:v>4.4009999999999998</c:v>
              </c:pt>
              <c:pt idx="510">
                <c:v>4.4044999999999996</c:v>
              </c:pt>
              <c:pt idx="511">
                <c:v>4.3834999999999997</c:v>
              </c:pt>
              <c:pt idx="512">
                <c:v>4.3970000000000002</c:v>
              </c:pt>
              <c:pt idx="513">
                <c:v>4.3624999999999998</c:v>
              </c:pt>
              <c:pt idx="514">
                <c:v>4.4124999999999996</c:v>
              </c:pt>
              <c:pt idx="515">
                <c:v>4.3659999999999997</c:v>
              </c:pt>
              <c:pt idx="516">
                <c:v>4.4414999999999996</c:v>
              </c:pt>
              <c:pt idx="517">
                <c:v>4.3795000000000002</c:v>
              </c:pt>
              <c:pt idx="518">
                <c:v>4.4805000000000001</c:v>
              </c:pt>
              <c:pt idx="519">
                <c:v>4.3840000000000003</c:v>
              </c:pt>
              <c:pt idx="520">
                <c:v>4.3055000000000003</c:v>
              </c:pt>
              <c:pt idx="521">
                <c:v>4.2984999999999998</c:v>
              </c:pt>
              <c:pt idx="522">
                <c:v>4.3484999999999996</c:v>
              </c:pt>
              <c:pt idx="523">
                <c:v>4.4009999999999998</c:v>
              </c:pt>
              <c:pt idx="524">
                <c:v>4.4284999999999997</c:v>
              </c:pt>
              <c:pt idx="525">
                <c:v>4.3940000000000001</c:v>
              </c:pt>
              <c:pt idx="526">
                <c:v>4.3955000000000002</c:v>
              </c:pt>
              <c:pt idx="527">
                <c:v>4.407</c:v>
              </c:pt>
              <c:pt idx="528">
                <c:v>4.4139999999999997</c:v>
              </c:pt>
              <c:pt idx="529">
                <c:v>4.3460000000000001</c:v>
              </c:pt>
              <c:pt idx="530">
                <c:v>4.34</c:v>
              </c:pt>
              <c:pt idx="531">
                <c:v>4.4195000000000002</c:v>
              </c:pt>
              <c:pt idx="532">
                <c:v>4.3574999999999999</c:v>
              </c:pt>
              <c:pt idx="533">
                <c:v>4.3520000000000003</c:v>
              </c:pt>
              <c:pt idx="534">
                <c:v>4.3334999999999999</c:v>
              </c:pt>
              <c:pt idx="535">
                <c:v>4.3864999999999998</c:v>
              </c:pt>
              <c:pt idx="536">
                <c:v>4.3490000000000002</c:v>
              </c:pt>
              <c:pt idx="537">
                <c:v>4.3994999999999997</c:v>
              </c:pt>
              <c:pt idx="538">
                <c:v>4.4335000000000004</c:v>
              </c:pt>
              <c:pt idx="539">
                <c:v>4.4764999999999997</c:v>
              </c:pt>
              <c:pt idx="540">
                <c:v>4.4325000000000001</c:v>
              </c:pt>
              <c:pt idx="541">
                <c:v>4.3935000000000004</c:v>
              </c:pt>
              <c:pt idx="542">
                <c:v>4.3425000000000002</c:v>
              </c:pt>
              <c:pt idx="543">
                <c:v>4.3380000000000001</c:v>
              </c:pt>
              <c:pt idx="544">
                <c:v>4.3555000000000001</c:v>
              </c:pt>
              <c:pt idx="545">
                <c:v>4.5039999999999996</c:v>
              </c:pt>
              <c:pt idx="546">
                <c:v>4.4189999999999996</c:v>
              </c:pt>
              <c:pt idx="547">
                <c:v>4.4000000000000004</c:v>
              </c:pt>
              <c:pt idx="548">
                <c:v>4.3864999999999998</c:v>
              </c:pt>
              <c:pt idx="549">
                <c:v>4.3935000000000004</c:v>
              </c:pt>
              <c:pt idx="550">
                <c:v>4.4245000000000001</c:v>
              </c:pt>
              <c:pt idx="551">
                <c:v>4.3330000000000002</c:v>
              </c:pt>
              <c:pt idx="552">
                <c:v>4.3535000000000004</c:v>
              </c:pt>
              <c:pt idx="553">
                <c:v>4.3849999999999998</c:v>
              </c:pt>
              <c:pt idx="554">
                <c:v>4.4385000000000003</c:v>
              </c:pt>
              <c:pt idx="555">
                <c:v>4.4749999999999996</c:v>
              </c:pt>
              <c:pt idx="556">
                <c:v>4.4435000000000002</c:v>
              </c:pt>
              <c:pt idx="557">
                <c:v>4.4255000000000004</c:v>
              </c:pt>
              <c:pt idx="558">
                <c:v>4.4379999999999997</c:v>
              </c:pt>
              <c:pt idx="559">
                <c:v>4.4489999999999998</c:v>
              </c:pt>
              <c:pt idx="560">
                <c:v>4.4085000000000001</c:v>
              </c:pt>
              <c:pt idx="561">
                <c:v>4.4640000000000004</c:v>
              </c:pt>
              <c:pt idx="562">
                <c:v>4.4130000000000003</c:v>
              </c:pt>
              <c:pt idx="563">
                <c:v>4.4085000000000001</c:v>
              </c:pt>
              <c:pt idx="564">
                <c:v>4.4370000000000003</c:v>
              </c:pt>
              <c:pt idx="565">
                <c:v>4.4160000000000004</c:v>
              </c:pt>
              <c:pt idx="566">
                <c:v>4.4385000000000003</c:v>
              </c:pt>
              <c:pt idx="567">
                <c:v>4.3360000000000003</c:v>
              </c:pt>
              <c:pt idx="568">
                <c:v>4.4565000000000001</c:v>
              </c:pt>
              <c:pt idx="569">
                <c:v>4.4459999999999997</c:v>
              </c:pt>
              <c:pt idx="570">
                <c:v>4.4824999999999999</c:v>
              </c:pt>
              <c:pt idx="571">
                <c:v>4.4770000000000003</c:v>
              </c:pt>
              <c:pt idx="572">
                <c:v>4.4485000000000001</c:v>
              </c:pt>
              <c:pt idx="573">
                <c:v>4.4169999999999998</c:v>
              </c:pt>
              <c:pt idx="574">
                <c:v>4.4580000000000002</c:v>
              </c:pt>
              <c:pt idx="575">
                <c:v>4.43</c:v>
              </c:pt>
              <c:pt idx="576">
                <c:v>4.4485000000000001</c:v>
              </c:pt>
              <c:pt idx="577">
                <c:v>4.4865000000000004</c:v>
              </c:pt>
              <c:pt idx="578">
                <c:v>4.5179999999999998</c:v>
              </c:pt>
              <c:pt idx="579">
                <c:v>4.51</c:v>
              </c:pt>
              <c:pt idx="580">
                <c:v>4.4785000000000004</c:v>
              </c:pt>
              <c:pt idx="581">
                <c:v>4.4885000000000002</c:v>
              </c:pt>
              <c:pt idx="582">
                <c:v>4.4089999999999998</c:v>
              </c:pt>
              <c:pt idx="583">
                <c:v>4.4329999999999998</c:v>
              </c:pt>
              <c:pt idx="584">
                <c:v>4.4444999999999997</c:v>
              </c:pt>
              <c:pt idx="585">
                <c:v>4.4264999999999999</c:v>
              </c:pt>
              <c:pt idx="586">
                <c:v>4.4455</c:v>
              </c:pt>
              <c:pt idx="587">
                <c:v>4.4524999999999997</c:v>
              </c:pt>
              <c:pt idx="588">
                <c:v>4.4320000000000004</c:v>
              </c:pt>
              <c:pt idx="589">
                <c:v>4.4245000000000001</c:v>
              </c:pt>
              <c:pt idx="590">
                <c:v>4.4320000000000004</c:v>
              </c:pt>
              <c:pt idx="591">
                <c:v>4.4545000000000003</c:v>
              </c:pt>
              <c:pt idx="592">
                <c:v>4.4574999999999996</c:v>
              </c:pt>
              <c:pt idx="593">
                <c:v>4.4359999999999999</c:v>
              </c:pt>
              <c:pt idx="594">
                <c:v>4.3600000000000003</c:v>
              </c:pt>
              <c:pt idx="595">
                <c:v>4.4065000000000003</c:v>
              </c:pt>
              <c:pt idx="596">
                <c:v>4.41</c:v>
              </c:pt>
              <c:pt idx="597">
                <c:v>4.4545000000000003</c:v>
              </c:pt>
              <c:pt idx="598">
                <c:v>4.3795000000000002</c:v>
              </c:pt>
              <c:pt idx="599">
                <c:v>4.3899999999999997</c:v>
              </c:pt>
              <c:pt idx="600">
                <c:v>4.4424999999999999</c:v>
              </c:pt>
              <c:pt idx="601">
                <c:v>4.4494999999999996</c:v>
              </c:pt>
              <c:pt idx="602">
                <c:v>4.4039999999999999</c:v>
              </c:pt>
              <c:pt idx="603">
                <c:v>4.4550000000000001</c:v>
              </c:pt>
              <c:pt idx="604">
                <c:v>4.47</c:v>
              </c:pt>
              <c:pt idx="605">
                <c:v>4.5110000000000001</c:v>
              </c:pt>
              <c:pt idx="606">
                <c:v>4.3985000000000003</c:v>
              </c:pt>
              <c:pt idx="607">
                <c:v>4.3460000000000001</c:v>
              </c:pt>
              <c:pt idx="608">
                <c:v>4.4104999999999999</c:v>
              </c:pt>
              <c:pt idx="609">
                <c:v>4.3979999999999997</c:v>
              </c:pt>
              <c:pt idx="610">
                <c:v>4.3760000000000003</c:v>
              </c:pt>
              <c:pt idx="611">
                <c:v>4.3849999999999998</c:v>
              </c:pt>
              <c:pt idx="612">
                <c:v>4.3484999999999996</c:v>
              </c:pt>
              <c:pt idx="613">
                <c:v>4.3555000000000001</c:v>
              </c:pt>
              <c:pt idx="614">
                <c:v>4.4710000000000001</c:v>
              </c:pt>
              <c:pt idx="615">
                <c:v>4.3985000000000003</c:v>
              </c:pt>
              <c:pt idx="616">
                <c:v>4.3719999999999999</c:v>
              </c:pt>
              <c:pt idx="617">
                <c:v>4.42225</c:v>
              </c:pt>
              <c:pt idx="618">
                <c:v>4.3570000000000002</c:v>
              </c:pt>
              <c:pt idx="619">
                <c:v>4.38</c:v>
              </c:pt>
              <c:pt idx="620">
                <c:v>4.4104999999999999</c:v>
              </c:pt>
              <c:pt idx="621">
                <c:v>4.4664999999999999</c:v>
              </c:pt>
              <c:pt idx="622">
                <c:v>4.4169999999999998</c:v>
              </c:pt>
              <c:pt idx="623">
                <c:v>4.38</c:v>
              </c:pt>
              <c:pt idx="624">
                <c:v>4.3724999999999996</c:v>
              </c:pt>
              <c:pt idx="625">
                <c:v>4.4109999999999996</c:v>
              </c:pt>
              <c:pt idx="626">
                <c:v>4.3295000000000003</c:v>
              </c:pt>
              <c:pt idx="627">
                <c:v>4.3055000000000003</c:v>
              </c:pt>
              <c:pt idx="628">
                <c:v>4.3644999999999996</c:v>
              </c:pt>
              <c:pt idx="629">
                <c:v>4.4275000000000002</c:v>
              </c:pt>
              <c:pt idx="630">
                <c:v>4.367</c:v>
              </c:pt>
              <c:pt idx="631">
                <c:v>4.3955000000000002</c:v>
              </c:pt>
              <c:pt idx="632">
                <c:v>4.444</c:v>
              </c:pt>
              <c:pt idx="633">
                <c:v>4.3780000000000001</c:v>
              </c:pt>
              <c:pt idx="634">
                <c:v>4.3404999999999996</c:v>
              </c:pt>
              <c:pt idx="635">
                <c:v>4.4507500000000002</c:v>
              </c:pt>
              <c:pt idx="636">
                <c:v>4.3899999999999997</c:v>
              </c:pt>
              <c:pt idx="637">
                <c:v>4.4029999999999996</c:v>
              </c:pt>
              <c:pt idx="638">
                <c:v>4.4240000000000004</c:v>
              </c:pt>
              <c:pt idx="639">
                <c:v>4.4344999999999999</c:v>
              </c:pt>
              <c:pt idx="640">
                <c:v>4.3494999999999999</c:v>
              </c:pt>
              <c:pt idx="641">
                <c:v>4.3564999999999996</c:v>
              </c:pt>
              <c:pt idx="642">
                <c:v>4.4260000000000002</c:v>
              </c:pt>
              <c:pt idx="643">
                <c:v>4.415</c:v>
              </c:pt>
              <c:pt idx="644">
                <c:v>4.4215</c:v>
              </c:pt>
              <c:pt idx="645">
                <c:v>4.4470000000000001</c:v>
              </c:pt>
              <c:pt idx="646">
                <c:v>4.4130000000000003</c:v>
              </c:pt>
              <c:pt idx="647">
                <c:v>4.3365</c:v>
              </c:pt>
              <c:pt idx="648">
                <c:v>4.3540000000000001</c:v>
              </c:pt>
              <c:pt idx="649">
                <c:v>4.4005000000000001</c:v>
              </c:pt>
              <c:pt idx="650">
                <c:v>4.3594999999999997</c:v>
              </c:pt>
              <c:pt idx="651">
                <c:v>4.3494999999999999</c:v>
              </c:pt>
              <c:pt idx="652">
                <c:v>4.3925000000000001</c:v>
              </c:pt>
              <c:pt idx="653">
                <c:v>4.3804999999999996</c:v>
              </c:pt>
              <c:pt idx="654">
                <c:v>4.383</c:v>
              </c:pt>
              <c:pt idx="655">
                <c:v>4.4059999999999997</c:v>
              </c:pt>
              <c:pt idx="656">
                <c:v>4.4139999999999997</c:v>
              </c:pt>
              <c:pt idx="657">
                <c:v>4.3715000000000002</c:v>
              </c:pt>
              <c:pt idx="658">
                <c:v>4.3550000000000004</c:v>
              </c:pt>
              <c:pt idx="659">
                <c:v>4.3164999999999996</c:v>
              </c:pt>
              <c:pt idx="660">
                <c:v>4.4684999999999997</c:v>
              </c:pt>
              <c:pt idx="661">
                <c:v>4.3654999999999999</c:v>
              </c:pt>
              <c:pt idx="662">
                <c:v>4.4725000000000001</c:v>
              </c:pt>
              <c:pt idx="663">
                <c:v>4.3274999999999997</c:v>
              </c:pt>
              <c:pt idx="664">
                <c:v>4.4074999999999998</c:v>
              </c:pt>
              <c:pt idx="665">
                <c:v>4.37</c:v>
              </c:pt>
              <c:pt idx="666">
                <c:v>4.359</c:v>
              </c:pt>
              <c:pt idx="667">
                <c:v>4.4284999999999997</c:v>
              </c:pt>
              <c:pt idx="668">
                <c:v>4.3775000000000004</c:v>
              </c:pt>
              <c:pt idx="669">
                <c:v>4.4195000000000002</c:v>
              </c:pt>
              <c:pt idx="670">
                <c:v>4.3579999999999997</c:v>
              </c:pt>
              <c:pt idx="671">
                <c:v>4.3410000000000002</c:v>
              </c:pt>
              <c:pt idx="672">
                <c:v>4.4055</c:v>
              </c:pt>
              <c:pt idx="673">
                <c:v>4.3920000000000003</c:v>
              </c:pt>
              <c:pt idx="674">
                <c:v>4.3875000000000002</c:v>
              </c:pt>
              <c:pt idx="675">
                <c:v>4.4295</c:v>
              </c:pt>
              <c:pt idx="676">
                <c:v>4.4664999999999999</c:v>
              </c:pt>
              <c:pt idx="677">
                <c:v>4.391</c:v>
              </c:pt>
              <c:pt idx="678">
                <c:v>4.3815</c:v>
              </c:pt>
              <c:pt idx="679">
                <c:v>4.4124999999999996</c:v>
              </c:pt>
              <c:pt idx="680">
                <c:v>4.4645000000000001</c:v>
              </c:pt>
              <c:pt idx="681">
                <c:v>4.4340000000000002</c:v>
              </c:pt>
              <c:pt idx="682">
                <c:v>4.3970000000000002</c:v>
              </c:pt>
              <c:pt idx="683">
                <c:v>4.3505000000000003</c:v>
              </c:pt>
              <c:pt idx="684">
                <c:v>4.444</c:v>
              </c:pt>
              <c:pt idx="685">
                <c:v>4.3455000000000004</c:v>
              </c:pt>
              <c:pt idx="686">
                <c:v>4.4424999999999999</c:v>
              </c:pt>
              <c:pt idx="687">
                <c:v>4.3834999999999997</c:v>
              </c:pt>
              <c:pt idx="688">
                <c:v>4.3864999999999998</c:v>
              </c:pt>
              <c:pt idx="689">
                <c:v>4.4085000000000001</c:v>
              </c:pt>
              <c:pt idx="690">
                <c:v>4.3864999999999998</c:v>
              </c:pt>
              <c:pt idx="691">
                <c:v>4.4435000000000002</c:v>
              </c:pt>
              <c:pt idx="692">
                <c:v>4.4154999999999998</c:v>
              </c:pt>
              <c:pt idx="693">
                <c:v>4.5039999999999996</c:v>
              </c:pt>
              <c:pt idx="694">
                <c:v>4.5250000000000004</c:v>
              </c:pt>
              <c:pt idx="695">
                <c:v>4.3730000000000002</c:v>
              </c:pt>
              <c:pt idx="696">
                <c:v>4.4435000000000002</c:v>
              </c:pt>
              <c:pt idx="697">
                <c:v>4.4039999999999999</c:v>
              </c:pt>
              <c:pt idx="698">
                <c:v>4.4509999999999996</c:v>
              </c:pt>
              <c:pt idx="699">
                <c:v>4.4260000000000002</c:v>
              </c:pt>
              <c:pt idx="700">
                <c:v>4.3745000000000003</c:v>
              </c:pt>
              <c:pt idx="701">
                <c:v>4.3914999999999997</c:v>
              </c:pt>
              <c:pt idx="702">
                <c:v>4.383</c:v>
              </c:pt>
              <c:pt idx="703">
                <c:v>4.3869999999999996</c:v>
              </c:pt>
              <c:pt idx="704">
                <c:v>4.3955000000000002</c:v>
              </c:pt>
              <c:pt idx="705">
                <c:v>4.4504999999999999</c:v>
              </c:pt>
              <c:pt idx="706">
                <c:v>4.4790000000000001</c:v>
              </c:pt>
              <c:pt idx="707">
                <c:v>4.3952499999999999</c:v>
              </c:pt>
              <c:pt idx="708">
                <c:v>4.4450000000000003</c:v>
              </c:pt>
              <c:pt idx="709">
                <c:v>4.4695</c:v>
              </c:pt>
              <c:pt idx="710">
                <c:v>4.4080000000000004</c:v>
              </c:pt>
              <c:pt idx="711">
                <c:v>4.3940000000000001</c:v>
              </c:pt>
              <c:pt idx="712">
                <c:v>4.4584999999999999</c:v>
              </c:pt>
              <c:pt idx="713">
                <c:v>4.4279999999999999</c:v>
              </c:pt>
              <c:pt idx="714">
                <c:v>4.4435000000000002</c:v>
              </c:pt>
              <c:pt idx="715">
                <c:v>4.3959999999999999</c:v>
              </c:pt>
              <c:pt idx="716">
                <c:v>4.4154999999999998</c:v>
              </c:pt>
              <c:pt idx="717">
                <c:v>4.4104999999999999</c:v>
              </c:pt>
              <c:pt idx="718">
                <c:v>4.3760000000000003</c:v>
              </c:pt>
              <c:pt idx="719">
                <c:v>4.4039999999999999</c:v>
              </c:pt>
              <c:pt idx="720">
                <c:v>4.3819999999999997</c:v>
              </c:pt>
              <c:pt idx="721">
                <c:v>4.4775</c:v>
              </c:pt>
              <c:pt idx="722">
                <c:v>4.4154999999999998</c:v>
              </c:pt>
              <c:pt idx="723">
                <c:v>4.4669999999999996</c:v>
              </c:pt>
              <c:pt idx="724">
                <c:v>4.4370000000000003</c:v>
              </c:pt>
              <c:pt idx="725">
                <c:v>4.3715000000000002</c:v>
              </c:pt>
              <c:pt idx="726">
                <c:v>4.4375</c:v>
              </c:pt>
              <c:pt idx="727">
                <c:v>4.3695000000000004</c:v>
              </c:pt>
              <c:pt idx="728">
                <c:v>4.4314999999999998</c:v>
              </c:pt>
              <c:pt idx="729">
                <c:v>4.42</c:v>
              </c:pt>
              <c:pt idx="730">
                <c:v>4.4337499999999999</c:v>
              </c:pt>
              <c:pt idx="731">
                <c:v>4.3975</c:v>
              </c:pt>
              <c:pt idx="732">
                <c:v>4.4275000000000002</c:v>
              </c:pt>
              <c:pt idx="733">
                <c:v>4.4405000000000001</c:v>
              </c:pt>
              <c:pt idx="734">
                <c:v>4.3914999999999997</c:v>
              </c:pt>
              <c:pt idx="735">
                <c:v>4.3815</c:v>
              </c:pt>
              <c:pt idx="736">
                <c:v>4.3710000000000004</c:v>
              </c:pt>
              <c:pt idx="737">
                <c:v>4.415</c:v>
              </c:pt>
              <c:pt idx="738">
                <c:v>4.3630000000000004</c:v>
              </c:pt>
              <c:pt idx="739">
                <c:v>4.4755000000000003</c:v>
              </c:pt>
              <c:pt idx="740">
                <c:v>4.3615000000000004</c:v>
              </c:pt>
              <c:pt idx="741">
                <c:v>4.3895</c:v>
              </c:pt>
              <c:pt idx="742">
                <c:v>4.3715000000000002</c:v>
              </c:pt>
              <c:pt idx="743">
                <c:v>4.3665000000000003</c:v>
              </c:pt>
              <c:pt idx="744">
                <c:v>4.3869999999999996</c:v>
              </c:pt>
              <c:pt idx="745">
                <c:v>4.3745000000000003</c:v>
              </c:pt>
              <c:pt idx="746">
                <c:v>4.327</c:v>
              </c:pt>
              <c:pt idx="747">
                <c:v>4.3419999999999996</c:v>
              </c:pt>
              <c:pt idx="748">
                <c:v>4.4684999999999997</c:v>
              </c:pt>
              <c:pt idx="749">
                <c:v>4.3639999999999999</c:v>
              </c:pt>
              <c:pt idx="750">
                <c:v>4.3520000000000003</c:v>
              </c:pt>
              <c:pt idx="751">
                <c:v>4.4210000000000003</c:v>
              </c:pt>
              <c:pt idx="752">
                <c:v>4.4504999999999999</c:v>
              </c:pt>
              <c:pt idx="753">
                <c:v>4.3864999999999998</c:v>
              </c:pt>
              <c:pt idx="754">
                <c:v>4.3544999999999998</c:v>
              </c:pt>
              <c:pt idx="755">
                <c:v>4.415</c:v>
              </c:pt>
              <c:pt idx="756">
                <c:v>4.4165000000000001</c:v>
              </c:pt>
              <c:pt idx="757">
                <c:v>4.4424999999999999</c:v>
              </c:pt>
              <c:pt idx="758">
                <c:v>4.4554999999999998</c:v>
              </c:pt>
              <c:pt idx="759">
                <c:v>4.4340000000000002</c:v>
              </c:pt>
              <c:pt idx="760">
                <c:v>4.3914999999999997</c:v>
              </c:pt>
              <c:pt idx="761">
                <c:v>4.4690000000000003</c:v>
              </c:pt>
              <c:pt idx="762">
                <c:v>4.4320000000000004</c:v>
              </c:pt>
              <c:pt idx="763">
                <c:v>4.4634999999999998</c:v>
              </c:pt>
              <c:pt idx="764">
                <c:v>4.4089999999999998</c:v>
              </c:pt>
              <c:pt idx="765">
                <c:v>4.375</c:v>
              </c:pt>
              <c:pt idx="766">
                <c:v>4.4630000000000001</c:v>
              </c:pt>
              <c:pt idx="767">
                <c:v>4.3864999999999998</c:v>
              </c:pt>
              <c:pt idx="768">
                <c:v>4.4044999999999996</c:v>
              </c:pt>
              <c:pt idx="769">
                <c:v>4.3375000000000004</c:v>
              </c:pt>
              <c:pt idx="770">
                <c:v>4.4560000000000004</c:v>
              </c:pt>
              <c:pt idx="771">
                <c:v>4.4240000000000004</c:v>
              </c:pt>
              <c:pt idx="772">
                <c:v>4.4245000000000001</c:v>
              </c:pt>
            </c:numLit>
          </c:xVal>
          <c:yVal>
            <c:numLit>
              <c:formatCode>General</c:formatCode>
              <c:ptCount val="773"/>
              <c:pt idx="0">
                <c:v>4.3692615229216489</c:v>
              </c:pt>
              <c:pt idx="1">
                <c:v>4.4032645520232956</c:v>
              </c:pt>
              <c:pt idx="2">
                <c:v>4.3791714668476853</c:v>
              </c:pt>
              <c:pt idx="3">
                <c:v>4.3933978155568685</c:v>
              </c:pt>
              <c:pt idx="4">
                <c:v>4.3594600486467368</c:v>
              </c:pt>
              <c:pt idx="5">
                <c:v>4.3919464323447031</c:v>
              </c:pt>
              <c:pt idx="6">
                <c:v>4.3950672779338271</c:v>
              </c:pt>
              <c:pt idx="7">
                <c:v>4.3830341294369921</c:v>
              </c:pt>
              <c:pt idx="8">
                <c:v>4.4070716198469482</c:v>
              </c:pt>
              <c:pt idx="9">
                <c:v>4.3592154321755165</c:v>
              </c:pt>
              <c:pt idx="10">
                <c:v>4.3965967520019227</c:v>
              </c:pt>
              <c:pt idx="11">
                <c:v>4.373042093535525</c:v>
              </c:pt>
              <c:pt idx="12">
                <c:v>4.3819945368293043</c:v>
              </c:pt>
              <c:pt idx="13">
                <c:v>4.4090356094658567</c:v>
              </c:pt>
              <c:pt idx="14">
                <c:v>4.4080164990580109</c:v>
              </c:pt>
              <c:pt idx="15">
                <c:v>4.407669158153281</c:v>
              </c:pt>
              <c:pt idx="16">
                <c:v>4.402453115786825</c:v>
              </c:pt>
              <c:pt idx="17">
                <c:v>4.4078808632239115</c:v>
              </c:pt>
              <c:pt idx="18">
                <c:v>4.4079036781236187</c:v>
              </c:pt>
              <c:pt idx="19">
                <c:v>4.361212274190847</c:v>
              </c:pt>
              <c:pt idx="20">
                <c:v>4.3520923995004219</c:v>
              </c:pt>
              <c:pt idx="21">
                <c:v>4.3954672163277779</c:v>
              </c:pt>
              <c:pt idx="22">
                <c:v>4.3802555556176275</c:v>
              </c:pt>
              <c:pt idx="23">
                <c:v>4.3959078742247915</c:v>
              </c:pt>
              <c:pt idx="24">
                <c:v>4.3957981231284746</c:v>
              </c:pt>
              <c:pt idx="25">
                <c:v>4.3713875209014583</c:v>
              </c:pt>
              <c:pt idx="26">
                <c:v>4.4046874692894207</c:v>
              </c:pt>
              <c:pt idx="27">
                <c:v>4.404573473918779</c:v>
              </c:pt>
              <c:pt idx="28">
                <c:v>4.4009991260515067</c:v>
              </c:pt>
              <c:pt idx="29">
                <c:v>4.3608530242644568</c:v>
              </c:pt>
              <c:pt idx="30">
                <c:v>4.3570060251243303</c:v>
              </c:pt>
              <c:pt idx="31">
                <c:v>4.3700797838753225</c:v>
              </c:pt>
              <c:pt idx="32">
                <c:v>4.3881236749024124</c:v>
              </c:pt>
              <c:pt idx="33">
                <c:v>4.407504216483888</c:v>
              </c:pt>
              <c:pt idx="34">
                <c:v>4.4002630650687822</c:v>
              </c:pt>
              <c:pt idx="35">
                <c:v>4.3597774043829691</c:v>
              </c:pt>
              <c:pt idx="36">
                <c:v>4.4023129419977787</c:v>
              </c:pt>
              <c:pt idx="37">
                <c:v>4.4069382341381083</c:v>
              </c:pt>
              <c:pt idx="38">
                <c:v>4.3889431767591658</c:v>
              </c:pt>
              <c:pt idx="39">
                <c:v>4.3870758838371726</c:v>
              </c:pt>
              <c:pt idx="40">
                <c:v>4.410888097360897</c:v>
              </c:pt>
              <c:pt idx="41">
                <c:v>4.3785624195865021</c:v>
              </c:pt>
              <c:pt idx="42">
                <c:v>4.3951740079245267</c:v>
              </c:pt>
              <c:pt idx="43">
                <c:v>4.3541243591964944</c:v>
              </c:pt>
              <c:pt idx="44">
                <c:v>4.4061532447730603</c:v>
              </c:pt>
              <c:pt idx="45">
                <c:v>4.378493658822971</c:v>
              </c:pt>
              <c:pt idx="46">
                <c:v>4.3536538715572108</c:v>
              </c:pt>
              <c:pt idx="47">
                <c:v>4.3669920743701791</c:v>
              </c:pt>
              <c:pt idx="48">
                <c:v>4.3939813909921961</c:v>
              </c:pt>
              <c:pt idx="49">
                <c:v>4.3665490559966509</c:v>
              </c:pt>
              <c:pt idx="50">
                <c:v>4.3579530225196974</c:v>
              </c:pt>
              <c:pt idx="51">
                <c:v>4.3931586662684587</c:v>
              </c:pt>
              <c:pt idx="52">
                <c:v>4.3785909096891515</c:v>
              </c:pt>
              <c:pt idx="53">
                <c:v>4.3852762793728779</c:v>
              </c:pt>
              <c:pt idx="54">
                <c:v>4.3525684748867359</c:v>
              </c:pt>
              <c:pt idx="55">
                <c:v>4.4054310296545545</c:v>
              </c:pt>
              <c:pt idx="56">
                <c:v>4.4079119162850153</c:v>
              </c:pt>
              <c:pt idx="57">
                <c:v>4.4062475091725153</c:v>
              </c:pt>
              <c:pt idx="58">
                <c:v>4.3914214051149916</c:v>
              </c:pt>
              <c:pt idx="59">
                <c:v>4.3901805348248146</c:v>
              </c:pt>
              <c:pt idx="60">
                <c:v>4.399978901324455</c:v>
              </c:pt>
              <c:pt idx="61">
                <c:v>4.3913090421888654</c:v>
              </c:pt>
              <c:pt idx="62">
                <c:v>4.3936569314394536</c:v>
              </c:pt>
              <c:pt idx="63">
                <c:v>4.4077736355066541</c:v>
              </c:pt>
              <c:pt idx="64">
                <c:v>4.3798325722547728</c:v>
              </c:pt>
              <c:pt idx="65">
                <c:v>4.3518530866555247</c:v>
              </c:pt>
              <c:pt idx="66">
                <c:v>4.3936650667008621</c:v>
              </c:pt>
              <c:pt idx="67">
                <c:v>4.4120901968355382</c:v>
              </c:pt>
              <c:pt idx="68">
                <c:v>4.3586113603295864</c:v>
              </c:pt>
              <c:pt idx="69">
                <c:v>4.3640080299260271</c:v>
              </c:pt>
              <c:pt idx="70">
                <c:v>4.3855327687326113</c:v>
              </c:pt>
              <c:pt idx="71">
                <c:v>4.407913377376472</c:v>
              </c:pt>
              <c:pt idx="72">
                <c:v>4.407587230902613</c:v>
              </c:pt>
              <c:pt idx="73">
                <c:v>4.4089742228060107</c:v>
              </c:pt>
              <c:pt idx="74">
                <c:v>4.4021059950865826</c:v>
              </c:pt>
              <c:pt idx="75">
                <c:v>4.40834704326112</c:v>
              </c:pt>
              <c:pt idx="76">
                <c:v>4.4068231703191527</c:v>
              </c:pt>
              <c:pt idx="77">
                <c:v>4.4042586013558775</c:v>
              </c:pt>
              <c:pt idx="78">
                <c:v>4.352483994047712</c:v>
              </c:pt>
              <c:pt idx="79">
                <c:v>4.408458453053191</c:v>
              </c:pt>
              <c:pt idx="80">
                <c:v>4.4029210897926099</c:v>
              </c:pt>
              <c:pt idx="81">
                <c:v>4.412731162597562</c:v>
              </c:pt>
              <c:pt idx="82">
                <c:v>4.4078709148939481</c:v>
              </c:pt>
              <c:pt idx="83">
                <c:v>4.3825563572508397</c:v>
              </c:pt>
              <c:pt idx="84">
                <c:v>4.390264567534822</c:v>
              </c:pt>
              <c:pt idx="85">
                <c:v>4.4049454891260185</c:v>
              </c:pt>
              <c:pt idx="86">
                <c:v>4.4086258134668741</c:v>
              </c:pt>
              <c:pt idx="87">
                <c:v>4.4043935790781346</c:v>
              </c:pt>
              <c:pt idx="88">
                <c:v>4.3857597941097763</c:v>
              </c:pt>
              <c:pt idx="89">
                <c:v>4.3540198466561124</c:v>
              </c:pt>
              <c:pt idx="90">
                <c:v>4.3801121679456516</c:v>
              </c:pt>
              <c:pt idx="91">
                <c:v>4.3542983711633916</c:v>
              </c:pt>
              <c:pt idx="92">
                <c:v>4.363554833527191</c:v>
              </c:pt>
              <c:pt idx="93">
                <c:v>4.3859034173949007</c:v>
              </c:pt>
              <c:pt idx="94">
                <c:v>4.3861341120836119</c:v>
              </c:pt>
              <c:pt idx="95">
                <c:v>4.4079098709107702</c:v>
              </c:pt>
              <c:pt idx="96">
                <c:v>4.3552040305568349</c:v>
              </c:pt>
              <c:pt idx="97">
                <c:v>4.4073845847385424</c:v>
              </c:pt>
              <c:pt idx="98">
                <c:v>4.4022216646103773</c:v>
              </c:pt>
              <c:pt idx="99">
                <c:v>4.4059359217070027</c:v>
              </c:pt>
              <c:pt idx="100">
                <c:v>4.4098683335548969</c:v>
              </c:pt>
              <c:pt idx="101">
                <c:v>4.3925582099359621</c:v>
              </c:pt>
              <c:pt idx="102">
                <c:v>4.3581516247149841</c:v>
              </c:pt>
              <c:pt idx="103">
                <c:v>4.4139560658998045</c:v>
              </c:pt>
              <c:pt idx="104">
                <c:v>4.3671293035020868</c:v>
              </c:pt>
              <c:pt idx="105">
                <c:v>4.3673999684411395</c:v>
              </c:pt>
              <c:pt idx="106">
                <c:v>4.4149113280324421</c:v>
              </c:pt>
              <c:pt idx="107">
                <c:v>4.3687712792105016</c:v>
              </c:pt>
              <c:pt idx="108">
                <c:v>4.3771432365460319</c:v>
              </c:pt>
              <c:pt idx="109">
                <c:v>4.3638044100699505</c:v>
              </c:pt>
              <c:pt idx="110">
                <c:v>4.3970282346471192</c:v>
              </c:pt>
              <c:pt idx="111">
                <c:v>4.3900965268434513</c:v>
              </c:pt>
              <c:pt idx="112">
                <c:v>4.3588935559484838</c:v>
              </c:pt>
              <c:pt idx="113">
                <c:v>4.4005435457741324</c:v>
              </c:pt>
              <c:pt idx="114">
                <c:v>4.397026810921612</c:v>
              </c:pt>
              <c:pt idx="115">
                <c:v>4.4116692023696675</c:v>
              </c:pt>
              <c:pt idx="116">
                <c:v>4.4075643529999278</c:v>
              </c:pt>
              <c:pt idx="117">
                <c:v>4.392579150994445</c:v>
              </c:pt>
              <c:pt idx="118">
                <c:v>4.4000427121253525</c:v>
              </c:pt>
              <c:pt idx="119">
                <c:v>4.415058910836926</c:v>
              </c:pt>
              <c:pt idx="120">
                <c:v>4.3833737375102579</c:v>
              </c:pt>
              <c:pt idx="121">
                <c:v>4.3920061307005493</c:v>
              </c:pt>
              <c:pt idx="122">
                <c:v>4.3640842019933057</c:v>
              </c:pt>
              <c:pt idx="123">
                <c:v>4.3742895435131164</c:v>
              </c:pt>
              <c:pt idx="124">
                <c:v>4.3768301325655399</c:v>
              </c:pt>
              <c:pt idx="125">
                <c:v>4.3848561849603538</c:v>
              </c:pt>
              <c:pt idx="126">
                <c:v>4.3931597197827195</c:v>
              </c:pt>
              <c:pt idx="127">
                <c:v>4.4121224302323476</c:v>
              </c:pt>
              <c:pt idx="128">
                <c:v>4.4074143873339269</c:v>
              </c:pt>
              <c:pt idx="129">
                <c:v>4.3761182853399632</c:v>
              </c:pt>
              <c:pt idx="130">
                <c:v>4.3953914938049099</c:v>
              </c:pt>
              <c:pt idx="131">
                <c:v>4.4100847920437269</c:v>
              </c:pt>
              <c:pt idx="132">
                <c:v>4.3833042547953989</c:v>
              </c:pt>
              <c:pt idx="133">
                <c:v>4.389290348888558</c:v>
              </c:pt>
              <c:pt idx="134">
                <c:v>4.3771233333586075</c:v>
              </c:pt>
              <c:pt idx="135">
                <c:v>4.3826060345375666</c:v>
              </c:pt>
              <c:pt idx="136">
                <c:v>4.4080390022400726</c:v>
              </c:pt>
              <c:pt idx="137">
                <c:v>4.4079853678054315</c:v>
              </c:pt>
              <c:pt idx="138">
                <c:v>4.4133925930874183</c:v>
              </c:pt>
              <c:pt idx="139">
                <c:v>4.4022179803104651</c:v>
              </c:pt>
              <c:pt idx="140">
                <c:v>4.3646020393377896</c:v>
              </c:pt>
              <c:pt idx="141">
                <c:v>4.3719703197709965</c:v>
              </c:pt>
              <c:pt idx="142">
                <c:v>4.3691755553216343</c:v>
              </c:pt>
              <c:pt idx="143">
                <c:v>4.3640637357072842</c:v>
              </c:pt>
              <c:pt idx="144">
                <c:v>4.3690501110677955</c:v>
              </c:pt>
              <c:pt idx="145">
                <c:v>4.4005892389913637</c:v>
              </c:pt>
              <c:pt idx="146">
                <c:v>4.4164710201754964</c:v>
              </c:pt>
              <c:pt idx="147">
                <c:v>4.3745279867814721</c:v>
              </c:pt>
              <c:pt idx="148">
                <c:v>4.3638980757951478</c:v>
              </c:pt>
              <c:pt idx="149">
                <c:v>4.3808108161988084</c:v>
              </c:pt>
              <c:pt idx="150">
                <c:v>4.3976693017174462</c:v>
              </c:pt>
              <c:pt idx="151">
                <c:v>4.4071084219480543</c:v>
              </c:pt>
              <c:pt idx="152">
                <c:v>4.4139082368446818</c:v>
              </c:pt>
              <c:pt idx="153">
                <c:v>4.4139978190917137</c:v>
              </c:pt>
              <c:pt idx="154">
                <c:v>4.4181248432839073</c:v>
              </c:pt>
              <c:pt idx="155">
                <c:v>4.4154051848734666</c:v>
              </c:pt>
              <c:pt idx="156">
                <c:v>4.4087689711557356</c:v>
              </c:pt>
              <c:pt idx="157">
                <c:v>4.4067569777870039</c:v>
              </c:pt>
              <c:pt idx="158">
                <c:v>4.3877969181565106</c:v>
              </c:pt>
              <c:pt idx="159">
                <c:v>4.4034461726990672</c:v>
              </c:pt>
              <c:pt idx="160">
                <c:v>4.38074963622892</c:v>
              </c:pt>
              <c:pt idx="161">
                <c:v>4.3839731231896293</c:v>
              </c:pt>
              <c:pt idx="162">
                <c:v>4.4053914894584301</c:v>
              </c:pt>
              <c:pt idx="163">
                <c:v>4.4026272784751743</c:v>
              </c:pt>
              <c:pt idx="164">
                <c:v>4.3866882190580556</c:v>
              </c:pt>
              <c:pt idx="165">
                <c:v>4.4092010731353142</c:v>
              </c:pt>
              <c:pt idx="166">
                <c:v>4.4182243867542752</c:v>
              </c:pt>
              <c:pt idx="167">
                <c:v>4.4034177695287529</c:v>
              </c:pt>
              <c:pt idx="168">
                <c:v>4.417253113314219</c:v>
              </c:pt>
              <c:pt idx="169">
                <c:v>4.3704403799204394</c:v>
              </c:pt>
              <c:pt idx="170">
                <c:v>4.3741237386494651</c:v>
              </c:pt>
              <c:pt idx="171">
                <c:v>4.3833850751770136</c:v>
              </c:pt>
              <c:pt idx="172">
                <c:v>4.3838239081505472</c:v>
              </c:pt>
              <c:pt idx="173">
                <c:v>4.4079487306516549</c:v>
              </c:pt>
              <c:pt idx="174">
                <c:v>4.3733987764188695</c:v>
              </c:pt>
              <c:pt idx="175">
                <c:v>4.4060286291117938</c:v>
              </c:pt>
              <c:pt idx="176">
                <c:v>4.3957563335884542</c:v>
              </c:pt>
              <c:pt idx="177">
                <c:v>4.3682591796141139</c:v>
              </c:pt>
              <c:pt idx="178">
                <c:v>4.4030708709608612</c:v>
              </c:pt>
              <c:pt idx="179">
                <c:v>4.3953990413104069</c:v>
              </c:pt>
              <c:pt idx="180">
                <c:v>4.4078595332188257</c:v>
              </c:pt>
              <c:pt idx="181">
                <c:v>4.4059532940147887</c:v>
              </c:pt>
              <c:pt idx="182">
                <c:v>4.378500909229504</c:v>
              </c:pt>
              <c:pt idx="183">
                <c:v>4.4049615305243561</c:v>
              </c:pt>
              <c:pt idx="184">
                <c:v>4.4083222242069402</c:v>
              </c:pt>
              <c:pt idx="185">
                <c:v>4.3847444686234986</c:v>
              </c:pt>
              <c:pt idx="186">
                <c:v>4.4071494594790463</c:v>
              </c:pt>
              <c:pt idx="187">
                <c:v>4.3721747712771544</c:v>
              </c:pt>
              <c:pt idx="188">
                <c:v>4.4077779595862587</c:v>
              </c:pt>
              <c:pt idx="189">
                <c:v>4.3754660846150104</c:v>
              </c:pt>
              <c:pt idx="190">
                <c:v>4.4050178331798433</c:v>
              </c:pt>
              <c:pt idx="191">
                <c:v>4.4049775089577619</c:v>
              </c:pt>
              <c:pt idx="192">
                <c:v>4.3957124257251383</c:v>
              </c:pt>
              <c:pt idx="193">
                <c:v>4.3818871021191832</c:v>
              </c:pt>
              <c:pt idx="194">
                <c:v>4.3681335002200408</c:v>
              </c:pt>
              <c:pt idx="195">
                <c:v>4.3707182944055818</c:v>
              </c:pt>
              <c:pt idx="196">
                <c:v>4.4043475407524255</c:v>
              </c:pt>
              <c:pt idx="197">
                <c:v>4.4038516604580167</c:v>
              </c:pt>
              <c:pt idx="198">
                <c:v>4.3615649993654086</c:v>
              </c:pt>
              <c:pt idx="199">
                <c:v>4.3832155950341436</c:v>
              </c:pt>
              <c:pt idx="200">
                <c:v>4.3684752427737683</c:v>
              </c:pt>
              <c:pt idx="201">
                <c:v>4.368479534205739</c:v>
              </c:pt>
              <c:pt idx="202">
                <c:v>4.4033159382982916</c:v>
              </c:pt>
              <c:pt idx="203">
                <c:v>4.3815454858947485</c:v>
              </c:pt>
              <c:pt idx="204">
                <c:v>4.3678225462654243</c:v>
              </c:pt>
              <c:pt idx="205">
                <c:v>4.390018337882827</c:v>
              </c:pt>
              <c:pt idx="206">
                <c:v>4.3685096490369935</c:v>
              </c:pt>
              <c:pt idx="207">
                <c:v>4.3760412907402539</c:v>
              </c:pt>
              <c:pt idx="208">
                <c:v>4.3638665052753121</c:v>
              </c:pt>
              <c:pt idx="209">
                <c:v>4.3814960701424512</c:v>
              </c:pt>
              <c:pt idx="210">
                <c:v>4.379983936496668</c:v>
              </c:pt>
              <c:pt idx="211">
                <c:v>4.4027073894978699</c:v>
              </c:pt>
              <c:pt idx="212">
                <c:v>4.3685732410055609</c:v>
              </c:pt>
              <c:pt idx="213">
                <c:v>4.3636745006168116</c:v>
              </c:pt>
              <c:pt idx="214">
                <c:v>4.4001489437597439</c:v>
              </c:pt>
              <c:pt idx="215">
                <c:v>4.4053012897767889</c:v>
              </c:pt>
              <c:pt idx="216">
                <c:v>4.3892413024741179</c:v>
              </c:pt>
              <c:pt idx="217">
                <c:v>4.3856444600473878</c:v>
              </c:pt>
              <c:pt idx="218">
                <c:v>4.4069128161528308</c:v>
              </c:pt>
              <c:pt idx="219">
                <c:v>4.4120711388284679</c:v>
              </c:pt>
              <c:pt idx="220">
                <c:v>4.4122892617939993</c:v>
              </c:pt>
              <c:pt idx="221">
                <c:v>4.3866671751800785</c:v>
              </c:pt>
              <c:pt idx="222">
                <c:v>4.385506346560855</c:v>
              </c:pt>
              <c:pt idx="223">
                <c:v>4.3854846659618909</c:v>
              </c:pt>
              <c:pt idx="224">
                <c:v>4.4058356171142465</c:v>
              </c:pt>
              <c:pt idx="225">
                <c:v>4.3943520158566045</c:v>
              </c:pt>
              <c:pt idx="226">
                <c:v>4.4006925156424499</c:v>
              </c:pt>
              <c:pt idx="227">
                <c:v>4.3790196174267813</c:v>
              </c:pt>
              <c:pt idx="228">
                <c:v>4.362921684878299</c:v>
              </c:pt>
              <c:pt idx="229">
                <c:v>4.3642164610981613</c:v>
              </c:pt>
              <c:pt idx="230">
                <c:v>4.3852825621632103</c:v>
              </c:pt>
              <c:pt idx="231">
                <c:v>4.3633144175079144</c:v>
              </c:pt>
              <c:pt idx="232">
                <c:v>4.3696073198355112</c:v>
              </c:pt>
              <c:pt idx="233">
                <c:v>4.4014771741336824</c:v>
              </c:pt>
              <c:pt idx="234">
                <c:v>4.369815451637546</c:v>
              </c:pt>
              <c:pt idx="235">
                <c:v>4.3910938674569113</c:v>
              </c:pt>
              <c:pt idx="236">
                <c:v>4.4012059377157255</c:v>
              </c:pt>
              <c:pt idx="237">
                <c:v>4.3642540224366781</c:v>
              </c:pt>
              <c:pt idx="238">
                <c:v>4.4024929025774906</c:v>
              </c:pt>
              <c:pt idx="239">
                <c:v>4.3865424306536402</c:v>
              </c:pt>
              <c:pt idx="240">
                <c:v>4.4006601504395562</c:v>
              </c:pt>
              <c:pt idx="241">
                <c:v>4.4079328369881718</c:v>
              </c:pt>
              <c:pt idx="242">
                <c:v>4.4077484746852713</c:v>
              </c:pt>
              <c:pt idx="243">
                <c:v>4.3970299832347832</c:v>
              </c:pt>
              <c:pt idx="244">
                <c:v>4.3710873503059906</c:v>
              </c:pt>
              <c:pt idx="245">
                <c:v>4.3901563441511033</c:v>
              </c:pt>
              <c:pt idx="246">
                <c:v>4.3853779172574168</c:v>
              </c:pt>
              <c:pt idx="247">
                <c:v>4.3704346702514565</c:v>
              </c:pt>
              <c:pt idx="248">
                <c:v>4.4075818198682679</c:v>
              </c:pt>
              <c:pt idx="249">
                <c:v>4.3913131568902068</c:v>
              </c:pt>
              <c:pt idx="250">
                <c:v>4.3908268896803735</c:v>
              </c:pt>
              <c:pt idx="251">
                <c:v>4.3963662670627324</c:v>
              </c:pt>
              <c:pt idx="252">
                <c:v>4.3710870667723913</c:v>
              </c:pt>
              <c:pt idx="253">
                <c:v>4.3723118309766145</c:v>
              </c:pt>
              <c:pt idx="254">
                <c:v>4.3676718246875366</c:v>
              </c:pt>
              <c:pt idx="255">
                <c:v>4.3857097246445589</c:v>
              </c:pt>
              <c:pt idx="256">
                <c:v>4.372731064064352</c:v>
              </c:pt>
              <c:pt idx="257">
                <c:v>4.393415589780866</c:v>
              </c:pt>
              <c:pt idx="258">
                <c:v>4.3998891843727428</c:v>
              </c:pt>
              <c:pt idx="259">
                <c:v>4.3939790385586717</c:v>
              </c:pt>
              <c:pt idx="260">
                <c:v>4.3830331884198346</c:v>
              </c:pt>
              <c:pt idx="261">
                <c:v>4.3852019739913235</c:v>
              </c:pt>
              <c:pt idx="262">
                <c:v>4.4100997598210032</c:v>
              </c:pt>
              <c:pt idx="263">
                <c:v>4.3960650308732205</c:v>
              </c:pt>
              <c:pt idx="264">
                <c:v>4.3741298190201361</c:v>
              </c:pt>
              <c:pt idx="265">
                <c:v>4.3955709135701042</c:v>
              </c:pt>
              <c:pt idx="266">
                <c:v>4.3978897876005885</c:v>
              </c:pt>
              <c:pt idx="267">
                <c:v>4.3764889702473528</c:v>
              </c:pt>
              <c:pt idx="268">
                <c:v>4.4052621245564865</c:v>
              </c:pt>
              <c:pt idx="269">
                <c:v>4.3935049430568656</c:v>
              </c:pt>
              <c:pt idx="270">
                <c:v>4.4280519768707762</c:v>
              </c:pt>
              <c:pt idx="271">
                <c:v>4.3718132719549203</c:v>
              </c:pt>
              <c:pt idx="272">
                <c:v>4.3840564413726044</c:v>
              </c:pt>
              <c:pt idx="273">
                <c:v>4.3759222014901313</c:v>
              </c:pt>
              <c:pt idx="274">
                <c:v>4.3883753711157389</c:v>
              </c:pt>
              <c:pt idx="275">
                <c:v>4.4063793962076714</c:v>
              </c:pt>
              <c:pt idx="276">
                <c:v>4.4078536198004841</c:v>
              </c:pt>
              <c:pt idx="277">
                <c:v>4.3740040613599325</c:v>
              </c:pt>
              <c:pt idx="278">
                <c:v>4.3963212342402791</c:v>
              </c:pt>
              <c:pt idx="279">
                <c:v>4.3943193828725384</c:v>
              </c:pt>
              <c:pt idx="280">
                <c:v>4.3879646791243205</c:v>
              </c:pt>
              <c:pt idx="281">
                <c:v>4.3852487559745423</c:v>
              </c:pt>
              <c:pt idx="282">
                <c:v>4.3998405717473732</c:v>
              </c:pt>
              <c:pt idx="283">
                <c:v>4.390685349588936</c:v>
              </c:pt>
              <c:pt idx="284">
                <c:v>4.4059175908266361</c:v>
              </c:pt>
              <c:pt idx="285">
                <c:v>4.4055303360114122</c:v>
              </c:pt>
              <c:pt idx="286">
                <c:v>4.3946156463484849</c:v>
              </c:pt>
              <c:pt idx="287">
                <c:v>4.3969753710738306</c:v>
              </c:pt>
              <c:pt idx="288">
                <c:v>4.378828959209871</c:v>
              </c:pt>
              <c:pt idx="289">
                <c:v>4.4121854399562412</c:v>
              </c:pt>
              <c:pt idx="290">
                <c:v>4.4056931966842559</c:v>
              </c:pt>
              <c:pt idx="291">
                <c:v>4.3897761255656009</c:v>
              </c:pt>
              <c:pt idx="292">
                <c:v>4.3899231763106279</c:v>
              </c:pt>
              <c:pt idx="293">
                <c:v>4.3895516712003984</c:v>
              </c:pt>
              <c:pt idx="294">
                <c:v>4.4082726848299245</c:v>
              </c:pt>
              <c:pt idx="295">
                <c:v>4.3818326072017442</c:v>
              </c:pt>
              <c:pt idx="296">
                <c:v>4.390546879301958</c:v>
              </c:pt>
              <c:pt idx="297">
                <c:v>4.3922356516929453</c:v>
              </c:pt>
              <c:pt idx="298">
                <c:v>4.3867813493202776</c:v>
              </c:pt>
              <c:pt idx="299">
                <c:v>4.3848373297157464</c:v>
              </c:pt>
              <c:pt idx="300">
                <c:v>4.3986620509490857</c:v>
              </c:pt>
              <c:pt idx="301">
                <c:v>4.40650435721503</c:v>
              </c:pt>
              <c:pt idx="302">
                <c:v>4.3848375717579247</c:v>
              </c:pt>
              <c:pt idx="303">
                <c:v>4.3893464196331129</c:v>
              </c:pt>
              <c:pt idx="304">
                <c:v>4.4145555771467064</c:v>
              </c:pt>
              <c:pt idx="305">
                <c:v>4.4099615041132827</c:v>
              </c:pt>
              <c:pt idx="306">
                <c:v>4.4021794754195502</c:v>
              </c:pt>
              <c:pt idx="307">
                <c:v>4.4102852060074342</c:v>
              </c:pt>
              <c:pt idx="308">
                <c:v>4.4316318906452077</c:v>
              </c:pt>
              <c:pt idx="309">
                <c:v>4.4122132865169519</c:v>
              </c:pt>
              <c:pt idx="310">
                <c:v>4.3940592021696592</c:v>
              </c:pt>
              <c:pt idx="311">
                <c:v>4.3874497445661058</c:v>
              </c:pt>
              <c:pt idx="312">
                <c:v>4.3876757138952671</c:v>
              </c:pt>
              <c:pt idx="313">
                <c:v>4.3886603081849556</c:v>
              </c:pt>
              <c:pt idx="314">
                <c:v>4.4265161084366076</c:v>
              </c:pt>
              <c:pt idx="315">
                <c:v>4.4105094897935686</c:v>
              </c:pt>
              <c:pt idx="316">
                <c:v>4.3959633659788615</c:v>
              </c:pt>
              <c:pt idx="317">
                <c:v>4.4232966451224343</c:v>
              </c:pt>
              <c:pt idx="318">
                <c:v>4.4228422504228151</c:v>
              </c:pt>
              <c:pt idx="319">
                <c:v>4.4114420882263738</c:v>
              </c:pt>
              <c:pt idx="320">
                <c:v>4.4108949623236624</c:v>
              </c:pt>
              <c:pt idx="321">
                <c:v>4.3887947347323548</c:v>
              </c:pt>
              <c:pt idx="322">
                <c:v>4.4030269596854996</c:v>
              </c:pt>
              <c:pt idx="323">
                <c:v>4.4096299326495689</c:v>
              </c:pt>
              <c:pt idx="324">
                <c:v>4.3935932206201427</c:v>
              </c:pt>
              <c:pt idx="325">
                <c:v>4.416452874909524</c:v>
              </c:pt>
              <c:pt idx="326">
                <c:v>4.4104458688279644</c:v>
              </c:pt>
              <c:pt idx="327">
                <c:v>4.411268175292955</c:v>
              </c:pt>
              <c:pt idx="328">
                <c:v>4.4101776185164043</c:v>
              </c:pt>
              <c:pt idx="329">
                <c:v>4.3977858908884802</c:v>
              </c:pt>
              <c:pt idx="330">
                <c:v>4.3882346205019065</c:v>
              </c:pt>
              <c:pt idx="331">
                <c:v>4.4118719289514239</c:v>
              </c:pt>
              <c:pt idx="332">
                <c:v>4.4140374728897784</c:v>
              </c:pt>
              <c:pt idx="333">
                <c:v>4.3882408220723432</c:v>
              </c:pt>
              <c:pt idx="334">
                <c:v>4.3949735616744112</c:v>
              </c:pt>
              <c:pt idx="335">
                <c:v>4.3974120717607157</c:v>
              </c:pt>
              <c:pt idx="336">
                <c:v>4.396006270614321</c:v>
              </c:pt>
              <c:pt idx="337">
                <c:v>4.3936389441699015</c:v>
              </c:pt>
              <c:pt idx="338">
                <c:v>4.4016684888235629</c:v>
              </c:pt>
              <c:pt idx="339">
                <c:v>4.414087477227393</c:v>
              </c:pt>
              <c:pt idx="340">
                <c:v>4.4089095419246496</c:v>
              </c:pt>
              <c:pt idx="341">
                <c:v>4.4041838134840923</c:v>
              </c:pt>
              <c:pt idx="342">
                <c:v>4.3968787584209394</c:v>
              </c:pt>
              <c:pt idx="343">
                <c:v>4.40780391074974</c:v>
              </c:pt>
              <c:pt idx="344">
                <c:v>4.4029911294438824</c:v>
              </c:pt>
              <c:pt idx="345">
                <c:v>4.4093197620242615</c:v>
              </c:pt>
              <c:pt idx="346">
                <c:v>4.4107174980228114</c:v>
              </c:pt>
              <c:pt idx="347">
                <c:v>4.4001774124385209</c:v>
              </c:pt>
              <c:pt idx="348">
                <c:v>4.4059241319814619</c:v>
              </c:pt>
              <c:pt idx="349">
                <c:v>4.4211845861439016</c:v>
              </c:pt>
              <c:pt idx="350">
                <c:v>4.4121388258062311</c:v>
              </c:pt>
              <c:pt idx="351">
                <c:v>4.4049064495612251</c:v>
              </c:pt>
              <c:pt idx="352">
                <c:v>4.4224191063908371</c:v>
              </c:pt>
              <c:pt idx="353">
                <c:v>4.41664077833825</c:v>
              </c:pt>
              <c:pt idx="354">
                <c:v>4.4130306304987785</c:v>
              </c:pt>
              <c:pt idx="355">
                <c:v>4.3943748780520142</c:v>
              </c:pt>
              <c:pt idx="356">
                <c:v>4.4173588262647918</c:v>
              </c:pt>
              <c:pt idx="357">
                <c:v>4.3936080998965235</c:v>
              </c:pt>
              <c:pt idx="358">
                <c:v>4.4184621694208746</c:v>
              </c:pt>
              <c:pt idx="359">
                <c:v>4.4181474404284824</c:v>
              </c:pt>
              <c:pt idx="360">
                <c:v>4.4118071454110579</c:v>
              </c:pt>
              <c:pt idx="361">
                <c:v>4.4300232941420834</c:v>
              </c:pt>
              <c:pt idx="362">
                <c:v>4.3909463595811253</c:v>
              </c:pt>
              <c:pt idx="363">
                <c:v>4.4160018022512553</c:v>
              </c:pt>
              <c:pt idx="364">
                <c:v>4.4125486890618797</c:v>
              </c:pt>
              <c:pt idx="365">
                <c:v>4.4193725171466793</c:v>
              </c:pt>
              <c:pt idx="366">
                <c:v>4.4050114314275932</c:v>
              </c:pt>
              <c:pt idx="367">
                <c:v>4.4065996810778136</c:v>
              </c:pt>
              <c:pt idx="368">
                <c:v>4.4176218968654721</c:v>
              </c:pt>
              <c:pt idx="369">
                <c:v>4.4000577802748015</c:v>
              </c:pt>
              <c:pt idx="370">
                <c:v>4.4076671429488945</c:v>
              </c:pt>
              <c:pt idx="371">
                <c:v>4.4138258079401878</c:v>
              </c:pt>
              <c:pt idx="372">
                <c:v>4.4254501621715141</c:v>
              </c:pt>
              <c:pt idx="373">
                <c:v>4.4005214821861331</c:v>
              </c:pt>
              <c:pt idx="374">
                <c:v>4.3989305480056951</c:v>
              </c:pt>
              <c:pt idx="375">
                <c:v>4.4205997977440363</c:v>
              </c:pt>
              <c:pt idx="376">
                <c:v>4.4086614567441105</c:v>
              </c:pt>
              <c:pt idx="377">
                <c:v>4.4254319285106991</c:v>
              </c:pt>
              <c:pt idx="378">
                <c:v>4.4142776289559862</c:v>
              </c:pt>
              <c:pt idx="379">
                <c:v>4.4292086398077242</c:v>
              </c:pt>
              <c:pt idx="380">
                <c:v>4.4290667750026991</c:v>
              </c:pt>
              <c:pt idx="381">
                <c:v>4.4255184616185348</c:v>
              </c:pt>
              <c:pt idx="382">
                <c:v>4.4185285895439357</c:v>
              </c:pt>
              <c:pt idx="383">
                <c:v>4.4107115053341541</c:v>
              </c:pt>
              <c:pt idx="384">
                <c:v>4.4169453479738152</c:v>
              </c:pt>
              <c:pt idx="385">
                <c:v>4.4228079807851088</c:v>
              </c:pt>
              <c:pt idx="386">
                <c:v>4.4232363218597888</c:v>
              </c:pt>
              <c:pt idx="387">
                <c:v>4.4010691694747939</c:v>
              </c:pt>
              <c:pt idx="388">
                <c:v>4.4236593903970718</c:v>
              </c:pt>
              <c:pt idx="389">
                <c:v>4.3962659927267591</c:v>
              </c:pt>
              <c:pt idx="390">
                <c:v>4.4023866268956606</c:v>
              </c:pt>
              <c:pt idx="391">
                <c:v>4.3936378127664337</c:v>
              </c:pt>
              <c:pt idx="392">
                <c:v>4.4231688521617665</c:v>
              </c:pt>
              <c:pt idx="393">
                <c:v>4.408800239155795</c:v>
              </c:pt>
              <c:pt idx="394">
                <c:v>4.4156872094859407</c:v>
              </c:pt>
              <c:pt idx="395">
                <c:v>4.4369063472848662</c:v>
              </c:pt>
              <c:pt idx="396">
                <c:v>4.4186479975055848</c:v>
              </c:pt>
              <c:pt idx="397">
                <c:v>4.4127789820029344</c:v>
              </c:pt>
              <c:pt idx="398">
                <c:v>4.4131434021014782</c:v>
              </c:pt>
              <c:pt idx="399">
                <c:v>4.3971229851857423</c:v>
              </c:pt>
              <c:pt idx="400">
                <c:v>4.3958973112338642</c:v>
              </c:pt>
              <c:pt idx="401">
                <c:v>4.4074661927272798</c:v>
              </c:pt>
              <c:pt idx="402">
                <c:v>4.3985914231198295</c:v>
              </c:pt>
              <c:pt idx="403">
                <c:v>4.4307906307915967</c:v>
              </c:pt>
              <c:pt idx="404">
                <c:v>4.4188237943580555</c:v>
              </c:pt>
              <c:pt idx="405">
                <c:v>4.4301780193900608</c:v>
              </c:pt>
              <c:pt idx="406">
                <c:v>4.4213793498570606</c:v>
              </c:pt>
              <c:pt idx="407">
                <c:v>4.4162872968021514</c:v>
              </c:pt>
              <c:pt idx="408">
                <c:v>4.4078786990073437</c:v>
              </c:pt>
              <c:pt idx="409">
                <c:v>4.4002298006337393</c:v>
              </c:pt>
              <c:pt idx="410">
                <c:v>4.425976221668309</c:v>
              </c:pt>
              <c:pt idx="411">
                <c:v>4.4168396393202007</c:v>
              </c:pt>
              <c:pt idx="412">
                <c:v>4.4236147760868292</c:v>
              </c:pt>
              <c:pt idx="413">
                <c:v>4.3959228869874645</c:v>
              </c:pt>
              <c:pt idx="414">
                <c:v>4.4116649822763359</c:v>
              </c:pt>
              <c:pt idx="415">
                <c:v>4.4025038815892081</c:v>
              </c:pt>
              <c:pt idx="416">
                <c:v>4.398707512239115</c:v>
              </c:pt>
              <c:pt idx="417">
                <c:v>4.4050739376334178</c:v>
              </c:pt>
              <c:pt idx="418">
                <c:v>4.4086492334448604</c:v>
              </c:pt>
              <c:pt idx="419">
                <c:v>4.4229888673378523</c:v>
              </c:pt>
              <c:pt idx="420">
                <c:v>4.4229905541248007</c:v>
              </c:pt>
              <c:pt idx="421">
                <c:v>4.4230219403684821</c:v>
              </c:pt>
              <c:pt idx="422">
                <c:v>4.3937593925522407</c:v>
              </c:pt>
              <c:pt idx="423">
                <c:v>4.3986592258388919</c:v>
              </c:pt>
              <c:pt idx="424">
                <c:v>4.4073597861150615</c:v>
              </c:pt>
              <c:pt idx="425">
                <c:v>4.4139285093812495</c:v>
              </c:pt>
              <c:pt idx="426">
                <c:v>4.3988517862109555</c:v>
              </c:pt>
              <c:pt idx="427">
                <c:v>4.3986824056311749</c:v>
              </c:pt>
              <c:pt idx="428">
                <c:v>4.4138450992679434</c:v>
              </c:pt>
              <c:pt idx="429">
                <c:v>4.4074990220873822</c:v>
              </c:pt>
              <c:pt idx="430">
                <c:v>4.4250033373493762</c:v>
              </c:pt>
              <c:pt idx="431">
                <c:v>4.4195305873511499</c:v>
              </c:pt>
              <c:pt idx="432">
                <c:v>4.4071955024814935</c:v>
              </c:pt>
              <c:pt idx="433">
                <c:v>4.4256087305943304</c:v>
              </c:pt>
              <c:pt idx="434">
                <c:v>4.4293882712101507</c:v>
              </c:pt>
              <c:pt idx="435">
                <c:v>4.4067668527316721</c:v>
              </c:pt>
              <c:pt idx="436">
                <c:v>4.4134724362223334</c:v>
              </c:pt>
              <c:pt idx="437">
                <c:v>4.4076086105262027</c:v>
              </c:pt>
              <c:pt idx="438">
                <c:v>4.4153310665771048</c:v>
              </c:pt>
              <c:pt idx="439">
                <c:v>4.3897669721284451</c:v>
              </c:pt>
              <c:pt idx="440">
                <c:v>4.4386649634393214</c:v>
              </c:pt>
              <c:pt idx="441">
                <c:v>4.4004161220493438</c:v>
              </c:pt>
              <c:pt idx="442">
                <c:v>4.4203464033491358</c:v>
              </c:pt>
              <c:pt idx="443">
                <c:v>4.4370133552172879</c:v>
              </c:pt>
              <c:pt idx="444">
                <c:v>4.4381831830251892</c:v>
              </c:pt>
              <c:pt idx="445">
                <c:v>4.4127571504943921</c:v>
              </c:pt>
              <c:pt idx="446">
                <c:v>4.3861126284256553</c:v>
              </c:pt>
              <c:pt idx="447">
                <c:v>4.4057302691690738</c:v>
              </c:pt>
              <c:pt idx="448">
                <c:v>4.4070958882505549</c:v>
              </c:pt>
              <c:pt idx="449">
                <c:v>4.4379312671049389</c:v>
              </c:pt>
              <c:pt idx="450">
                <c:v>4.4319579263415694</c:v>
              </c:pt>
              <c:pt idx="451">
                <c:v>4.4319269484838024</c:v>
              </c:pt>
              <c:pt idx="452">
                <c:v>4.4001546510142839</c:v>
              </c:pt>
              <c:pt idx="453">
                <c:v>4.4378344229834887</c:v>
              </c:pt>
              <c:pt idx="454">
                <c:v>4.3959230507033569</c:v>
              </c:pt>
              <c:pt idx="455">
                <c:v>4.4334684495035201</c:v>
              </c:pt>
              <c:pt idx="456">
                <c:v>4.4037857174857846</c:v>
              </c:pt>
              <c:pt idx="457">
                <c:v>4.4032229884529777</c:v>
              </c:pt>
              <c:pt idx="458">
                <c:v>4.4081962697782977</c:v>
              </c:pt>
              <c:pt idx="459">
                <c:v>4.4162451453822413</c:v>
              </c:pt>
              <c:pt idx="460">
                <c:v>4.4143437654159037</c:v>
              </c:pt>
              <c:pt idx="461">
                <c:v>4.412616410354679</c:v>
              </c:pt>
              <c:pt idx="462">
                <c:v>4.4269024341004117</c:v>
              </c:pt>
              <c:pt idx="463">
                <c:v>4.3996828699194301</c:v>
              </c:pt>
              <c:pt idx="464">
                <c:v>4.3928399558761253</c:v>
              </c:pt>
              <c:pt idx="465">
                <c:v>4.4001240345915109</c:v>
              </c:pt>
              <c:pt idx="466">
                <c:v>4.3843439718881276</c:v>
              </c:pt>
              <c:pt idx="467">
                <c:v>4.3801205515871064</c:v>
              </c:pt>
              <c:pt idx="468">
                <c:v>4.3840671324718619</c:v>
              </c:pt>
              <c:pt idx="469">
                <c:v>4.4421526551556285</c:v>
              </c:pt>
              <c:pt idx="470">
                <c:v>4.4103849831047759</c:v>
              </c:pt>
              <c:pt idx="471">
                <c:v>4.4349397807439139</c:v>
              </c:pt>
              <c:pt idx="472">
                <c:v>4.4002070433289688</c:v>
              </c:pt>
              <c:pt idx="473">
                <c:v>4.4099030689538257</c:v>
              </c:pt>
              <c:pt idx="474">
                <c:v>4.4011271819280671</c:v>
              </c:pt>
              <c:pt idx="475">
                <c:v>4.4081020422136712</c:v>
              </c:pt>
              <c:pt idx="476">
                <c:v>4.3789299249767337</c:v>
              </c:pt>
              <c:pt idx="477">
                <c:v>4.3834072785934</c:v>
              </c:pt>
              <c:pt idx="478">
                <c:v>4.4226207553289951</c:v>
              </c:pt>
              <c:pt idx="479">
                <c:v>4.4078459974603676</c:v>
              </c:pt>
              <c:pt idx="480">
                <c:v>4.4102350937651273</c:v>
              </c:pt>
              <c:pt idx="481">
                <c:v>4.3972974421190107</c:v>
              </c:pt>
              <c:pt idx="482">
                <c:v>4.4058716653985091</c:v>
              </c:pt>
              <c:pt idx="483">
                <c:v>4.3890002576274902</c:v>
              </c:pt>
              <c:pt idx="484">
                <c:v>4.3832013961524874</c:v>
              </c:pt>
              <c:pt idx="485">
                <c:v>4.41133346226884</c:v>
              </c:pt>
              <c:pt idx="486">
                <c:v>4.3889618995081516</c:v>
              </c:pt>
              <c:pt idx="487">
                <c:v>4.3889356716742309</c:v>
              </c:pt>
              <c:pt idx="488">
                <c:v>4.4080137456275423</c:v>
              </c:pt>
              <c:pt idx="489">
                <c:v>4.378453584742406</c:v>
              </c:pt>
              <c:pt idx="490">
                <c:v>4.4004987964406705</c:v>
              </c:pt>
              <c:pt idx="491">
                <c:v>4.4004916044255209</c:v>
              </c:pt>
              <c:pt idx="492">
                <c:v>4.3890488479833651</c:v>
              </c:pt>
              <c:pt idx="493">
                <c:v>4.3890815953261599</c:v>
              </c:pt>
              <c:pt idx="494">
                <c:v>4.421828887146396</c:v>
              </c:pt>
              <c:pt idx="495">
                <c:v>4.4110614793570821</c:v>
              </c:pt>
              <c:pt idx="496">
                <c:v>4.4099494801531653</c:v>
              </c:pt>
              <c:pt idx="497">
                <c:v>4.4213603553659384</c:v>
              </c:pt>
              <c:pt idx="498">
                <c:v>4.409682519418288</c:v>
              </c:pt>
              <c:pt idx="499">
                <c:v>4.4205915669560696</c:v>
              </c:pt>
              <c:pt idx="500">
                <c:v>4.4085487066376512</c:v>
              </c:pt>
              <c:pt idx="501">
                <c:v>4.4006748898530788</c:v>
              </c:pt>
              <c:pt idx="502">
                <c:v>4.4247243387589528</c:v>
              </c:pt>
              <c:pt idx="503">
                <c:v>4.409785346465509</c:v>
              </c:pt>
              <c:pt idx="504">
                <c:v>4.4209935634617041</c:v>
              </c:pt>
              <c:pt idx="505">
                <c:v>4.4266041725343204</c:v>
              </c:pt>
              <c:pt idx="506">
                <c:v>4.4118217035048453</c:v>
              </c:pt>
              <c:pt idx="507">
                <c:v>4.3904027501560146</c:v>
              </c:pt>
              <c:pt idx="508">
                <c:v>4.3833599724997994</c:v>
              </c:pt>
              <c:pt idx="509">
                <c:v>4.384685638876495</c:v>
              </c:pt>
              <c:pt idx="510">
                <c:v>4.4142380566086556</c:v>
              </c:pt>
              <c:pt idx="511">
                <c:v>4.3905274016357163</c:v>
              </c:pt>
              <c:pt idx="512">
                <c:v>4.4214327475008739</c:v>
              </c:pt>
              <c:pt idx="513">
                <c:v>4.3913429970666291</c:v>
              </c:pt>
              <c:pt idx="514">
                <c:v>4.4038972069801643</c:v>
              </c:pt>
              <c:pt idx="515">
                <c:v>4.4212501968036815</c:v>
              </c:pt>
              <c:pt idx="516">
                <c:v>4.4290070461972517</c:v>
              </c:pt>
              <c:pt idx="517">
                <c:v>4.3986327662227458</c:v>
              </c:pt>
              <c:pt idx="518">
                <c:v>4.4213241211665109</c:v>
              </c:pt>
              <c:pt idx="519">
                <c:v>4.4197208420290393</c:v>
              </c:pt>
              <c:pt idx="520">
                <c:v>4.4085653782301435</c:v>
              </c:pt>
              <c:pt idx="521">
                <c:v>4.3868029384371168</c:v>
              </c:pt>
              <c:pt idx="522">
                <c:v>4.4288337968737608</c:v>
              </c:pt>
              <c:pt idx="523">
                <c:v>4.4325702544879206</c:v>
              </c:pt>
              <c:pt idx="524">
                <c:v>4.4220280830990886</c:v>
              </c:pt>
              <c:pt idx="525">
                <c:v>4.4263843146849222</c:v>
              </c:pt>
              <c:pt idx="526">
                <c:v>4.4262590455864137</c:v>
              </c:pt>
              <c:pt idx="527">
                <c:v>4.4229853379858532</c:v>
              </c:pt>
              <c:pt idx="528">
                <c:v>4.4123526684085279</c:v>
              </c:pt>
              <c:pt idx="529">
                <c:v>4.4116980665697536</c:v>
              </c:pt>
              <c:pt idx="530">
                <c:v>4.4037702114008228</c:v>
              </c:pt>
              <c:pt idx="531">
                <c:v>4.4118772617770201</c:v>
              </c:pt>
              <c:pt idx="532">
                <c:v>4.4020983794917328</c:v>
              </c:pt>
              <c:pt idx="533">
                <c:v>4.3894167257993963</c:v>
              </c:pt>
              <c:pt idx="534">
                <c:v>4.4148824680758523</c:v>
              </c:pt>
              <c:pt idx="535">
                <c:v>4.4047226272636406</c:v>
              </c:pt>
              <c:pt idx="536">
                <c:v>4.3954096201847532</c:v>
              </c:pt>
              <c:pt idx="537">
                <c:v>4.3977948858873992</c:v>
              </c:pt>
              <c:pt idx="538">
                <c:v>4.4261019187864159</c:v>
              </c:pt>
              <c:pt idx="539">
                <c:v>4.4195620656449783</c:v>
              </c:pt>
              <c:pt idx="540">
                <c:v>4.4253300290762034</c:v>
              </c:pt>
              <c:pt idx="541">
                <c:v>4.4167066961886263</c:v>
              </c:pt>
              <c:pt idx="542">
                <c:v>4.4136774445090179</c:v>
              </c:pt>
              <c:pt idx="543">
                <c:v>4.4137751087049608</c:v>
              </c:pt>
              <c:pt idx="544">
                <c:v>4.4086471729781715</c:v>
              </c:pt>
              <c:pt idx="545">
                <c:v>4.427771862353711</c:v>
              </c:pt>
              <c:pt idx="546">
                <c:v>4.4226586039665241</c:v>
              </c:pt>
              <c:pt idx="547">
                <c:v>4.4233945281452165</c:v>
              </c:pt>
              <c:pt idx="548">
                <c:v>4.4021597583749745</c:v>
              </c:pt>
              <c:pt idx="549">
                <c:v>4.41948282747948</c:v>
              </c:pt>
              <c:pt idx="550">
                <c:v>4.4147344216834785</c:v>
              </c:pt>
              <c:pt idx="551">
                <c:v>4.4126386060612655</c:v>
              </c:pt>
              <c:pt idx="552">
                <c:v>4.4101581073046168</c:v>
              </c:pt>
              <c:pt idx="553">
                <c:v>4.4152800360282081</c:v>
              </c:pt>
              <c:pt idx="554">
                <c:v>4.4092705307231466</c:v>
              </c:pt>
              <c:pt idx="555">
                <c:v>4.4188084066716176</c:v>
              </c:pt>
              <c:pt idx="556">
                <c:v>4.415118425749851</c:v>
              </c:pt>
              <c:pt idx="557">
                <c:v>4.4163696110939545</c:v>
              </c:pt>
              <c:pt idx="558">
                <c:v>4.3991490278108607</c:v>
              </c:pt>
              <c:pt idx="559">
                <c:v>4.4058860144435776</c:v>
              </c:pt>
              <c:pt idx="560">
                <c:v>4.4203710224318415</c:v>
              </c:pt>
              <c:pt idx="561">
                <c:v>4.4105116971153793</c:v>
              </c:pt>
              <c:pt idx="562">
                <c:v>4.4161806351416653</c:v>
              </c:pt>
              <c:pt idx="563">
                <c:v>4.4191433910465374</c:v>
              </c:pt>
              <c:pt idx="564">
                <c:v>4.4079494945918283</c:v>
              </c:pt>
              <c:pt idx="565">
                <c:v>4.4019218387957819</c:v>
              </c:pt>
              <c:pt idx="566">
                <c:v>4.4095715318355655</c:v>
              </c:pt>
              <c:pt idx="567">
                <c:v>4.4095857785799843</c:v>
              </c:pt>
              <c:pt idx="568">
                <c:v>4.4138223518895945</c:v>
              </c:pt>
              <c:pt idx="569">
                <c:v>4.4176176201016384</c:v>
              </c:pt>
              <c:pt idx="570">
                <c:v>4.4143727216255852</c:v>
              </c:pt>
              <c:pt idx="571">
                <c:v>4.4158454853827109</c:v>
              </c:pt>
              <c:pt idx="572">
                <c:v>4.4199500898241446</c:v>
              </c:pt>
              <c:pt idx="573">
                <c:v>4.4092997600049868</c:v>
              </c:pt>
              <c:pt idx="574">
                <c:v>4.4171208865246481</c:v>
              </c:pt>
              <c:pt idx="575">
                <c:v>4.4186609998156454</c:v>
              </c:pt>
              <c:pt idx="576">
                <c:v>4.4165519192744913</c:v>
              </c:pt>
              <c:pt idx="577">
                <c:v>4.4083093601066397</c:v>
              </c:pt>
              <c:pt idx="578">
                <c:v>4.4084214092107921</c:v>
              </c:pt>
              <c:pt idx="579">
                <c:v>4.4206172877876995</c:v>
              </c:pt>
              <c:pt idx="580">
                <c:v>4.4183743050839839</c:v>
              </c:pt>
              <c:pt idx="581">
                <c:v>4.418260426287441</c:v>
              </c:pt>
              <c:pt idx="582">
                <c:v>4.4091854791489613</c:v>
              </c:pt>
              <c:pt idx="583">
                <c:v>4.4090728164304229</c:v>
              </c:pt>
              <c:pt idx="584">
                <c:v>4.4175540933917681</c:v>
              </c:pt>
              <c:pt idx="585">
                <c:v>4.404095942854263</c:v>
              </c:pt>
              <c:pt idx="586">
                <c:v>4.4081241839495053</c:v>
              </c:pt>
              <c:pt idx="587">
                <c:v>4.4211915220105356</c:v>
              </c:pt>
              <c:pt idx="588">
                <c:v>4.4211093297146116</c:v>
              </c:pt>
              <c:pt idx="589">
                <c:v>4.412398532563067</c:v>
              </c:pt>
              <c:pt idx="590">
                <c:v>4.4078851452189607</c:v>
              </c:pt>
              <c:pt idx="591">
                <c:v>4.4122690795691648</c:v>
              </c:pt>
              <c:pt idx="592">
                <c:v>4.4048865253795801</c:v>
              </c:pt>
              <c:pt idx="593">
                <c:v>4.4085074260062065</c:v>
              </c:pt>
              <c:pt idx="594">
                <c:v>4.4141453945895703</c:v>
              </c:pt>
              <c:pt idx="595">
                <c:v>4.4057736197985324</c:v>
              </c:pt>
              <c:pt idx="596">
                <c:v>4.4090654953809274</c:v>
              </c:pt>
              <c:pt idx="597">
                <c:v>4.4091902813901163</c:v>
              </c:pt>
              <c:pt idx="598">
                <c:v>4.4083229119295835</c:v>
              </c:pt>
              <c:pt idx="599">
                <c:v>4.408139454139846</c:v>
              </c:pt>
              <c:pt idx="600">
                <c:v>4.4096795709655172</c:v>
              </c:pt>
              <c:pt idx="601">
                <c:v>4.4130333146679224</c:v>
              </c:pt>
              <c:pt idx="602">
                <c:v>4.4130355025741599</c:v>
              </c:pt>
              <c:pt idx="603">
                <c:v>4.4170457603235622</c:v>
              </c:pt>
              <c:pt idx="604">
                <c:v>4.4102212010652133</c:v>
              </c:pt>
              <c:pt idx="605">
                <c:v>4.4192986457410024</c:v>
              </c:pt>
              <c:pt idx="606">
                <c:v>4.4146637473374994</c:v>
              </c:pt>
              <c:pt idx="607">
                <c:v>4.4085921438832703</c:v>
              </c:pt>
              <c:pt idx="608">
                <c:v>4.4139762453454017</c:v>
              </c:pt>
              <c:pt idx="609">
                <c:v>4.3803087800661773</c:v>
              </c:pt>
              <c:pt idx="610">
                <c:v>4.4074175051786408</c:v>
              </c:pt>
              <c:pt idx="611">
                <c:v>4.40308581142975</c:v>
              </c:pt>
              <c:pt idx="612">
                <c:v>4.3992964739922167</c:v>
              </c:pt>
              <c:pt idx="613">
                <c:v>4.3664135013807011</c:v>
              </c:pt>
              <c:pt idx="614">
                <c:v>4.402381199816328</c:v>
              </c:pt>
              <c:pt idx="615">
                <c:v>4.3906159507551434</c:v>
              </c:pt>
              <c:pt idx="616">
                <c:v>4.358839083363713</c:v>
              </c:pt>
              <c:pt idx="617">
                <c:v>4.4068694066313565</c:v>
              </c:pt>
              <c:pt idx="618">
                <c:v>4.3554275958554927</c:v>
              </c:pt>
              <c:pt idx="619">
                <c:v>4.4086024447662977</c:v>
              </c:pt>
              <c:pt idx="620">
                <c:v>4.407916227998272</c:v>
              </c:pt>
              <c:pt idx="621">
                <c:v>4.4058584808040804</c:v>
              </c:pt>
              <c:pt idx="622">
                <c:v>4.3519398599787564</c:v>
              </c:pt>
              <c:pt idx="623">
                <c:v>4.4032165933318721</c:v>
              </c:pt>
              <c:pt idx="624">
                <c:v>4.3646315316777216</c:v>
              </c:pt>
              <c:pt idx="625">
                <c:v>4.4085828378331033</c:v>
              </c:pt>
              <c:pt idx="626">
                <c:v>4.4061295855313372</c:v>
              </c:pt>
              <c:pt idx="627">
                <c:v>4.3530454775454528</c:v>
              </c:pt>
              <c:pt idx="628">
                <c:v>4.407983423148444</c:v>
              </c:pt>
              <c:pt idx="629">
                <c:v>4.4056164677667704</c:v>
              </c:pt>
              <c:pt idx="630">
                <c:v>4.355046432845751</c:v>
              </c:pt>
              <c:pt idx="631">
                <c:v>4.3433973036012379</c:v>
              </c:pt>
              <c:pt idx="632">
                <c:v>4.3852013521819488</c:v>
              </c:pt>
              <c:pt idx="633">
                <c:v>4.389771529718403</c:v>
              </c:pt>
              <c:pt idx="634">
                <c:v>4.3943321882507176</c:v>
              </c:pt>
              <c:pt idx="635">
                <c:v>4.4082633806468774</c:v>
              </c:pt>
              <c:pt idx="636">
                <c:v>4.3822020172977636</c:v>
              </c:pt>
              <c:pt idx="637">
                <c:v>4.3639427014186944</c:v>
              </c:pt>
              <c:pt idx="638">
                <c:v>4.3598138894723668</c:v>
              </c:pt>
              <c:pt idx="639">
                <c:v>4.3963202151413325</c:v>
              </c:pt>
              <c:pt idx="640">
                <c:v>4.3703782703539789</c:v>
              </c:pt>
              <c:pt idx="641">
                <c:v>4.3959668519645012</c:v>
              </c:pt>
              <c:pt idx="642">
                <c:v>4.4164813571895776</c:v>
              </c:pt>
              <c:pt idx="643">
                <c:v>4.4125731148875005</c:v>
              </c:pt>
              <c:pt idx="644">
                <c:v>4.4138085788125627</c:v>
              </c:pt>
              <c:pt idx="645">
                <c:v>4.4181721890048031</c:v>
              </c:pt>
              <c:pt idx="646">
                <c:v>4.4116846670211656</c:v>
              </c:pt>
              <c:pt idx="647">
                <c:v>4.3828993317868585</c:v>
              </c:pt>
              <c:pt idx="648">
                <c:v>4.3876579516620717</c:v>
              </c:pt>
              <c:pt idx="649">
                <c:v>4.3631837200794337</c:v>
              </c:pt>
              <c:pt idx="650">
                <c:v>4.4080260539606355</c:v>
              </c:pt>
              <c:pt idx="651">
                <c:v>4.3840543987513731</c:v>
              </c:pt>
              <c:pt idx="652">
                <c:v>4.3627773530790419</c:v>
              </c:pt>
              <c:pt idx="653">
                <c:v>4.3836886094410197</c:v>
              </c:pt>
              <c:pt idx="654">
                <c:v>4.4063853403525499</c:v>
              </c:pt>
              <c:pt idx="655">
                <c:v>4.3728076625471237</c:v>
              </c:pt>
              <c:pt idx="656">
                <c:v>4.3684287873747421</c:v>
              </c:pt>
              <c:pt idx="657">
                <c:v>4.4063323606434173</c:v>
              </c:pt>
              <c:pt idx="658">
                <c:v>4.3969895725784749</c:v>
              </c:pt>
              <c:pt idx="659">
                <c:v>4.4077425136828543</c:v>
              </c:pt>
              <c:pt idx="660">
                <c:v>4.3968552799448384</c:v>
              </c:pt>
              <c:pt idx="661">
                <c:v>4.3678791355801465</c:v>
              </c:pt>
              <c:pt idx="662">
                <c:v>4.4081270729458391</c:v>
              </c:pt>
              <c:pt idx="663">
                <c:v>4.4029678772009779</c:v>
              </c:pt>
              <c:pt idx="664">
                <c:v>4.369064125539162</c:v>
              </c:pt>
              <c:pt idx="665">
                <c:v>4.396431941742156</c:v>
              </c:pt>
              <c:pt idx="666">
                <c:v>4.3756635901726302</c:v>
              </c:pt>
              <c:pt idx="667">
                <c:v>4.3852941316169289</c:v>
              </c:pt>
              <c:pt idx="668">
                <c:v>4.3857420838837893</c:v>
              </c:pt>
              <c:pt idx="669">
                <c:v>4.4012726092358836</c:v>
              </c:pt>
              <c:pt idx="670">
                <c:v>4.3710922407016017</c:v>
              </c:pt>
              <c:pt idx="671">
                <c:v>4.3963181978423034</c:v>
              </c:pt>
              <c:pt idx="672">
                <c:v>4.4006488672696831</c:v>
              </c:pt>
              <c:pt idx="673">
                <c:v>4.4017718157475274</c:v>
              </c:pt>
              <c:pt idx="674">
                <c:v>4.373800970306041</c:v>
              </c:pt>
              <c:pt idx="675">
                <c:v>4.3864002942581646</c:v>
              </c:pt>
              <c:pt idx="676">
                <c:v>4.4081135991920535</c:v>
              </c:pt>
              <c:pt idx="677">
                <c:v>4.4128517848523687</c:v>
              </c:pt>
              <c:pt idx="678">
                <c:v>4.3805280920282774</c:v>
              </c:pt>
              <c:pt idx="679">
                <c:v>4.4078745225239366</c:v>
              </c:pt>
              <c:pt idx="680">
                <c:v>4.4001557344349305</c:v>
              </c:pt>
              <c:pt idx="681">
                <c:v>4.3797765271167091</c:v>
              </c:pt>
              <c:pt idx="682">
                <c:v>4.3799827825336326</c:v>
              </c:pt>
              <c:pt idx="683">
                <c:v>4.3802618759628418</c:v>
              </c:pt>
              <c:pt idx="684">
                <c:v>4.381159527671846</c:v>
              </c:pt>
              <c:pt idx="685">
                <c:v>4.3865481358679297</c:v>
              </c:pt>
              <c:pt idx="686">
                <c:v>4.4090796359682649</c:v>
              </c:pt>
              <c:pt idx="687">
                <c:v>4.4108161680305509</c:v>
              </c:pt>
              <c:pt idx="688">
                <c:v>4.3887780590414245</c:v>
              </c:pt>
              <c:pt idx="689">
                <c:v>4.388744830513124</c:v>
              </c:pt>
              <c:pt idx="690">
                <c:v>4.4105066094619501</c:v>
              </c:pt>
              <c:pt idx="691">
                <c:v>4.4084027709406062</c:v>
              </c:pt>
              <c:pt idx="692">
                <c:v>4.39496439501771</c:v>
              </c:pt>
              <c:pt idx="693">
                <c:v>4.4226415249563278</c:v>
              </c:pt>
              <c:pt idx="694">
                <c:v>4.4151561350929951</c:v>
              </c:pt>
              <c:pt idx="695">
                <c:v>4.3958398773047636</c:v>
              </c:pt>
              <c:pt idx="696">
                <c:v>4.3948474988252055</c:v>
              </c:pt>
              <c:pt idx="697">
                <c:v>4.4019545029483842</c:v>
              </c:pt>
              <c:pt idx="698">
                <c:v>4.4077614957323554</c:v>
              </c:pt>
              <c:pt idx="699">
                <c:v>4.4091630181316459</c:v>
              </c:pt>
              <c:pt idx="700">
                <c:v>4.4170663068540152</c:v>
              </c:pt>
              <c:pt idx="701">
                <c:v>4.4196830553049029</c:v>
              </c:pt>
              <c:pt idx="702">
                <c:v>4.4124450889553408</c:v>
              </c:pt>
              <c:pt idx="703">
                <c:v>4.4157707611553487</c:v>
              </c:pt>
              <c:pt idx="704">
                <c:v>4.414342242531716</c:v>
              </c:pt>
              <c:pt idx="705">
                <c:v>4.3906218974823332</c:v>
              </c:pt>
              <c:pt idx="706">
                <c:v>4.4264032575783343</c:v>
              </c:pt>
              <c:pt idx="707">
                <c:v>4.4129275004776831</c:v>
              </c:pt>
              <c:pt idx="708">
                <c:v>4.4143177519393131</c:v>
              </c:pt>
              <c:pt idx="709">
                <c:v>4.4225197228697457</c:v>
              </c:pt>
              <c:pt idx="710">
                <c:v>4.4156017543137613</c:v>
              </c:pt>
              <c:pt idx="711">
                <c:v>4.4017182699026618</c:v>
              </c:pt>
              <c:pt idx="712">
                <c:v>4.4241845178499197</c:v>
              </c:pt>
              <c:pt idx="713">
                <c:v>4.4252869596483944</c:v>
              </c:pt>
              <c:pt idx="714">
                <c:v>4.4103502482275996</c:v>
              </c:pt>
              <c:pt idx="715">
                <c:v>4.4100233283924251</c:v>
              </c:pt>
              <c:pt idx="716">
                <c:v>4.4216490072205623</c:v>
              </c:pt>
              <c:pt idx="717">
                <c:v>4.4025359791235701</c:v>
              </c:pt>
              <c:pt idx="718">
                <c:v>4.421615293436437</c:v>
              </c:pt>
              <c:pt idx="719">
                <c:v>4.3904816920145011</c:v>
              </c:pt>
              <c:pt idx="720">
                <c:v>4.4021855986155627</c:v>
              </c:pt>
              <c:pt idx="721">
                <c:v>4.4171961372723869</c:v>
              </c:pt>
              <c:pt idx="722">
                <c:v>4.4430759382651974</c:v>
              </c:pt>
              <c:pt idx="723">
                <c:v>4.4319852355530989</c:v>
              </c:pt>
              <c:pt idx="724">
                <c:v>4.4025673724788614</c:v>
              </c:pt>
              <c:pt idx="725">
                <c:v>4.3889026867071941</c:v>
              </c:pt>
              <c:pt idx="726">
                <c:v>4.4203455482579921</c:v>
              </c:pt>
              <c:pt idx="727">
                <c:v>4.4048823015654701</c:v>
              </c:pt>
              <c:pt idx="728">
                <c:v>4.4040368473108886</c:v>
              </c:pt>
              <c:pt idx="729">
                <c:v>4.4039179312022005</c:v>
              </c:pt>
              <c:pt idx="730">
                <c:v>4.3986743675798463</c:v>
              </c:pt>
              <c:pt idx="731">
                <c:v>4.4116188525018361</c:v>
              </c:pt>
              <c:pt idx="732">
                <c:v>4.4271592544099256</c:v>
              </c:pt>
              <c:pt idx="733">
                <c:v>4.4216246868517803</c:v>
              </c:pt>
              <c:pt idx="734">
                <c:v>4.4081811565575579</c:v>
              </c:pt>
              <c:pt idx="735">
                <c:v>4.4372899886879251</c:v>
              </c:pt>
              <c:pt idx="736">
                <c:v>4.3933384476711392</c:v>
              </c:pt>
              <c:pt idx="737">
                <c:v>4.4092625667327008</c:v>
              </c:pt>
              <c:pt idx="738">
                <c:v>4.4141668312497027</c:v>
              </c:pt>
              <c:pt idx="739">
                <c:v>4.3960802054282251</c:v>
              </c:pt>
              <c:pt idx="740">
                <c:v>4.4096691515135609</c:v>
              </c:pt>
              <c:pt idx="741">
                <c:v>4.3902863303653037</c:v>
              </c:pt>
              <c:pt idx="742">
                <c:v>4.4102160684995129</c:v>
              </c:pt>
              <c:pt idx="743">
                <c:v>4.4256238232707021</c:v>
              </c:pt>
              <c:pt idx="744">
                <c:v>4.39992951008586</c:v>
              </c:pt>
              <c:pt idx="745">
                <c:v>4.414952925387289</c:v>
              </c:pt>
              <c:pt idx="746">
                <c:v>4.4035122058156926</c:v>
              </c:pt>
              <c:pt idx="747">
                <c:v>4.3945322883056281</c:v>
              </c:pt>
              <c:pt idx="748">
                <c:v>4.4306324594776845</c:v>
              </c:pt>
              <c:pt idx="749">
                <c:v>4.4125157021135388</c:v>
              </c:pt>
              <c:pt idx="750">
                <c:v>4.419338467521218</c:v>
              </c:pt>
              <c:pt idx="751">
                <c:v>4.4067534617832216</c:v>
              </c:pt>
              <c:pt idx="752">
                <c:v>4.4030340550395426</c:v>
              </c:pt>
              <c:pt idx="753">
                <c:v>4.3989954013153252</c:v>
              </c:pt>
              <c:pt idx="754">
                <c:v>4.3865260981452332</c:v>
              </c:pt>
              <c:pt idx="755">
                <c:v>4.4242183849057373</c:v>
              </c:pt>
              <c:pt idx="756">
                <c:v>4.4249738461364467</c:v>
              </c:pt>
              <c:pt idx="757">
                <c:v>4.4088037178169746</c:v>
              </c:pt>
              <c:pt idx="758">
                <c:v>4.4084141902845868</c:v>
              </c:pt>
              <c:pt idx="759">
                <c:v>4.4130221121681581</c:v>
              </c:pt>
              <c:pt idx="760">
                <c:v>4.4230950478251483</c:v>
              </c:pt>
              <c:pt idx="761">
                <c:v>4.4052162741901979</c:v>
              </c:pt>
              <c:pt idx="762">
                <c:v>4.422170067890149</c:v>
              </c:pt>
              <c:pt idx="763">
                <c:v>4.4067512302706975</c:v>
              </c:pt>
              <c:pt idx="764">
                <c:v>4.4031781742931244</c:v>
              </c:pt>
              <c:pt idx="765">
                <c:v>4.4139069952705956</c:v>
              </c:pt>
              <c:pt idx="766">
                <c:v>4.4046582532227685</c:v>
              </c:pt>
              <c:pt idx="767">
                <c:v>4.418663867493728</c:v>
              </c:pt>
              <c:pt idx="768">
                <c:v>4.4086503694942571</c:v>
              </c:pt>
              <c:pt idx="769">
                <c:v>4.4081393829890398</c:v>
              </c:pt>
              <c:pt idx="770">
                <c:v>4.4135260685134377</c:v>
              </c:pt>
              <c:pt idx="771">
                <c:v>4.4192091940106319</c:v>
              </c:pt>
              <c:pt idx="772">
                <c:v>4.4167479403306871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5F6-45FD-ABC7-9B758AC73A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905536"/>
        <c:axId val="249907456"/>
      </c:scatterChart>
      <c:valAx>
        <c:axId val="249905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weight box average</a:t>
                </a:r>
                <a:endParaRPr lang="en-US" sz="1800" b="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907456"/>
        <c:crosses val="autoZero"/>
        <c:crossBetween val="midCat"/>
      </c:valAx>
      <c:valAx>
        <c:axId val="24990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Predicted Value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90553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056014217990766E-2"/>
          <c:y val="3.5256410256410256E-2"/>
          <c:w val="0.87999247180971618"/>
          <c:h val="0.85352564102564099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44450"/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4.3692615229216489</c:v>
              </c:pt>
              <c:pt idx="1">
                <c:v>4.4032645520232956</c:v>
              </c:pt>
              <c:pt idx="2">
                <c:v>4.3791714668476853</c:v>
              </c:pt>
              <c:pt idx="3">
                <c:v>4.3933978155568685</c:v>
              </c:pt>
              <c:pt idx="4">
                <c:v>4.3594600486467368</c:v>
              </c:pt>
              <c:pt idx="5">
                <c:v>4.3919464323447031</c:v>
              </c:pt>
              <c:pt idx="6">
                <c:v>4.3950672779338271</c:v>
              </c:pt>
              <c:pt idx="7">
                <c:v>4.3830341294369921</c:v>
              </c:pt>
              <c:pt idx="8">
                <c:v>4.4070716198469482</c:v>
              </c:pt>
              <c:pt idx="9">
                <c:v>4.3592154321755165</c:v>
              </c:pt>
              <c:pt idx="10">
                <c:v>4.3965967520019227</c:v>
              </c:pt>
              <c:pt idx="11">
                <c:v>4.373042093535525</c:v>
              </c:pt>
              <c:pt idx="12">
                <c:v>4.3819945368293043</c:v>
              </c:pt>
              <c:pt idx="13">
                <c:v>4.4090356094658567</c:v>
              </c:pt>
              <c:pt idx="14">
                <c:v>4.4080164990580109</c:v>
              </c:pt>
              <c:pt idx="15">
                <c:v>4.407669158153281</c:v>
              </c:pt>
              <c:pt idx="16">
                <c:v>4.402453115786825</c:v>
              </c:pt>
              <c:pt idx="17">
                <c:v>4.4078808632239115</c:v>
              </c:pt>
              <c:pt idx="18">
                <c:v>4.4079036781236187</c:v>
              </c:pt>
              <c:pt idx="19">
                <c:v>4.361212274190847</c:v>
              </c:pt>
              <c:pt idx="20">
                <c:v>4.3520923995004219</c:v>
              </c:pt>
              <c:pt idx="21">
                <c:v>4.3954672163277779</c:v>
              </c:pt>
              <c:pt idx="22">
                <c:v>4.3802555556176275</c:v>
              </c:pt>
              <c:pt idx="23">
                <c:v>4.3959078742247915</c:v>
              </c:pt>
              <c:pt idx="24">
                <c:v>4.3957981231284746</c:v>
              </c:pt>
              <c:pt idx="25">
                <c:v>4.3713875209014583</c:v>
              </c:pt>
              <c:pt idx="26">
                <c:v>4.4046874692894207</c:v>
              </c:pt>
              <c:pt idx="27">
                <c:v>4.404573473918779</c:v>
              </c:pt>
              <c:pt idx="28">
                <c:v>4.4009991260515067</c:v>
              </c:pt>
              <c:pt idx="29">
                <c:v>4.3608530242644568</c:v>
              </c:pt>
              <c:pt idx="30">
                <c:v>4.3570060251243303</c:v>
              </c:pt>
              <c:pt idx="31">
                <c:v>4.3700797838753225</c:v>
              </c:pt>
              <c:pt idx="32">
                <c:v>4.3881236749024124</c:v>
              </c:pt>
              <c:pt idx="33">
                <c:v>4.407504216483888</c:v>
              </c:pt>
              <c:pt idx="34">
                <c:v>4.4002630650687822</c:v>
              </c:pt>
              <c:pt idx="35">
                <c:v>4.3597774043829691</c:v>
              </c:pt>
              <c:pt idx="36">
                <c:v>4.4023129419977787</c:v>
              </c:pt>
              <c:pt idx="37">
                <c:v>4.4069382341381083</c:v>
              </c:pt>
              <c:pt idx="38">
                <c:v>4.3889431767591658</c:v>
              </c:pt>
              <c:pt idx="39">
                <c:v>4.3870758838371726</c:v>
              </c:pt>
              <c:pt idx="40">
                <c:v>4.410888097360897</c:v>
              </c:pt>
              <c:pt idx="41">
                <c:v>4.3785624195865021</c:v>
              </c:pt>
              <c:pt idx="42">
                <c:v>4.3951740079245267</c:v>
              </c:pt>
              <c:pt idx="43">
                <c:v>4.3541243591964944</c:v>
              </c:pt>
              <c:pt idx="44">
                <c:v>4.4061532447730603</c:v>
              </c:pt>
              <c:pt idx="45">
                <c:v>4.378493658822971</c:v>
              </c:pt>
              <c:pt idx="46">
                <c:v>4.3536538715572108</c:v>
              </c:pt>
              <c:pt idx="47">
                <c:v>4.3669920743701791</c:v>
              </c:pt>
              <c:pt idx="48">
                <c:v>4.3939813909921961</c:v>
              </c:pt>
              <c:pt idx="49">
                <c:v>4.3665490559966509</c:v>
              </c:pt>
              <c:pt idx="50">
                <c:v>4.3579530225196974</c:v>
              </c:pt>
              <c:pt idx="51">
                <c:v>4.3931586662684587</c:v>
              </c:pt>
              <c:pt idx="52">
                <c:v>4.3785909096891515</c:v>
              </c:pt>
              <c:pt idx="53">
                <c:v>4.3852762793728779</c:v>
              </c:pt>
              <c:pt idx="54">
                <c:v>4.3525684748867359</c:v>
              </c:pt>
              <c:pt idx="55">
                <c:v>4.4054310296545545</c:v>
              </c:pt>
              <c:pt idx="56">
                <c:v>4.4079119162850153</c:v>
              </c:pt>
              <c:pt idx="57">
                <c:v>4.4062475091725153</c:v>
              </c:pt>
              <c:pt idx="58">
                <c:v>4.3914214051149916</c:v>
              </c:pt>
              <c:pt idx="59">
                <c:v>4.3901805348248146</c:v>
              </c:pt>
              <c:pt idx="60">
                <c:v>4.399978901324455</c:v>
              </c:pt>
              <c:pt idx="61">
                <c:v>4.3913090421888654</c:v>
              </c:pt>
              <c:pt idx="62">
                <c:v>4.3936569314394536</c:v>
              </c:pt>
              <c:pt idx="63">
                <c:v>4.4077736355066541</c:v>
              </c:pt>
              <c:pt idx="64">
                <c:v>4.3798325722547728</c:v>
              </c:pt>
              <c:pt idx="65">
                <c:v>4.3518530866555247</c:v>
              </c:pt>
              <c:pt idx="66">
                <c:v>4.3936650667008621</c:v>
              </c:pt>
              <c:pt idx="67">
                <c:v>4.4120901968355382</c:v>
              </c:pt>
              <c:pt idx="68">
                <c:v>4.3586113603295864</c:v>
              </c:pt>
              <c:pt idx="69">
                <c:v>4.3640080299260271</c:v>
              </c:pt>
              <c:pt idx="70">
                <c:v>4.3855327687326113</c:v>
              </c:pt>
              <c:pt idx="71">
                <c:v>4.407913377376472</c:v>
              </c:pt>
              <c:pt idx="72">
                <c:v>4.407587230902613</c:v>
              </c:pt>
              <c:pt idx="73">
                <c:v>4.4089742228060107</c:v>
              </c:pt>
              <c:pt idx="74">
                <c:v>4.4021059950865826</c:v>
              </c:pt>
              <c:pt idx="75">
                <c:v>4.40834704326112</c:v>
              </c:pt>
              <c:pt idx="76">
                <c:v>4.4068231703191527</c:v>
              </c:pt>
              <c:pt idx="77">
                <c:v>4.4042586013558775</c:v>
              </c:pt>
              <c:pt idx="78">
                <c:v>4.352483994047712</c:v>
              </c:pt>
              <c:pt idx="79">
                <c:v>4.408458453053191</c:v>
              </c:pt>
              <c:pt idx="80">
                <c:v>4.4029210897926099</c:v>
              </c:pt>
              <c:pt idx="81">
                <c:v>4.412731162597562</c:v>
              </c:pt>
              <c:pt idx="82">
                <c:v>4.4078709148939481</c:v>
              </c:pt>
              <c:pt idx="83">
                <c:v>4.3825563572508397</c:v>
              </c:pt>
              <c:pt idx="84">
                <c:v>4.390264567534822</c:v>
              </c:pt>
              <c:pt idx="85">
                <c:v>4.4049454891260185</c:v>
              </c:pt>
              <c:pt idx="86">
                <c:v>4.4086258134668741</c:v>
              </c:pt>
              <c:pt idx="87">
                <c:v>4.4043935790781346</c:v>
              </c:pt>
              <c:pt idx="88">
                <c:v>4.3857597941097763</c:v>
              </c:pt>
              <c:pt idx="89">
                <c:v>4.3540198466561124</c:v>
              </c:pt>
              <c:pt idx="90">
                <c:v>4.3801121679456516</c:v>
              </c:pt>
              <c:pt idx="91">
                <c:v>4.3542983711633916</c:v>
              </c:pt>
              <c:pt idx="92">
                <c:v>4.363554833527191</c:v>
              </c:pt>
              <c:pt idx="93">
                <c:v>4.3859034173949007</c:v>
              </c:pt>
              <c:pt idx="94">
                <c:v>4.3861341120836119</c:v>
              </c:pt>
              <c:pt idx="95">
                <c:v>4.4079098709107702</c:v>
              </c:pt>
              <c:pt idx="96">
                <c:v>4.3552040305568349</c:v>
              </c:pt>
              <c:pt idx="97">
                <c:v>4.4073845847385424</c:v>
              </c:pt>
              <c:pt idx="98">
                <c:v>4.4022216646103773</c:v>
              </c:pt>
              <c:pt idx="99">
                <c:v>4.4059359217070027</c:v>
              </c:pt>
              <c:pt idx="100">
                <c:v>4.4098683335548969</c:v>
              </c:pt>
              <c:pt idx="101">
                <c:v>4.3925582099359621</c:v>
              </c:pt>
              <c:pt idx="102">
                <c:v>4.3581516247149841</c:v>
              </c:pt>
              <c:pt idx="103">
                <c:v>4.4139560658998045</c:v>
              </c:pt>
              <c:pt idx="104">
                <c:v>4.3671293035020868</c:v>
              </c:pt>
              <c:pt idx="105">
                <c:v>4.3673999684411395</c:v>
              </c:pt>
              <c:pt idx="106">
                <c:v>4.4149113280324421</c:v>
              </c:pt>
              <c:pt idx="107">
                <c:v>4.3687712792105016</c:v>
              </c:pt>
              <c:pt idx="108">
                <c:v>4.3771432365460319</c:v>
              </c:pt>
              <c:pt idx="109">
                <c:v>4.3638044100699505</c:v>
              </c:pt>
              <c:pt idx="110">
                <c:v>4.3970282346471192</c:v>
              </c:pt>
              <c:pt idx="111">
                <c:v>4.3900965268434513</c:v>
              </c:pt>
              <c:pt idx="112">
                <c:v>4.3588935559484838</c:v>
              </c:pt>
              <c:pt idx="113">
                <c:v>4.4005435457741324</c:v>
              </c:pt>
              <c:pt idx="114">
                <c:v>4.397026810921612</c:v>
              </c:pt>
              <c:pt idx="115">
                <c:v>4.4116692023696675</c:v>
              </c:pt>
              <c:pt idx="116">
                <c:v>4.4075643529999278</c:v>
              </c:pt>
              <c:pt idx="117">
                <c:v>4.392579150994445</c:v>
              </c:pt>
              <c:pt idx="118">
                <c:v>4.4000427121253525</c:v>
              </c:pt>
              <c:pt idx="119">
                <c:v>4.415058910836926</c:v>
              </c:pt>
              <c:pt idx="120">
                <c:v>4.3833737375102579</c:v>
              </c:pt>
              <c:pt idx="121">
                <c:v>4.3920061307005493</c:v>
              </c:pt>
              <c:pt idx="122">
                <c:v>4.3640842019933057</c:v>
              </c:pt>
              <c:pt idx="123">
                <c:v>4.3742895435131164</c:v>
              </c:pt>
              <c:pt idx="124">
                <c:v>4.3768301325655399</c:v>
              </c:pt>
              <c:pt idx="125">
                <c:v>4.3848561849603538</c:v>
              </c:pt>
              <c:pt idx="126">
                <c:v>4.3931597197827195</c:v>
              </c:pt>
              <c:pt idx="127">
                <c:v>4.4121224302323476</c:v>
              </c:pt>
              <c:pt idx="128">
                <c:v>4.4074143873339269</c:v>
              </c:pt>
              <c:pt idx="129">
                <c:v>4.3761182853399632</c:v>
              </c:pt>
              <c:pt idx="130">
                <c:v>4.3953914938049099</c:v>
              </c:pt>
              <c:pt idx="131">
                <c:v>4.4100847920437269</c:v>
              </c:pt>
              <c:pt idx="132">
                <c:v>4.3833042547953989</c:v>
              </c:pt>
              <c:pt idx="133">
                <c:v>4.389290348888558</c:v>
              </c:pt>
              <c:pt idx="134">
                <c:v>4.3771233333586075</c:v>
              </c:pt>
              <c:pt idx="135">
                <c:v>4.3826060345375666</c:v>
              </c:pt>
              <c:pt idx="136">
                <c:v>4.4080390022400726</c:v>
              </c:pt>
              <c:pt idx="137">
                <c:v>4.4079853678054315</c:v>
              </c:pt>
              <c:pt idx="138">
                <c:v>4.4133925930874183</c:v>
              </c:pt>
              <c:pt idx="139">
                <c:v>4.4022179803104651</c:v>
              </c:pt>
              <c:pt idx="140">
                <c:v>4.3646020393377896</c:v>
              </c:pt>
              <c:pt idx="141">
                <c:v>4.3719703197709965</c:v>
              </c:pt>
              <c:pt idx="142">
                <c:v>4.3691755553216343</c:v>
              </c:pt>
              <c:pt idx="143">
                <c:v>4.3640637357072842</c:v>
              </c:pt>
              <c:pt idx="144">
                <c:v>4.3690501110677955</c:v>
              </c:pt>
              <c:pt idx="145">
                <c:v>4.4005892389913637</c:v>
              </c:pt>
              <c:pt idx="146">
                <c:v>4.4164710201754964</c:v>
              </c:pt>
              <c:pt idx="147">
                <c:v>4.3745279867814721</c:v>
              </c:pt>
              <c:pt idx="148">
                <c:v>4.3638980757951478</c:v>
              </c:pt>
              <c:pt idx="149">
                <c:v>4.3808108161988084</c:v>
              </c:pt>
              <c:pt idx="150">
                <c:v>4.3976693017174462</c:v>
              </c:pt>
              <c:pt idx="151">
                <c:v>4.4071084219480543</c:v>
              </c:pt>
              <c:pt idx="152">
                <c:v>4.4139082368446818</c:v>
              </c:pt>
              <c:pt idx="153">
                <c:v>4.4139978190917137</c:v>
              </c:pt>
              <c:pt idx="154">
                <c:v>4.4181248432839073</c:v>
              </c:pt>
              <c:pt idx="155">
                <c:v>4.4154051848734666</c:v>
              </c:pt>
              <c:pt idx="156">
                <c:v>4.4087689711557356</c:v>
              </c:pt>
              <c:pt idx="157">
                <c:v>4.4067569777870039</c:v>
              </c:pt>
              <c:pt idx="158">
                <c:v>4.3877969181565106</c:v>
              </c:pt>
              <c:pt idx="159">
                <c:v>4.4034461726990672</c:v>
              </c:pt>
              <c:pt idx="160">
                <c:v>4.38074963622892</c:v>
              </c:pt>
              <c:pt idx="161">
                <c:v>4.3839731231896293</c:v>
              </c:pt>
              <c:pt idx="162">
                <c:v>4.4053914894584301</c:v>
              </c:pt>
              <c:pt idx="163">
                <c:v>4.4026272784751743</c:v>
              </c:pt>
              <c:pt idx="164">
                <c:v>4.3866882190580556</c:v>
              </c:pt>
              <c:pt idx="165">
                <c:v>4.4092010731353142</c:v>
              </c:pt>
              <c:pt idx="166">
                <c:v>4.4182243867542752</c:v>
              </c:pt>
              <c:pt idx="167">
                <c:v>4.4034177695287529</c:v>
              </c:pt>
              <c:pt idx="168">
                <c:v>4.417253113314219</c:v>
              </c:pt>
              <c:pt idx="169">
                <c:v>4.3704403799204394</c:v>
              </c:pt>
              <c:pt idx="170">
                <c:v>4.3741237386494651</c:v>
              </c:pt>
              <c:pt idx="171">
                <c:v>4.3833850751770136</c:v>
              </c:pt>
              <c:pt idx="172">
                <c:v>4.3838239081505472</c:v>
              </c:pt>
              <c:pt idx="173">
                <c:v>4.4079487306516549</c:v>
              </c:pt>
              <c:pt idx="174">
                <c:v>4.3733987764188695</c:v>
              </c:pt>
              <c:pt idx="175">
                <c:v>4.4060286291117938</c:v>
              </c:pt>
              <c:pt idx="176">
                <c:v>4.3957563335884542</c:v>
              </c:pt>
              <c:pt idx="177">
                <c:v>4.3682591796141139</c:v>
              </c:pt>
              <c:pt idx="178">
                <c:v>4.4030708709608612</c:v>
              </c:pt>
              <c:pt idx="179">
                <c:v>4.3953990413104069</c:v>
              </c:pt>
              <c:pt idx="180">
                <c:v>4.4078595332188257</c:v>
              </c:pt>
              <c:pt idx="181">
                <c:v>4.4059532940147887</c:v>
              </c:pt>
              <c:pt idx="182">
                <c:v>4.378500909229504</c:v>
              </c:pt>
              <c:pt idx="183">
                <c:v>4.4049615305243561</c:v>
              </c:pt>
              <c:pt idx="184">
                <c:v>4.4083222242069402</c:v>
              </c:pt>
              <c:pt idx="185">
                <c:v>4.3847444686234986</c:v>
              </c:pt>
              <c:pt idx="186">
                <c:v>4.4071494594790463</c:v>
              </c:pt>
              <c:pt idx="187">
                <c:v>4.3721747712771544</c:v>
              </c:pt>
              <c:pt idx="188">
                <c:v>4.4077779595862587</c:v>
              </c:pt>
              <c:pt idx="189">
                <c:v>4.3754660846150104</c:v>
              </c:pt>
              <c:pt idx="190">
                <c:v>4.4050178331798433</c:v>
              </c:pt>
              <c:pt idx="191">
                <c:v>4.4049775089577619</c:v>
              </c:pt>
              <c:pt idx="192">
                <c:v>4.3957124257251383</c:v>
              </c:pt>
              <c:pt idx="193">
                <c:v>4.3818871021191832</c:v>
              </c:pt>
              <c:pt idx="194">
                <c:v>4.3681335002200408</c:v>
              </c:pt>
              <c:pt idx="195">
                <c:v>4.3707182944055818</c:v>
              </c:pt>
              <c:pt idx="196">
                <c:v>4.4043475407524255</c:v>
              </c:pt>
              <c:pt idx="197">
                <c:v>4.4038516604580167</c:v>
              </c:pt>
              <c:pt idx="198">
                <c:v>4.3615649993654086</c:v>
              </c:pt>
              <c:pt idx="199">
                <c:v>4.3832155950341436</c:v>
              </c:pt>
              <c:pt idx="200">
                <c:v>4.3684752427737683</c:v>
              </c:pt>
              <c:pt idx="201">
                <c:v>4.368479534205739</c:v>
              </c:pt>
              <c:pt idx="202">
                <c:v>4.4033159382982916</c:v>
              </c:pt>
              <c:pt idx="203">
                <c:v>4.3815454858947485</c:v>
              </c:pt>
              <c:pt idx="204">
                <c:v>4.3678225462654243</c:v>
              </c:pt>
              <c:pt idx="205">
                <c:v>4.390018337882827</c:v>
              </c:pt>
              <c:pt idx="206">
                <c:v>4.3685096490369935</c:v>
              </c:pt>
              <c:pt idx="207">
                <c:v>4.3760412907402539</c:v>
              </c:pt>
              <c:pt idx="208">
                <c:v>4.3638665052753121</c:v>
              </c:pt>
              <c:pt idx="209">
                <c:v>4.3814960701424512</c:v>
              </c:pt>
              <c:pt idx="210">
                <c:v>4.379983936496668</c:v>
              </c:pt>
              <c:pt idx="211">
                <c:v>4.4027073894978699</c:v>
              </c:pt>
              <c:pt idx="212">
                <c:v>4.3685732410055609</c:v>
              </c:pt>
              <c:pt idx="213">
                <c:v>4.3636745006168116</c:v>
              </c:pt>
              <c:pt idx="214">
                <c:v>4.4001489437597439</c:v>
              </c:pt>
              <c:pt idx="215">
                <c:v>4.4053012897767889</c:v>
              </c:pt>
              <c:pt idx="216">
                <c:v>4.3892413024741179</c:v>
              </c:pt>
              <c:pt idx="217">
                <c:v>4.3856444600473878</c:v>
              </c:pt>
              <c:pt idx="218">
                <c:v>4.4069128161528308</c:v>
              </c:pt>
              <c:pt idx="219">
                <c:v>4.4120711388284679</c:v>
              </c:pt>
              <c:pt idx="220">
                <c:v>4.4122892617939993</c:v>
              </c:pt>
              <c:pt idx="221">
                <c:v>4.3866671751800785</c:v>
              </c:pt>
              <c:pt idx="222">
                <c:v>4.385506346560855</c:v>
              </c:pt>
              <c:pt idx="223">
                <c:v>4.3854846659618909</c:v>
              </c:pt>
              <c:pt idx="224">
                <c:v>4.4058356171142465</c:v>
              </c:pt>
              <c:pt idx="225">
                <c:v>4.3943520158566045</c:v>
              </c:pt>
              <c:pt idx="226">
                <c:v>4.4006925156424499</c:v>
              </c:pt>
              <c:pt idx="227">
                <c:v>4.3790196174267813</c:v>
              </c:pt>
              <c:pt idx="228">
                <c:v>4.362921684878299</c:v>
              </c:pt>
              <c:pt idx="229">
                <c:v>4.3642164610981613</c:v>
              </c:pt>
              <c:pt idx="230">
                <c:v>4.3852825621632103</c:v>
              </c:pt>
              <c:pt idx="231">
                <c:v>4.3633144175079144</c:v>
              </c:pt>
              <c:pt idx="232">
                <c:v>4.3696073198355112</c:v>
              </c:pt>
              <c:pt idx="233">
                <c:v>4.4014771741336824</c:v>
              </c:pt>
              <c:pt idx="234">
                <c:v>4.369815451637546</c:v>
              </c:pt>
              <c:pt idx="235">
                <c:v>4.3910938674569113</c:v>
              </c:pt>
              <c:pt idx="236">
                <c:v>4.4012059377157255</c:v>
              </c:pt>
              <c:pt idx="237">
                <c:v>4.3642540224366781</c:v>
              </c:pt>
              <c:pt idx="238">
                <c:v>4.4024929025774906</c:v>
              </c:pt>
              <c:pt idx="239">
                <c:v>4.3865424306536402</c:v>
              </c:pt>
              <c:pt idx="240">
                <c:v>4.4006601504395562</c:v>
              </c:pt>
              <c:pt idx="241">
                <c:v>4.4079328369881718</c:v>
              </c:pt>
              <c:pt idx="242">
                <c:v>4.4077484746852713</c:v>
              </c:pt>
              <c:pt idx="243">
                <c:v>4.3970299832347832</c:v>
              </c:pt>
              <c:pt idx="244">
                <c:v>4.3710873503059906</c:v>
              </c:pt>
              <c:pt idx="245">
                <c:v>4.3901563441511033</c:v>
              </c:pt>
              <c:pt idx="246">
                <c:v>4.3853779172574168</c:v>
              </c:pt>
              <c:pt idx="247">
                <c:v>4.3704346702514565</c:v>
              </c:pt>
              <c:pt idx="248">
                <c:v>4.4075818198682679</c:v>
              </c:pt>
              <c:pt idx="249">
                <c:v>4.3913131568902068</c:v>
              </c:pt>
              <c:pt idx="250">
                <c:v>4.3908268896803735</c:v>
              </c:pt>
              <c:pt idx="251">
                <c:v>4.3963662670627324</c:v>
              </c:pt>
              <c:pt idx="252">
                <c:v>4.3710870667723913</c:v>
              </c:pt>
              <c:pt idx="253">
                <c:v>4.3723118309766145</c:v>
              </c:pt>
              <c:pt idx="254">
                <c:v>4.3676718246875366</c:v>
              </c:pt>
              <c:pt idx="255">
                <c:v>4.3857097246445589</c:v>
              </c:pt>
              <c:pt idx="256">
                <c:v>4.372731064064352</c:v>
              </c:pt>
              <c:pt idx="257">
                <c:v>4.393415589780866</c:v>
              </c:pt>
              <c:pt idx="258">
                <c:v>4.3998891843727428</c:v>
              </c:pt>
              <c:pt idx="259">
                <c:v>4.3939790385586717</c:v>
              </c:pt>
              <c:pt idx="260">
                <c:v>4.3830331884198346</c:v>
              </c:pt>
              <c:pt idx="261">
                <c:v>4.3852019739913235</c:v>
              </c:pt>
              <c:pt idx="262">
                <c:v>4.4100997598210032</c:v>
              </c:pt>
              <c:pt idx="263">
                <c:v>4.3960650308732205</c:v>
              </c:pt>
              <c:pt idx="264">
                <c:v>4.3741298190201361</c:v>
              </c:pt>
              <c:pt idx="265">
                <c:v>4.3955709135701042</c:v>
              </c:pt>
              <c:pt idx="266">
                <c:v>4.3978897876005885</c:v>
              </c:pt>
              <c:pt idx="267">
                <c:v>4.3764889702473528</c:v>
              </c:pt>
              <c:pt idx="268">
                <c:v>4.4052621245564865</c:v>
              </c:pt>
              <c:pt idx="269">
                <c:v>4.3935049430568656</c:v>
              </c:pt>
              <c:pt idx="270">
                <c:v>4.4280519768707762</c:v>
              </c:pt>
              <c:pt idx="271">
                <c:v>4.3718132719549203</c:v>
              </c:pt>
              <c:pt idx="272">
                <c:v>4.3840564413726044</c:v>
              </c:pt>
              <c:pt idx="273">
                <c:v>4.3759222014901313</c:v>
              </c:pt>
              <c:pt idx="274">
                <c:v>4.3883753711157389</c:v>
              </c:pt>
              <c:pt idx="275">
                <c:v>4.4063793962076714</c:v>
              </c:pt>
              <c:pt idx="276">
                <c:v>4.4078536198004841</c:v>
              </c:pt>
              <c:pt idx="277">
                <c:v>4.3740040613599325</c:v>
              </c:pt>
              <c:pt idx="278">
                <c:v>4.3963212342402791</c:v>
              </c:pt>
              <c:pt idx="279">
                <c:v>4.3943193828725384</c:v>
              </c:pt>
              <c:pt idx="280">
                <c:v>4.3879646791243205</c:v>
              </c:pt>
              <c:pt idx="281">
                <c:v>4.3852487559745423</c:v>
              </c:pt>
              <c:pt idx="282">
                <c:v>4.3998405717473732</c:v>
              </c:pt>
              <c:pt idx="283">
                <c:v>4.390685349588936</c:v>
              </c:pt>
              <c:pt idx="284">
                <c:v>4.4059175908266361</c:v>
              </c:pt>
              <c:pt idx="285">
                <c:v>4.4055303360114122</c:v>
              </c:pt>
              <c:pt idx="286">
                <c:v>4.3946156463484849</c:v>
              </c:pt>
              <c:pt idx="287">
                <c:v>4.3969753710738306</c:v>
              </c:pt>
              <c:pt idx="288">
                <c:v>4.378828959209871</c:v>
              </c:pt>
              <c:pt idx="289">
                <c:v>4.4121854399562412</c:v>
              </c:pt>
              <c:pt idx="290">
                <c:v>4.4056931966842559</c:v>
              </c:pt>
              <c:pt idx="291">
                <c:v>4.3897761255656009</c:v>
              </c:pt>
              <c:pt idx="292">
                <c:v>4.3899231763106279</c:v>
              </c:pt>
              <c:pt idx="293">
                <c:v>4.3895516712003984</c:v>
              </c:pt>
              <c:pt idx="294">
                <c:v>4.4082726848299245</c:v>
              </c:pt>
              <c:pt idx="295">
                <c:v>4.3818326072017442</c:v>
              </c:pt>
              <c:pt idx="296">
                <c:v>4.390546879301958</c:v>
              </c:pt>
              <c:pt idx="297">
                <c:v>4.3922356516929453</c:v>
              </c:pt>
              <c:pt idx="298">
                <c:v>4.3867813493202776</c:v>
              </c:pt>
              <c:pt idx="299">
                <c:v>4.3848373297157464</c:v>
              </c:pt>
              <c:pt idx="300">
                <c:v>4.3986620509490857</c:v>
              </c:pt>
              <c:pt idx="301">
                <c:v>4.40650435721503</c:v>
              </c:pt>
              <c:pt idx="302">
                <c:v>4.3848375717579247</c:v>
              </c:pt>
              <c:pt idx="303">
                <c:v>4.3893464196331129</c:v>
              </c:pt>
              <c:pt idx="304">
                <c:v>4.4145555771467064</c:v>
              </c:pt>
              <c:pt idx="305">
                <c:v>4.4099615041132827</c:v>
              </c:pt>
              <c:pt idx="306">
                <c:v>4.4021794754195502</c:v>
              </c:pt>
              <c:pt idx="307">
                <c:v>4.4102852060074342</c:v>
              </c:pt>
              <c:pt idx="308">
                <c:v>4.4316318906452077</c:v>
              </c:pt>
              <c:pt idx="309">
                <c:v>4.4122132865169519</c:v>
              </c:pt>
              <c:pt idx="310">
                <c:v>4.3940592021696592</c:v>
              </c:pt>
              <c:pt idx="311">
                <c:v>4.3874497445661058</c:v>
              </c:pt>
              <c:pt idx="312">
                <c:v>4.3876757138952671</c:v>
              </c:pt>
              <c:pt idx="313">
                <c:v>4.3886603081849556</c:v>
              </c:pt>
              <c:pt idx="314">
                <c:v>4.4265161084366076</c:v>
              </c:pt>
              <c:pt idx="315">
                <c:v>4.4105094897935686</c:v>
              </c:pt>
              <c:pt idx="316">
                <c:v>4.3959633659788615</c:v>
              </c:pt>
              <c:pt idx="317">
                <c:v>4.4232966451224343</c:v>
              </c:pt>
              <c:pt idx="318">
                <c:v>4.4228422504228151</c:v>
              </c:pt>
              <c:pt idx="319">
                <c:v>4.4114420882263738</c:v>
              </c:pt>
              <c:pt idx="320">
                <c:v>4.4108949623236624</c:v>
              </c:pt>
              <c:pt idx="321">
                <c:v>4.3887947347323548</c:v>
              </c:pt>
              <c:pt idx="322">
                <c:v>4.4030269596854996</c:v>
              </c:pt>
              <c:pt idx="323">
                <c:v>4.4096299326495689</c:v>
              </c:pt>
              <c:pt idx="324">
                <c:v>4.3935932206201427</c:v>
              </c:pt>
              <c:pt idx="325">
                <c:v>4.416452874909524</c:v>
              </c:pt>
              <c:pt idx="326">
                <c:v>4.4104458688279644</c:v>
              </c:pt>
              <c:pt idx="327">
                <c:v>4.411268175292955</c:v>
              </c:pt>
              <c:pt idx="328">
                <c:v>4.4101776185164043</c:v>
              </c:pt>
              <c:pt idx="329">
                <c:v>4.3977858908884802</c:v>
              </c:pt>
              <c:pt idx="330">
                <c:v>4.3882346205019065</c:v>
              </c:pt>
              <c:pt idx="331">
                <c:v>4.4118719289514239</c:v>
              </c:pt>
              <c:pt idx="332">
                <c:v>4.4140374728897784</c:v>
              </c:pt>
              <c:pt idx="333">
                <c:v>4.3882408220723432</c:v>
              </c:pt>
              <c:pt idx="334">
                <c:v>4.3949735616744112</c:v>
              </c:pt>
              <c:pt idx="335">
                <c:v>4.3974120717607157</c:v>
              </c:pt>
              <c:pt idx="336">
                <c:v>4.396006270614321</c:v>
              </c:pt>
              <c:pt idx="337">
                <c:v>4.3936389441699015</c:v>
              </c:pt>
              <c:pt idx="338">
                <c:v>4.4016684888235629</c:v>
              </c:pt>
              <c:pt idx="339">
                <c:v>4.414087477227393</c:v>
              </c:pt>
              <c:pt idx="340">
                <c:v>4.4089095419246496</c:v>
              </c:pt>
              <c:pt idx="341">
                <c:v>4.4041838134840923</c:v>
              </c:pt>
              <c:pt idx="342">
                <c:v>4.3968787584209394</c:v>
              </c:pt>
              <c:pt idx="343">
                <c:v>4.40780391074974</c:v>
              </c:pt>
              <c:pt idx="344">
                <c:v>4.4029911294438824</c:v>
              </c:pt>
              <c:pt idx="345">
                <c:v>4.4093197620242615</c:v>
              </c:pt>
              <c:pt idx="346">
                <c:v>4.4107174980228114</c:v>
              </c:pt>
              <c:pt idx="347">
                <c:v>4.4001774124385209</c:v>
              </c:pt>
              <c:pt idx="348">
                <c:v>4.4059241319814619</c:v>
              </c:pt>
              <c:pt idx="349">
                <c:v>4.4211845861439016</c:v>
              </c:pt>
              <c:pt idx="350">
                <c:v>4.4121388258062311</c:v>
              </c:pt>
              <c:pt idx="351">
                <c:v>4.4049064495612251</c:v>
              </c:pt>
              <c:pt idx="352">
                <c:v>4.4224191063908371</c:v>
              </c:pt>
              <c:pt idx="353">
                <c:v>4.41664077833825</c:v>
              </c:pt>
              <c:pt idx="354">
                <c:v>4.4130306304987785</c:v>
              </c:pt>
              <c:pt idx="355">
                <c:v>4.3943748780520142</c:v>
              </c:pt>
              <c:pt idx="356">
                <c:v>4.4173588262647918</c:v>
              </c:pt>
              <c:pt idx="357">
                <c:v>4.3936080998965235</c:v>
              </c:pt>
              <c:pt idx="358">
                <c:v>4.4184621694208746</c:v>
              </c:pt>
              <c:pt idx="359">
                <c:v>4.4181474404284824</c:v>
              </c:pt>
              <c:pt idx="360">
                <c:v>4.4118071454110579</c:v>
              </c:pt>
              <c:pt idx="361">
                <c:v>4.4300232941420834</c:v>
              </c:pt>
              <c:pt idx="362">
                <c:v>4.3909463595811253</c:v>
              </c:pt>
              <c:pt idx="363">
                <c:v>4.4160018022512553</c:v>
              </c:pt>
              <c:pt idx="364">
                <c:v>4.4125486890618797</c:v>
              </c:pt>
              <c:pt idx="365">
                <c:v>4.4193725171466793</c:v>
              </c:pt>
              <c:pt idx="366">
                <c:v>4.4050114314275932</c:v>
              </c:pt>
              <c:pt idx="367">
                <c:v>4.4065996810778136</c:v>
              </c:pt>
              <c:pt idx="368">
                <c:v>4.4176218968654721</c:v>
              </c:pt>
              <c:pt idx="369">
                <c:v>4.4000577802748015</c:v>
              </c:pt>
              <c:pt idx="370">
                <c:v>4.4076671429488945</c:v>
              </c:pt>
              <c:pt idx="371">
                <c:v>4.4138258079401878</c:v>
              </c:pt>
              <c:pt idx="372">
                <c:v>4.4254501621715141</c:v>
              </c:pt>
              <c:pt idx="373">
                <c:v>4.4005214821861331</c:v>
              </c:pt>
              <c:pt idx="374">
                <c:v>4.3989305480056951</c:v>
              </c:pt>
              <c:pt idx="375">
                <c:v>4.4205997977440363</c:v>
              </c:pt>
              <c:pt idx="376">
                <c:v>4.4086614567441105</c:v>
              </c:pt>
              <c:pt idx="377">
                <c:v>4.4254319285106991</c:v>
              </c:pt>
              <c:pt idx="378">
                <c:v>4.4142776289559862</c:v>
              </c:pt>
              <c:pt idx="379">
                <c:v>4.4292086398077242</c:v>
              </c:pt>
              <c:pt idx="380">
                <c:v>4.4290667750026991</c:v>
              </c:pt>
              <c:pt idx="381">
                <c:v>4.4255184616185348</c:v>
              </c:pt>
              <c:pt idx="382">
                <c:v>4.4185285895439357</c:v>
              </c:pt>
              <c:pt idx="383">
                <c:v>4.4107115053341541</c:v>
              </c:pt>
              <c:pt idx="384">
                <c:v>4.4169453479738152</c:v>
              </c:pt>
              <c:pt idx="385">
                <c:v>4.4228079807851088</c:v>
              </c:pt>
              <c:pt idx="386">
                <c:v>4.4232363218597888</c:v>
              </c:pt>
              <c:pt idx="387">
                <c:v>4.4010691694747939</c:v>
              </c:pt>
              <c:pt idx="388">
                <c:v>4.4236593903970718</c:v>
              </c:pt>
              <c:pt idx="389">
                <c:v>4.3962659927267591</c:v>
              </c:pt>
              <c:pt idx="390">
                <c:v>4.4023866268956606</c:v>
              </c:pt>
              <c:pt idx="391">
                <c:v>4.3936378127664337</c:v>
              </c:pt>
              <c:pt idx="392">
                <c:v>4.4231688521617665</c:v>
              </c:pt>
              <c:pt idx="393">
                <c:v>4.408800239155795</c:v>
              </c:pt>
              <c:pt idx="394">
                <c:v>4.4156872094859407</c:v>
              </c:pt>
              <c:pt idx="395">
                <c:v>4.4369063472848662</c:v>
              </c:pt>
              <c:pt idx="396">
                <c:v>4.4186479975055848</c:v>
              </c:pt>
              <c:pt idx="397">
                <c:v>4.4127789820029344</c:v>
              </c:pt>
              <c:pt idx="398">
                <c:v>4.4131434021014782</c:v>
              </c:pt>
              <c:pt idx="399">
                <c:v>4.3971229851857423</c:v>
              </c:pt>
              <c:pt idx="400">
                <c:v>4.3958973112338642</c:v>
              </c:pt>
              <c:pt idx="401">
                <c:v>4.4074661927272798</c:v>
              </c:pt>
              <c:pt idx="402">
                <c:v>4.3985914231198295</c:v>
              </c:pt>
              <c:pt idx="403">
                <c:v>4.4307906307915967</c:v>
              </c:pt>
              <c:pt idx="404">
                <c:v>4.4188237943580555</c:v>
              </c:pt>
              <c:pt idx="405">
                <c:v>4.4301780193900608</c:v>
              </c:pt>
              <c:pt idx="406">
                <c:v>4.4213793498570606</c:v>
              </c:pt>
              <c:pt idx="407">
                <c:v>4.4162872968021514</c:v>
              </c:pt>
              <c:pt idx="408">
                <c:v>4.4078786990073437</c:v>
              </c:pt>
              <c:pt idx="409">
                <c:v>4.4002298006337393</c:v>
              </c:pt>
              <c:pt idx="410">
                <c:v>4.425976221668309</c:v>
              </c:pt>
              <c:pt idx="411">
                <c:v>4.4168396393202007</c:v>
              </c:pt>
              <c:pt idx="412">
                <c:v>4.4236147760868292</c:v>
              </c:pt>
              <c:pt idx="413">
                <c:v>4.3959228869874645</c:v>
              </c:pt>
              <c:pt idx="414">
                <c:v>4.4116649822763359</c:v>
              </c:pt>
              <c:pt idx="415">
                <c:v>4.4025038815892081</c:v>
              </c:pt>
              <c:pt idx="416">
                <c:v>4.398707512239115</c:v>
              </c:pt>
              <c:pt idx="417">
                <c:v>4.4050739376334178</c:v>
              </c:pt>
              <c:pt idx="418">
                <c:v>4.4086492334448604</c:v>
              </c:pt>
              <c:pt idx="419">
                <c:v>4.4229888673378523</c:v>
              </c:pt>
              <c:pt idx="420">
                <c:v>4.4229905541248007</c:v>
              </c:pt>
              <c:pt idx="421">
                <c:v>4.4230219403684821</c:v>
              </c:pt>
              <c:pt idx="422">
                <c:v>4.3937593925522407</c:v>
              </c:pt>
              <c:pt idx="423">
                <c:v>4.3986592258388919</c:v>
              </c:pt>
              <c:pt idx="424">
                <c:v>4.4073597861150615</c:v>
              </c:pt>
              <c:pt idx="425">
                <c:v>4.4139285093812495</c:v>
              </c:pt>
              <c:pt idx="426">
                <c:v>4.3988517862109555</c:v>
              </c:pt>
              <c:pt idx="427">
                <c:v>4.3986824056311749</c:v>
              </c:pt>
              <c:pt idx="428">
                <c:v>4.4138450992679434</c:v>
              </c:pt>
              <c:pt idx="429">
                <c:v>4.4074990220873822</c:v>
              </c:pt>
              <c:pt idx="430">
                <c:v>4.4250033373493762</c:v>
              </c:pt>
              <c:pt idx="431">
                <c:v>4.4195305873511499</c:v>
              </c:pt>
              <c:pt idx="432">
                <c:v>4.4071955024814935</c:v>
              </c:pt>
              <c:pt idx="433">
                <c:v>4.4256087305943304</c:v>
              </c:pt>
              <c:pt idx="434">
                <c:v>4.4293882712101507</c:v>
              </c:pt>
              <c:pt idx="435">
                <c:v>4.4067668527316721</c:v>
              </c:pt>
              <c:pt idx="436">
                <c:v>4.4134724362223334</c:v>
              </c:pt>
              <c:pt idx="437">
                <c:v>4.4076086105262027</c:v>
              </c:pt>
              <c:pt idx="438">
                <c:v>4.4153310665771048</c:v>
              </c:pt>
              <c:pt idx="439">
                <c:v>4.3897669721284451</c:v>
              </c:pt>
              <c:pt idx="440">
                <c:v>4.4386649634393214</c:v>
              </c:pt>
              <c:pt idx="441">
                <c:v>4.4004161220493438</c:v>
              </c:pt>
              <c:pt idx="442">
                <c:v>4.4203464033491358</c:v>
              </c:pt>
              <c:pt idx="443">
                <c:v>4.4370133552172879</c:v>
              </c:pt>
              <c:pt idx="444">
                <c:v>4.4381831830251892</c:v>
              </c:pt>
              <c:pt idx="445">
                <c:v>4.4127571504943921</c:v>
              </c:pt>
              <c:pt idx="446">
                <c:v>4.3861126284256553</c:v>
              </c:pt>
              <c:pt idx="447">
                <c:v>4.4057302691690738</c:v>
              </c:pt>
              <c:pt idx="448">
                <c:v>4.4070958882505549</c:v>
              </c:pt>
              <c:pt idx="449">
                <c:v>4.4379312671049389</c:v>
              </c:pt>
              <c:pt idx="450">
                <c:v>4.4319579263415694</c:v>
              </c:pt>
              <c:pt idx="451">
                <c:v>4.4319269484838024</c:v>
              </c:pt>
              <c:pt idx="452">
                <c:v>4.4001546510142839</c:v>
              </c:pt>
              <c:pt idx="453">
                <c:v>4.4378344229834887</c:v>
              </c:pt>
              <c:pt idx="454">
                <c:v>4.3959230507033569</c:v>
              </c:pt>
              <c:pt idx="455">
                <c:v>4.4334684495035201</c:v>
              </c:pt>
              <c:pt idx="456">
                <c:v>4.4037857174857846</c:v>
              </c:pt>
              <c:pt idx="457">
                <c:v>4.4032229884529777</c:v>
              </c:pt>
              <c:pt idx="458">
                <c:v>4.4081962697782977</c:v>
              </c:pt>
              <c:pt idx="459">
                <c:v>4.4162451453822413</c:v>
              </c:pt>
              <c:pt idx="460">
                <c:v>4.4143437654159037</c:v>
              </c:pt>
              <c:pt idx="461">
                <c:v>4.412616410354679</c:v>
              </c:pt>
              <c:pt idx="462">
                <c:v>4.4269024341004117</c:v>
              </c:pt>
              <c:pt idx="463">
                <c:v>4.3996828699194301</c:v>
              </c:pt>
              <c:pt idx="464">
                <c:v>4.3928399558761253</c:v>
              </c:pt>
              <c:pt idx="465">
                <c:v>4.4001240345915109</c:v>
              </c:pt>
              <c:pt idx="466">
                <c:v>4.3843439718881276</c:v>
              </c:pt>
              <c:pt idx="467">
                <c:v>4.3801205515871064</c:v>
              </c:pt>
              <c:pt idx="468">
                <c:v>4.3840671324718619</c:v>
              </c:pt>
              <c:pt idx="469">
                <c:v>4.4421526551556285</c:v>
              </c:pt>
              <c:pt idx="470">
                <c:v>4.4103849831047759</c:v>
              </c:pt>
              <c:pt idx="471">
                <c:v>4.4349397807439139</c:v>
              </c:pt>
              <c:pt idx="472">
                <c:v>4.4002070433289688</c:v>
              </c:pt>
              <c:pt idx="473">
                <c:v>4.4099030689538257</c:v>
              </c:pt>
              <c:pt idx="474">
                <c:v>4.4011271819280671</c:v>
              </c:pt>
              <c:pt idx="475">
                <c:v>4.4081020422136712</c:v>
              </c:pt>
              <c:pt idx="476">
                <c:v>4.3789299249767337</c:v>
              </c:pt>
              <c:pt idx="477">
                <c:v>4.3834072785934</c:v>
              </c:pt>
              <c:pt idx="478">
                <c:v>4.4226207553289951</c:v>
              </c:pt>
              <c:pt idx="479">
                <c:v>4.4078459974603676</c:v>
              </c:pt>
              <c:pt idx="480">
                <c:v>4.4102350937651273</c:v>
              </c:pt>
              <c:pt idx="481">
                <c:v>4.3972974421190107</c:v>
              </c:pt>
              <c:pt idx="482">
                <c:v>4.4058716653985091</c:v>
              </c:pt>
              <c:pt idx="483">
                <c:v>4.3890002576274902</c:v>
              </c:pt>
              <c:pt idx="484">
                <c:v>4.3832013961524874</c:v>
              </c:pt>
              <c:pt idx="485">
                <c:v>4.41133346226884</c:v>
              </c:pt>
              <c:pt idx="486">
                <c:v>4.3889618995081516</c:v>
              </c:pt>
              <c:pt idx="487">
                <c:v>4.3889356716742309</c:v>
              </c:pt>
              <c:pt idx="488">
                <c:v>4.4080137456275423</c:v>
              </c:pt>
              <c:pt idx="489">
                <c:v>4.378453584742406</c:v>
              </c:pt>
              <c:pt idx="490">
                <c:v>4.4004987964406705</c:v>
              </c:pt>
              <c:pt idx="491">
                <c:v>4.4004916044255209</c:v>
              </c:pt>
              <c:pt idx="492">
                <c:v>4.3890488479833651</c:v>
              </c:pt>
              <c:pt idx="493">
                <c:v>4.3890815953261599</c:v>
              </c:pt>
              <c:pt idx="494">
                <c:v>4.421828887146396</c:v>
              </c:pt>
              <c:pt idx="495">
                <c:v>4.4110614793570821</c:v>
              </c:pt>
              <c:pt idx="496">
                <c:v>4.4099494801531653</c:v>
              </c:pt>
              <c:pt idx="497">
                <c:v>4.4213603553659384</c:v>
              </c:pt>
              <c:pt idx="498">
                <c:v>4.409682519418288</c:v>
              </c:pt>
              <c:pt idx="499">
                <c:v>4.4205915669560696</c:v>
              </c:pt>
              <c:pt idx="500">
                <c:v>4.4085487066376512</c:v>
              </c:pt>
              <c:pt idx="501">
                <c:v>4.4006748898530788</c:v>
              </c:pt>
              <c:pt idx="502">
                <c:v>4.4247243387589528</c:v>
              </c:pt>
              <c:pt idx="503">
                <c:v>4.409785346465509</c:v>
              </c:pt>
              <c:pt idx="504">
                <c:v>4.4209935634617041</c:v>
              </c:pt>
              <c:pt idx="505">
                <c:v>4.4266041725343204</c:v>
              </c:pt>
              <c:pt idx="506">
                <c:v>4.4118217035048453</c:v>
              </c:pt>
              <c:pt idx="507">
                <c:v>4.3904027501560146</c:v>
              </c:pt>
              <c:pt idx="508">
                <c:v>4.3833599724997994</c:v>
              </c:pt>
              <c:pt idx="509">
                <c:v>4.384685638876495</c:v>
              </c:pt>
              <c:pt idx="510">
                <c:v>4.4142380566086556</c:v>
              </c:pt>
              <c:pt idx="511">
                <c:v>4.3905274016357163</c:v>
              </c:pt>
              <c:pt idx="512">
                <c:v>4.4214327475008739</c:v>
              </c:pt>
              <c:pt idx="513">
                <c:v>4.3913429970666291</c:v>
              </c:pt>
              <c:pt idx="514">
                <c:v>4.4038972069801643</c:v>
              </c:pt>
              <c:pt idx="515">
                <c:v>4.4212501968036815</c:v>
              </c:pt>
              <c:pt idx="516">
                <c:v>4.4290070461972517</c:v>
              </c:pt>
              <c:pt idx="517">
                <c:v>4.3986327662227458</c:v>
              </c:pt>
              <c:pt idx="518">
                <c:v>4.4213241211665109</c:v>
              </c:pt>
              <c:pt idx="519">
                <c:v>4.4197208420290393</c:v>
              </c:pt>
              <c:pt idx="520">
                <c:v>4.4085653782301435</c:v>
              </c:pt>
              <c:pt idx="521">
                <c:v>4.3868029384371168</c:v>
              </c:pt>
              <c:pt idx="522">
                <c:v>4.4288337968737608</c:v>
              </c:pt>
              <c:pt idx="523">
                <c:v>4.4325702544879206</c:v>
              </c:pt>
              <c:pt idx="524">
                <c:v>4.4220280830990886</c:v>
              </c:pt>
              <c:pt idx="525">
                <c:v>4.4263843146849222</c:v>
              </c:pt>
              <c:pt idx="526">
                <c:v>4.4262590455864137</c:v>
              </c:pt>
              <c:pt idx="527">
                <c:v>4.4229853379858532</c:v>
              </c:pt>
              <c:pt idx="528">
                <c:v>4.4123526684085279</c:v>
              </c:pt>
              <c:pt idx="529">
                <c:v>4.4116980665697536</c:v>
              </c:pt>
              <c:pt idx="530">
                <c:v>4.4037702114008228</c:v>
              </c:pt>
              <c:pt idx="531">
                <c:v>4.4118772617770201</c:v>
              </c:pt>
              <c:pt idx="532">
                <c:v>4.4020983794917328</c:v>
              </c:pt>
              <c:pt idx="533">
                <c:v>4.3894167257993963</c:v>
              </c:pt>
              <c:pt idx="534">
                <c:v>4.4148824680758523</c:v>
              </c:pt>
              <c:pt idx="535">
                <c:v>4.4047226272636406</c:v>
              </c:pt>
              <c:pt idx="536">
                <c:v>4.3954096201847532</c:v>
              </c:pt>
              <c:pt idx="537">
                <c:v>4.3977948858873992</c:v>
              </c:pt>
              <c:pt idx="538">
                <c:v>4.4261019187864159</c:v>
              </c:pt>
              <c:pt idx="539">
                <c:v>4.4195620656449783</c:v>
              </c:pt>
              <c:pt idx="540">
                <c:v>4.4253300290762034</c:v>
              </c:pt>
              <c:pt idx="541">
                <c:v>4.4167066961886263</c:v>
              </c:pt>
              <c:pt idx="542">
                <c:v>4.4136774445090179</c:v>
              </c:pt>
              <c:pt idx="543">
                <c:v>4.4137751087049608</c:v>
              </c:pt>
              <c:pt idx="544">
                <c:v>4.4086471729781715</c:v>
              </c:pt>
              <c:pt idx="545">
                <c:v>4.427771862353711</c:v>
              </c:pt>
              <c:pt idx="546">
                <c:v>4.4226586039665241</c:v>
              </c:pt>
              <c:pt idx="547">
                <c:v>4.4233945281452165</c:v>
              </c:pt>
              <c:pt idx="548">
                <c:v>4.4021597583749745</c:v>
              </c:pt>
              <c:pt idx="549">
                <c:v>4.41948282747948</c:v>
              </c:pt>
              <c:pt idx="550">
                <c:v>4.4147344216834785</c:v>
              </c:pt>
              <c:pt idx="551">
                <c:v>4.4126386060612655</c:v>
              </c:pt>
              <c:pt idx="552">
                <c:v>4.4101581073046168</c:v>
              </c:pt>
              <c:pt idx="553">
                <c:v>4.4152800360282081</c:v>
              </c:pt>
              <c:pt idx="554">
                <c:v>4.4092705307231466</c:v>
              </c:pt>
              <c:pt idx="555">
                <c:v>4.4188084066716176</c:v>
              </c:pt>
              <c:pt idx="556">
                <c:v>4.415118425749851</c:v>
              </c:pt>
              <c:pt idx="557">
                <c:v>4.4163696110939545</c:v>
              </c:pt>
              <c:pt idx="558">
                <c:v>4.3991490278108607</c:v>
              </c:pt>
              <c:pt idx="559">
                <c:v>4.4058860144435776</c:v>
              </c:pt>
              <c:pt idx="560">
                <c:v>4.4203710224318415</c:v>
              </c:pt>
              <c:pt idx="561">
                <c:v>4.4105116971153793</c:v>
              </c:pt>
              <c:pt idx="562">
                <c:v>4.4161806351416653</c:v>
              </c:pt>
              <c:pt idx="563">
                <c:v>4.4191433910465374</c:v>
              </c:pt>
              <c:pt idx="564">
                <c:v>4.4079494945918283</c:v>
              </c:pt>
              <c:pt idx="565">
                <c:v>4.4019218387957819</c:v>
              </c:pt>
              <c:pt idx="566">
                <c:v>4.4095715318355655</c:v>
              </c:pt>
              <c:pt idx="567">
                <c:v>4.4095857785799843</c:v>
              </c:pt>
              <c:pt idx="568">
                <c:v>4.4138223518895945</c:v>
              </c:pt>
              <c:pt idx="569">
                <c:v>4.4176176201016384</c:v>
              </c:pt>
              <c:pt idx="570">
                <c:v>4.4143727216255852</c:v>
              </c:pt>
              <c:pt idx="571">
                <c:v>4.4158454853827109</c:v>
              </c:pt>
              <c:pt idx="572">
                <c:v>4.4199500898241446</c:v>
              </c:pt>
              <c:pt idx="573">
                <c:v>4.4092997600049868</c:v>
              </c:pt>
              <c:pt idx="574">
                <c:v>4.4171208865246481</c:v>
              </c:pt>
              <c:pt idx="575">
                <c:v>4.4186609998156454</c:v>
              </c:pt>
              <c:pt idx="576">
                <c:v>4.4165519192744913</c:v>
              </c:pt>
              <c:pt idx="577">
                <c:v>4.4083093601066397</c:v>
              </c:pt>
              <c:pt idx="578">
                <c:v>4.4084214092107921</c:v>
              </c:pt>
              <c:pt idx="579">
                <c:v>4.4206172877876995</c:v>
              </c:pt>
              <c:pt idx="580">
                <c:v>4.4183743050839839</c:v>
              </c:pt>
              <c:pt idx="581">
                <c:v>4.418260426287441</c:v>
              </c:pt>
              <c:pt idx="582">
                <c:v>4.4091854791489613</c:v>
              </c:pt>
              <c:pt idx="583">
                <c:v>4.4090728164304229</c:v>
              </c:pt>
              <c:pt idx="584">
                <c:v>4.4175540933917681</c:v>
              </c:pt>
              <c:pt idx="585">
                <c:v>4.404095942854263</c:v>
              </c:pt>
              <c:pt idx="586">
                <c:v>4.4081241839495053</c:v>
              </c:pt>
              <c:pt idx="587">
                <c:v>4.4211915220105356</c:v>
              </c:pt>
              <c:pt idx="588">
                <c:v>4.4211093297146116</c:v>
              </c:pt>
              <c:pt idx="589">
                <c:v>4.412398532563067</c:v>
              </c:pt>
              <c:pt idx="590">
                <c:v>4.4078851452189607</c:v>
              </c:pt>
              <c:pt idx="591">
                <c:v>4.4122690795691648</c:v>
              </c:pt>
              <c:pt idx="592">
                <c:v>4.4048865253795801</c:v>
              </c:pt>
              <c:pt idx="593">
                <c:v>4.4085074260062065</c:v>
              </c:pt>
              <c:pt idx="594">
                <c:v>4.4141453945895703</c:v>
              </c:pt>
              <c:pt idx="595">
                <c:v>4.4057736197985324</c:v>
              </c:pt>
              <c:pt idx="596">
                <c:v>4.4090654953809274</c:v>
              </c:pt>
              <c:pt idx="597">
                <c:v>4.4091902813901163</c:v>
              </c:pt>
              <c:pt idx="598">
                <c:v>4.4083229119295835</c:v>
              </c:pt>
              <c:pt idx="599">
                <c:v>4.408139454139846</c:v>
              </c:pt>
              <c:pt idx="600">
                <c:v>4.4096795709655172</c:v>
              </c:pt>
              <c:pt idx="601">
                <c:v>4.4130333146679224</c:v>
              </c:pt>
              <c:pt idx="602">
                <c:v>4.4130355025741599</c:v>
              </c:pt>
              <c:pt idx="603">
                <c:v>4.4170457603235622</c:v>
              </c:pt>
              <c:pt idx="604">
                <c:v>4.4102212010652133</c:v>
              </c:pt>
              <c:pt idx="605">
                <c:v>4.4192986457410024</c:v>
              </c:pt>
              <c:pt idx="606">
                <c:v>4.4146637473374994</c:v>
              </c:pt>
              <c:pt idx="607">
                <c:v>4.4085921438832703</c:v>
              </c:pt>
              <c:pt idx="608">
                <c:v>4.4139762453454017</c:v>
              </c:pt>
              <c:pt idx="609">
                <c:v>4.3803087800661773</c:v>
              </c:pt>
              <c:pt idx="610">
                <c:v>4.4074175051786408</c:v>
              </c:pt>
              <c:pt idx="611">
                <c:v>4.40308581142975</c:v>
              </c:pt>
              <c:pt idx="612">
                <c:v>4.3992964739922167</c:v>
              </c:pt>
              <c:pt idx="613">
                <c:v>4.3664135013807011</c:v>
              </c:pt>
              <c:pt idx="614">
                <c:v>4.402381199816328</c:v>
              </c:pt>
              <c:pt idx="615">
                <c:v>4.3906159507551434</c:v>
              </c:pt>
              <c:pt idx="616">
                <c:v>4.358839083363713</c:v>
              </c:pt>
              <c:pt idx="617">
                <c:v>4.4068694066313565</c:v>
              </c:pt>
              <c:pt idx="618">
                <c:v>4.3554275958554927</c:v>
              </c:pt>
              <c:pt idx="619">
                <c:v>4.4086024447662977</c:v>
              </c:pt>
              <c:pt idx="620">
                <c:v>4.407916227998272</c:v>
              </c:pt>
              <c:pt idx="621">
                <c:v>4.4058584808040804</c:v>
              </c:pt>
              <c:pt idx="622">
                <c:v>4.3519398599787564</c:v>
              </c:pt>
              <c:pt idx="623">
                <c:v>4.4032165933318721</c:v>
              </c:pt>
              <c:pt idx="624">
                <c:v>4.3646315316777216</c:v>
              </c:pt>
              <c:pt idx="625">
                <c:v>4.4085828378331033</c:v>
              </c:pt>
              <c:pt idx="626">
                <c:v>4.4061295855313372</c:v>
              </c:pt>
              <c:pt idx="627">
                <c:v>4.3530454775454528</c:v>
              </c:pt>
              <c:pt idx="628">
                <c:v>4.407983423148444</c:v>
              </c:pt>
              <c:pt idx="629">
                <c:v>4.4056164677667704</c:v>
              </c:pt>
              <c:pt idx="630">
                <c:v>4.355046432845751</c:v>
              </c:pt>
              <c:pt idx="631">
                <c:v>4.3433973036012379</c:v>
              </c:pt>
              <c:pt idx="632">
                <c:v>4.3852013521819488</c:v>
              </c:pt>
              <c:pt idx="633">
                <c:v>4.389771529718403</c:v>
              </c:pt>
              <c:pt idx="634">
                <c:v>4.3943321882507176</c:v>
              </c:pt>
              <c:pt idx="635">
                <c:v>4.4082633806468774</c:v>
              </c:pt>
              <c:pt idx="636">
                <c:v>4.3822020172977636</c:v>
              </c:pt>
              <c:pt idx="637">
                <c:v>4.3639427014186944</c:v>
              </c:pt>
              <c:pt idx="638">
                <c:v>4.3598138894723668</c:v>
              </c:pt>
              <c:pt idx="639">
                <c:v>4.3963202151413325</c:v>
              </c:pt>
              <c:pt idx="640">
                <c:v>4.3703782703539789</c:v>
              </c:pt>
              <c:pt idx="641">
                <c:v>4.3959668519645012</c:v>
              </c:pt>
              <c:pt idx="642">
                <c:v>4.4164813571895776</c:v>
              </c:pt>
              <c:pt idx="643">
                <c:v>4.4125731148875005</c:v>
              </c:pt>
              <c:pt idx="644">
                <c:v>4.4138085788125627</c:v>
              </c:pt>
              <c:pt idx="645">
                <c:v>4.4181721890048031</c:v>
              </c:pt>
              <c:pt idx="646">
                <c:v>4.4116846670211656</c:v>
              </c:pt>
              <c:pt idx="647">
                <c:v>4.3828993317868585</c:v>
              </c:pt>
              <c:pt idx="648">
                <c:v>4.3876579516620717</c:v>
              </c:pt>
              <c:pt idx="649">
                <c:v>4.3631837200794337</c:v>
              </c:pt>
              <c:pt idx="650">
                <c:v>4.4080260539606355</c:v>
              </c:pt>
              <c:pt idx="651">
                <c:v>4.3840543987513731</c:v>
              </c:pt>
              <c:pt idx="652">
                <c:v>4.3627773530790419</c:v>
              </c:pt>
              <c:pt idx="653">
                <c:v>4.3836886094410197</c:v>
              </c:pt>
              <c:pt idx="654">
                <c:v>4.4063853403525499</c:v>
              </c:pt>
              <c:pt idx="655">
                <c:v>4.3728076625471237</c:v>
              </c:pt>
              <c:pt idx="656">
                <c:v>4.3684287873747421</c:v>
              </c:pt>
              <c:pt idx="657">
                <c:v>4.4063323606434173</c:v>
              </c:pt>
              <c:pt idx="658">
                <c:v>4.3969895725784749</c:v>
              </c:pt>
              <c:pt idx="659">
                <c:v>4.4077425136828543</c:v>
              </c:pt>
              <c:pt idx="660">
                <c:v>4.3968552799448384</c:v>
              </c:pt>
              <c:pt idx="661">
                <c:v>4.3678791355801465</c:v>
              </c:pt>
              <c:pt idx="662">
                <c:v>4.4081270729458391</c:v>
              </c:pt>
              <c:pt idx="663">
                <c:v>4.4029678772009779</c:v>
              </c:pt>
              <c:pt idx="664">
                <c:v>4.369064125539162</c:v>
              </c:pt>
              <c:pt idx="665">
                <c:v>4.396431941742156</c:v>
              </c:pt>
              <c:pt idx="666">
                <c:v>4.3756635901726302</c:v>
              </c:pt>
              <c:pt idx="667">
                <c:v>4.3852941316169289</c:v>
              </c:pt>
              <c:pt idx="668">
                <c:v>4.3857420838837893</c:v>
              </c:pt>
              <c:pt idx="669">
                <c:v>4.4012726092358836</c:v>
              </c:pt>
              <c:pt idx="670">
                <c:v>4.3710922407016017</c:v>
              </c:pt>
              <c:pt idx="671">
                <c:v>4.3963181978423034</c:v>
              </c:pt>
              <c:pt idx="672">
                <c:v>4.4006488672696831</c:v>
              </c:pt>
              <c:pt idx="673">
                <c:v>4.4017718157475274</c:v>
              </c:pt>
              <c:pt idx="674">
                <c:v>4.373800970306041</c:v>
              </c:pt>
              <c:pt idx="675">
                <c:v>4.3864002942581646</c:v>
              </c:pt>
              <c:pt idx="676">
                <c:v>4.4081135991920535</c:v>
              </c:pt>
              <c:pt idx="677">
                <c:v>4.4128517848523687</c:v>
              </c:pt>
              <c:pt idx="678">
                <c:v>4.3805280920282774</c:v>
              </c:pt>
              <c:pt idx="679">
                <c:v>4.4078745225239366</c:v>
              </c:pt>
              <c:pt idx="680">
                <c:v>4.4001557344349305</c:v>
              </c:pt>
              <c:pt idx="681">
                <c:v>4.3797765271167091</c:v>
              </c:pt>
              <c:pt idx="682">
                <c:v>4.3799827825336326</c:v>
              </c:pt>
              <c:pt idx="683">
                <c:v>4.3802618759628418</c:v>
              </c:pt>
              <c:pt idx="684">
                <c:v>4.381159527671846</c:v>
              </c:pt>
              <c:pt idx="685">
                <c:v>4.3865481358679297</c:v>
              </c:pt>
              <c:pt idx="686">
                <c:v>4.4090796359682649</c:v>
              </c:pt>
              <c:pt idx="687">
                <c:v>4.4108161680305509</c:v>
              </c:pt>
              <c:pt idx="688">
                <c:v>4.3887780590414245</c:v>
              </c:pt>
              <c:pt idx="689">
                <c:v>4.388744830513124</c:v>
              </c:pt>
              <c:pt idx="690">
                <c:v>4.4105066094619501</c:v>
              </c:pt>
              <c:pt idx="691">
                <c:v>4.4084027709406062</c:v>
              </c:pt>
              <c:pt idx="692">
                <c:v>4.39496439501771</c:v>
              </c:pt>
              <c:pt idx="693">
                <c:v>4.4226415249563278</c:v>
              </c:pt>
              <c:pt idx="694">
                <c:v>4.4151561350929951</c:v>
              </c:pt>
              <c:pt idx="695">
                <c:v>4.3958398773047636</c:v>
              </c:pt>
              <c:pt idx="696">
                <c:v>4.3948474988252055</c:v>
              </c:pt>
              <c:pt idx="697">
                <c:v>4.4019545029483842</c:v>
              </c:pt>
              <c:pt idx="698">
                <c:v>4.4077614957323554</c:v>
              </c:pt>
              <c:pt idx="699">
                <c:v>4.4091630181316459</c:v>
              </c:pt>
              <c:pt idx="700">
                <c:v>4.4170663068540152</c:v>
              </c:pt>
              <c:pt idx="701">
                <c:v>4.4196830553049029</c:v>
              </c:pt>
              <c:pt idx="702">
                <c:v>4.4124450889553408</c:v>
              </c:pt>
              <c:pt idx="703">
                <c:v>4.4157707611553487</c:v>
              </c:pt>
              <c:pt idx="704">
                <c:v>4.414342242531716</c:v>
              </c:pt>
              <c:pt idx="705">
                <c:v>4.3906218974823332</c:v>
              </c:pt>
              <c:pt idx="706">
                <c:v>4.4264032575783343</c:v>
              </c:pt>
              <c:pt idx="707">
                <c:v>4.4129275004776831</c:v>
              </c:pt>
              <c:pt idx="708">
                <c:v>4.4143177519393131</c:v>
              </c:pt>
              <c:pt idx="709">
                <c:v>4.4225197228697457</c:v>
              </c:pt>
              <c:pt idx="710">
                <c:v>4.4156017543137613</c:v>
              </c:pt>
              <c:pt idx="711">
                <c:v>4.4017182699026618</c:v>
              </c:pt>
              <c:pt idx="712">
                <c:v>4.4241845178499197</c:v>
              </c:pt>
              <c:pt idx="713">
                <c:v>4.4252869596483944</c:v>
              </c:pt>
              <c:pt idx="714">
                <c:v>4.4103502482275996</c:v>
              </c:pt>
              <c:pt idx="715">
                <c:v>4.4100233283924251</c:v>
              </c:pt>
              <c:pt idx="716">
                <c:v>4.4216490072205623</c:v>
              </c:pt>
              <c:pt idx="717">
                <c:v>4.4025359791235701</c:v>
              </c:pt>
              <c:pt idx="718">
                <c:v>4.421615293436437</c:v>
              </c:pt>
              <c:pt idx="719">
                <c:v>4.3904816920145011</c:v>
              </c:pt>
              <c:pt idx="720">
                <c:v>4.4021855986155627</c:v>
              </c:pt>
              <c:pt idx="721">
                <c:v>4.4171961372723869</c:v>
              </c:pt>
              <c:pt idx="722">
                <c:v>4.4430759382651974</c:v>
              </c:pt>
              <c:pt idx="723">
                <c:v>4.4319852355530989</c:v>
              </c:pt>
              <c:pt idx="724">
                <c:v>4.4025673724788614</c:v>
              </c:pt>
              <c:pt idx="725">
                <c:v>4.3889026867071941</c:v>
              </c:pt>
              <c:pt idx="726">
                <c:v>4.4203455482579921</c:v>
              </c:pt>
              <c:pt idx="727">
                <c:v>4.4048823015654701</c:v>
              </c:pt>
              <c:pt idx="728">
                <c:v>4.4040368473108886</c:v>
              </c:pt>
              <c:pt idx="729">
                <c:v>4.4039179312022005</c:v>
              </c:pt>
              <c:pt idx="730">
                <c:v>4.3986743675798463</c:v>
              </c:pt>
              <c:pt idx="731">
                <c:v>4.4116188525018361</c:v>
              </c:pt>
              <c:pt idx="732">
                <c:v>4.4271592544099256</c:v>
              </c:pt>
              <c:pt idx="733">
                <c:v>4.4216246868517803</c:v>
              </c:pt>
              <c:pt idx="734">
                <c:v>4.4081811565575579</c:v>
              </c:pt>
              <c:pt idx="735">
                <c:v>4.4372899886879251</c:v>
              </c:pt>
              <c:pt idx="736">
                <c:v>4.3933384476711392</c:v>
              </c:pt>
              <c:pt idx="737">
                <c:v>4.4092625667327008</c:v>
              </c:pt>
              <c:pt idx="738">
                <c:v>4.4141668312497027</c:v>
              </c:pt>
              <c:pt idx="739">
                <c:v>4.3960802054282251</c:v>
              </c:pt>
              <c:pt idx="740">
                <c:v>4.4096691515135609</c:v>
              </c:pt>
              <c:pt idx="741">
                <c:v>4.3902863303653037</c:v>
              </c:pt>
              <c:pt idx="742">
                <c:v>4.4102160684995129</c:v>
              </c:pt>
              <c:pt idx="743">
                <c:v>4.4256238232707021</c:v>
              </c:pt>
              <c:pt idx="744">
                <c:v>4.39992951008586</c:v>
              </c:pt>
              <c:pt idx="745">
                <c:v>4.414952925387289</c:v>
              </c:pt>
              <c:pt idx="746">
                <c:v>4.4035122058156926</c:v>
              </c:pt>
              <c:pt idx="747">
                <c:v>4.3945322883056281</c:v>
              </c:pt>
              <c:pt idx="748">
                <c:v>4.4306324594776845</c:v>
              </c:pt>
              <c:pt idx="749">
                <c:v>4.4125157021135388</c:v>
              </c:pt>
              <c:pt idx="750">
                <c:v>4.419338467521218</c:v>
              </c:pt>
              <c:pt idx="751">
                <c:v>4.4067534617832216</c:v>
              </c:pt>
              <c:pt idx="752">
                <c:v>4.4030340550395426</c:v>
              </c:pt>
              <c:pt idx="753">
                <c:v>4.3989954013153252</c:v>
              </c:pt>
              <c:pt idx="754">
                <c:v>4.3865260981452332</c:v>
              </c:pt>
              <c:pt idx="755">
                <c:v>4.4242183849057373</c:v>
              </c:pt>
              <c:pt idx="756">
                <c:v>4.4249738461364467</c:v>
              </c:pt>
              <c:pt idx="757">
                <c:v>4.4088037178169746</c:v>
              </c:pt>
              <c:pt idx="758">
                <c:v>4.4084141902845868</c:v>
              </c:pt>
              <c:pt idx="759">
                <c:v>4.4130221121681581</c:v>
              </c:pt>
              <c:pt idx="760">
                <c:v>4.4230950478251483</c:v>
              </c:pt>
              <c:pt idx="761">
                <c:v>4.4052162741901979</c:v>
              </c:pt>
              <c:pt idx="762">
                <c:v>4.422170067890149</c:v>
              </c:pt>
              <c:pt idx="763">
                <c:v>4.4067512302706975</c:v>
              </c:pt>
              <c:pt idx="764">
                <c:v>4.4031781742931244</c:v>
              </c:pt>
              <c:pt idx="765">
                <c:v>4.4139069952705956</c:v>
              </c:pt>
              <c:pt idx="766">
                <c:v>4.4046582532227685</c:v>
              </c:pt>
              <c:pt idx="767">
                <c:v>4.418663867493728</c:v>
              </c:pt>
              <c:pt idx="768">
                <c:v>4.4086503694942571</c:v>
              </c:pt>
              <c:pt idx="769">
                <c:v>4.4081393829890398</c:v>
              </c:pt>
              <c:pt idx="770">
                <c:v>4.4135260685134377</c:v>
              </c:pt>
              <c:pt idx="771">
                <c:v>4.4192091940106319</c:v>
              </c:pt>
              <c:pt idx="772">
                <c:v>4.4167479403306871</c:v>
              </c:pt>
            </c:numLit>
          </c:xVal>
          <c:yVal>
            <c:numLit>
              <c:formatCode>General</c:formatCode>
              <c:ptCount val="773"/>
              <c:pt idx="0">
                <c:v>4.2738477078350989E-2</c:v>
              </c:pt>
              <c:pt idx="1">
                <c:v>-8.8264552023295195E-2</c:v>
              </c:pt>
              <c:pt idx="2">
                <c:v>-5.1171466847685032E-2</c:v>
              </c:pt>
              <c:pt idx="3">
                <c:v>-4.0897815556868444E-2</c:v>
              </c:pt>
              <c:pt idx="4">
                <c:v>-2.1960048646736396E-2</c:v>
              </c:pt>
              <c:pt idx="5">
                <c:v>-2.8946432344702622E-2</c:v>
              </c:pt>
              <c:pt idx="6">
                <c:v>-1.9567277933827398E-2</c:v>
              </c:pt>
              <c:pt idx="7">
                <c:v>8.965870563008238E-3</c:v>
              </c:pt>
              <c:pt idx="8">
                <c:v>3.928380153051414E-3</c:v>
              </c:pt>
              <c:pt idx="9">
                <c:v>-3.4215432175516369E-2</c:v>
              </c:pt>
              <c:pt idx="10">
                <c:v>-4.7596752001922482E-2</c:v>
              </c:pt>
              <c:pt idx="11">
                <c:v>-1.8542093535525161E-2</c:v>
              </c:pt>
              <c:pt idx="12">
                <c:v>2.6505463170695798E-2</c:v>
              </c:pt>
              <c:pt idx="13">
                <c:v>1.7964390534142893E-2</c:v>
              </c:pt>
              <c:pt idx="14">
                <c:v>-5.2516499058010702E-2</c:v>
              </c:pt>
              <c:pt idx="15">
                <c:v>1.9330841846718627E-2</c:v>
              </c:pt>
              <c:pt idx="16">
                <c:v>2.4546884213174636E-2</c:v>
              </c:pt>
              <c:pt idx="17">
                <c:v>6.0119136776088489E-2</c:v>
              </c:pt>
              <c:pt idx="18">
                <c:v>-6.9036781236189171E-3</c:v>
              </c:pt>
              <c:pt idx="19">
                <c:v>2.6287725809153173E-2</c:v>
              </c:pt>
              <c:pt idx="20">
                <c:v>-2.5923995004220046E-3</c:v>
              </c:pt>
              <c:pt idx="21">
                <c:v>-6.3467216327778075E-2</c:v>
              </c:pt>
              <c:pt idx="22">
                <c:v>1.3744444382372656E-2</c:v>
              </c:pt>
              <c:pt idx="23">
                <c:v>1.6592125775208189E-2</c:v>
              </c:pt>
              <c:pt idx="24">
                <c:v>4.1701876871525378E-2</c:v>
              </c:pt>
              <c:pt idx="25">
                <c:v>2.1612479098541471E-2</c:v>
              </c:pt>
              <c:pt idx="26">
                <c:v>-2.9687469289420676E-2</c:v>
              </c:pt>
              <c:pt idx="27">
                <c:v>1.3926526081220914E-2</c:v>
              </c:pt>
              <c:pt idx="28">
                <c:v>-3.0999126051506565E-2</c:v>
              </c:pt>
              <c:pt idx="29">
                <c:v>-2.9853024264456351E-2</c:v>
              </c:pt>
              <c:pt idx="30">
                <c:v>-1.050602512433052E-2</c:v>
              </c:pt>
              <c:pt idx="31">
                <c:v>1.0920216124677751E-2</c:v>
              </c:pt>
              <c:pt idx="32">
                <c:v>3.7632509758722676E-4</c:v>
              </c:pt>
              <c:pt idx="33">
                <c:v>-2.3504216483887674E-2</c:v>
              </c:pt>
              <c:pt idx="34">
                <c:v>-7.1763065068782161E-2</c:v>
              </c:pt>
              <c:pt idx="35">
                <c:v>-1.8777404382968932E-2</c:v>
              </c:pt>
              <c:pt idx="36">
                <c:v>-0.10131294199777852</c:v>
              </c:pt>
              <c:pt idx="37">
                <c:v>-6.2438234138108228E-2</c:v>
              </c:pt>
              <c:pt idx="38">
                <c:v>5.5682324083417001E-4</c:v>
              </c:pt>
              <c:pt idx="39">
                <c:v>5.9241161628271755E-3</c:v>
              </c:pt>
              <c:pt idx="40">
                <c:v>-4.8880973608973477E-3</c:v>
              </c:pt>
              <c:pt idx="41">
                <c:v>9.9375804134975709E-3</c:v>
              </c:pt>
              <c:pt idx="42">
                <c:v>-2.4674007924526897E-2</c:v>
              </c:pt>
              <c:pt idx="43">
                <c:v>2.0375640803505846E-2</c:v>
              </c:pt>
              <c:pt idx="44">
                <c:v>-3.2653244773060308E-2</c:v>
              </c:pt>
              <c:pt idx="45">
                <c:v>1.7506341177028872E-2</c:v>
              </c:pt>
              <c:pt idx="46">
                <c:v>2.1346128442789158E-2</c:v>
              </c:pt>
              <c:pt idx="47">
                <c:v>9.3007925629820853E-2</c:v>
              </c:pt>
              <c:pt idx="48">
                <c:v>-1.1981390992196417E-2</c:v>
              </c:pt>
              <c:pt idx="49">
                <c:v>-2.7549055996650473E-2</c:v>
              </c:pt>
              <c:pt idx="50">
                <c:v>3.0469774803023597E-3</c:v>
              </c:pt>
              <c:pt idx="51">
                <c:v>-4.0158666268458987E-2</c:v>
              </c:pt>
              <c:pt idx="52">
                <c:v>9.090903108486259E-4</c:v>
              </c:pt>
              <c:pt idx="53">
                <c:v>-9.6276279372878193E-2</c:v>
              </c:pt>
              <c:pt idx="54">
                <c:v>1.9315251132638878E-3</c:v>
              </c:pt>
              <c:pt idx="55">
                <c:v>-6.8931029654554443E-2</c:v>
              </c:pt>
              <c:pt idx="56">
                <c:v>2.5880837149845348E-3</c:v>
              </c:pt>
              <c:pt idx="57">
                <c:v>1.3752490827484642E-2</c:v>
              </c:pt>
              <c:pt idx="58">
                <c:v>3.0328594885008719E-2</c:v>
              </c:pt>
              <c:pt idx="59">
                <c:v>-4.0680534824814707E-2</c:v>
              </c:pt>
              <c:pt idx="60">
                <c:v>2.8521098675544643E-2</c:v>
              </c:pt>
              <c:pt idx="61">
                <c:v>2.0690957811134503E-2</c:v>
              </c:pt>
              <c:pt idx="62">
                <c:v>6.4343068560546612E-2</c:v>
              </c:pt>
              <c:pt idx="63">
                <c:v>6.4226364493346288E-2</c:v>
              </c:pt>
              <c:pt idx="64">
                <c:v>-1.6832572254772415E-2</c:v>
              </c:pt>
              <c:pt idx="65">
                <c:v>-1.835308665552482E-2</c:v>
              </c:pt>
              <c:pt idx="66">
                <c:v>5.8349332991376457E-3</c:v>
              </c:pt>
              <c:pt idx="67">
                <c:v>4.0909803164462133E-2</c:v>
              </c:pt>
              <c:pt idx="68">
                <c:v>-1.8111360329586823E-2</c:v>
              </c:pt>
              <c:pt idx="69">
                <c:v>-1.4508029926027177E-2</c:v>
              </c:pt>
              <c:pt idx="70">
                <c:v>-1.7532768732611004E-2</c:v>
              </c:pt>
              <c:pt idx="71">
                <c:v>5.608662262352837E-2</c:v>
              </c:pt>
              <c:pt idx="72">
                <c:v>3.1912769097386828E-2</c:v>
              </c:pt>
              <c:pt idx="73">
                <c:v>-1.4742228060109497E-3</c:v>
              </c:pt>
              <c:pt idx="74">
                <c:v>-2.1605995086583007E-2</c:v>
              </c:pt>
              <c:pt idx="75">
                <c:v>-3.4347043261120369E-2</c:v>
              </c:pt>
              <c:pt idx="76">
                <c:v>-5.8231703191529149E-3</c:v>
              </c:pt>
              <c:pt idx="77">
                <c:v>-2.8258601355877211E-2</c:v>
              </c:pt>
              <c:pt idx="78">
                <c:v>-3.3983994047711796E-2</c:v>
              </c:pt>
              <c:pt idx="79">
                <c:v>-8.4584530531905955E-3</c:v>
              </c:pt>
              <c:pt idx="80">
                <c:v>-5.3921089792609678E-2</c:v>
              </c:pt>
              <c:pt idx="81">
                <c:v>-7.3231162597561905E-2</c:v>
              </c:pt>
              <c:pt idx="82">
                <c:v>-5.9370914893948523E-2</c:v>
              </c:pt>
              <c:pt idx="83">
                <c:v>-7.8556357250839426E-2</c:v>
              </c:pt>
              <c:pt idx="84">
                <c:v>-6.8264567534821907E-2</c:v>
              </c:pt>
              <c:pt idx="85">
                <c:v>4.6054510873981158E-2</c:v>
              </c:pt>
              <c:pt idx="86">
                <c:v>1.6241865331254601E-3</c:v>
              </c:pt>
              <c:pt idx="87">
                <c:v>-3.4393579078134451E-2</c:v>
              </c:pt>
              <c:pt idx="88">
                <c:v>-1.3259794109776735E-2</c:v>
              </c:pt>
              <c:pt idx="89">
                <c:v>4.9801533438875722E-3</c:v>
              </c:pt>
              <c:pt idx="90">
                <c:v>-1.6612167945651457E-2</c:v>
              </c:pt>
              <c:pt idx="91">
                <c:v>-3.7983711633913231E-3</c:v>
              </c:pt>
              <c:pt idx="92">
                <c:v>1.0445166472808687E-2</c:v>
              </c:pt>
              <c:pt idx="93">
                <c:v>-1.8403417394901034E-2</c:v>
              </c:pt>
              <c:pt idx="94">
                <c:v>-1.0634112083612202E-2</c:v>
              </c:pt>
              <c:pt idx="95">
                <c:v>-2.9909870910770131E-2</c:v>
              </c:pt>
              <c:pt idx="96">
                <c:v>1.0295969443165021E-2</c:v>
              </c:pt>
              <c:pt idx="97">
                <c:v>-6.7384584738542586E-2</c:v>
              </c:pt>
              <c:pt idx="98">
                <c:v>3.5778335389622384E-2</c:v>
              </c:pt>
              <c:pt idx="99">
                <c:v>-4.7935921707003004E-2</c:v>
              </c:pt>
              <c:pt idx="100">
                <c:v>3.7631666445102852E-2</c:v>
              </c:pt>
              <c:pt idx="101">
                <c:v>2.4441790064037683E-2</c:v>
              </c:pt>
              <c:pt idx="102">
                <c:v>3.8348375285015557E-2</c:v>
              </c:pt>
              <c:pt idx="103">
                <c:v>-3.9560658998043507E-3</c:v>
              </c:pt>
              <c:pt idx="104">
                <c:v>1.4870696497912839E-2</c:v>
              </c:pt>
              <c:pt idx="105">
                <c:v>4.9100031558860557E-2</c:v>
              </c:pt>
              <c:pt idx="106">
                <c:v>-1.7411328032442164E-2</c:v>
              </c:pt>
              <c:pt idx="107">
                <c:v>2.0728720789498389E-2</c:v>
              </c:pt>
              <c:pt idx="108">
                <c:v>8.1856763453967751E-2</c:v>
              </c:pt>
              <c:pt idx="109">
                <c:v>4.6955899300495929E-3</c:v>
              </c:pt>
              <c:pt idx="110">
                <c:v>4.0971765352880496E-2</c:v>
              </c:pt>
              <c:pt idx="111">
                <c:v>2.1403473156548891E-2</c:v>
              </c:pt>
              <c:pt idx="112">
                <c:v>6.8606444051516391E-2</c:v>
              </c:pt>
              <c:pt idx="113">
                <c:v>2.4956454225868008E-2</c:v>
              </c:pt>
              <c:pt idx="114">
                <c:v>-2.8526810921611911E-2</c:v>
              </c:pt>
              <c:pt idx="115">
                <c:v>3.5830797630332256E-2</c:v>
              </c:pt>
              <c:pt idx="116">
                <c:v>-5.1314352999927593E-2</c:v>
              </c:pt>
              <c:pt idx="117">
                <c:v>1.5920849005555127E-2</c:v>
              </c:pt>
              <c:pt idx="118">
                <c:v>-2.0427121253527858E-3</c:v>
              </c:pt>
              <c:pt idx="119">
                <c:v>-2.3558910836926295E-2</c:v>
              </c:pt>
              <c:pt idx="120">
                <c:v>-3.0373737510258181E-2</c:v>
              </c:pt>
              <c:pt idx="121">
                <c:v>-6.1006130700548944E-2</c:v>
              </c:pt>
              <c:pt idx="122">
                <c:v>-2.6584201993305356E-2</c:v>
              </c:pt>
              <c:pt idx="123">
                <c:v>1.2104564868833378E-3</c:v>
              </c:pt>
              <c:pt idx="124">
                <c:v>9.1698674344602438E-3</c:v>
              </c:pt>
              <c:pt idx="125">
                <c:v>-3.1856184960354028E-2</c:v>
              </c:pt>
              <c:pt idx="126">
                <c:v>-4.5159719782719598E-2</c:v>
              </c:pt>
              <c:pt idx="127">
                <c:v>-9.1224302323480444E-3</c:v>
              </c:pt>
              <c:pt idx="128">
                <c:v>-3.216438733392657E-2</c:v>
              </c:pt>
              <c:pt idx="129">
                <c:v>4.1881714660036984E-2</c:v>
              </c:pt>
              <c:pt idx="130">
                <c:v>-2.5891493804909516E-2</c:v>
              </c:pt>
              <c:pt idx="131">
                <c:v>-4.758479204372712E-2</c:v>
              </c:pt>
              <c:pt idx="132">
                <c:v>4.0195745204600897E-2</c:v>
              </c:pt>
              <c:pt idx="133">
                <c:v>-9.7903488885577872E-3</c:v>
              </c:pt>
              <c:pt idx="134">
                <c:v>1.8876666641392426E-2</c:v>
              </c:pt>
              <c:pt idx="135">
                <c:v>9.3893965462433115E-2</c:v>
              </c:pt>
              <c:pt idx="136">
                <c:v>-9.4039002240072556E-2</c:v>
              </c:pt>
              <c:pt idx="137">
                <c:v>7.1014632194568605E-2</c:v>
              </c:pt>
              <c:pt idx="138">
                <c:v>4.0107406912581745E-2</c:v>
              </c:pt>
              <c:pt idx="139">
                <c:v>6.7820196895347351E-3</c:v>
              </c:pt>
              <c:pt idx="140">
                <c:v>-7.3520393377899396E-3</c:v>
              </c:pt>
              <c:pt idx="141">
                <c:v>-3.2720319770996653E-2</c:v>
              </c:pt>
              <c:pt idx="142">
                <c:v>-4.317555532163464E-2</c:v>
              </c:pt>
              <c:pt idx="143">
                <c:v>-5.5063735707284067E-2</c:v>
              </c:pt>
              <c:pt idx="144">
                <c:v>-2.5550111067795811E-2</c:v>
              </c:pt>
              <c:pt idx="145">
                <c:v>-5.108923899136375E-2</c:v>
              </c:pt>
              <c:pt idx="146">
                <c:v>-2.3971020175496349E-2</c:v>
              </c:pt>
              <c:pt idx="147">
                <c:v>-1.027986781472201E-3</c:v>
              </c:pt>
              <c:pt idx="148">
                <c:v>2.1601924204852629E-2</c:v>
              </c:pt>
              <c:pt idx="149">
                <c:v>4.8689183801191582E-2</c:v>
              </c:pt>
              <c:pt idx="150">
                <c:v>6.6830698282553946E-2</c:v>
              </c:pt>
              <c:pt idx="151">
                <c:v>8.2891578051945913E-2</c:v>
              </c:pt>
              <c:pt idx="152">
                <c:v>-5.4082368446817242E-3</c:v>
              </c:pt>
              <c:pt idx="153">
                <c:v>3.6502180908286164E-2</c:v>
              </c:pt>
              <c:pt idx="154">
                <c:v>3.437515671609237E-2</c:v>
              </c:pt>
              <c:pt idx="155">
                <c:v>-6.4051848734667516E-3</c:v>
              </c:pt>
              <c:pt idx="156">
                <c:v>4.5731028844264721E-2</c:v>
              </c:pt>
              <c:pt idx="157">
                <c:v>-4.9256977787003997E-2</c:v>
              </c:pt>
              <c:pt idx="158">
                <c:v>-6.9796918156511012E-2</c:v>
              </c:pt>
              <c:pt idx="159">
                <c:v>2.3553827300932362E-2</c:v>
              </c:pt>
              <c:pt idx="160">
                <c:v>-3.7749636228920025E-2</c:v>
              </c:pt>
              <c:pt idx="161">
                <c:v>1.2026876810370624E-2</c:v>
              </c:pt>
              <c:pt idx="162">
                <c:v>-5.6891489458430478E-2</c:v>
              </c:pt>
              <c:pt idx="163">
                <c:v>-6.2727847517418667E-4</c:v>
              </c:pt>
              <c:pt idx="164">
                <c:v>2.631178094194464E-2</c:v>
              </c:pt>
              <c:pt idx="165">
                <c:v>2.0298926864685818E-2</c:v>
              </c:pt>
              <c:pt idx="166">
                <c:v>1.5775613245724962E-2</c:v>
              </c:pt>
              <c:pt idx="167">
                <c:v>0.11808223047124677</c:v>
              </c:pt>
              <c:pt idx="168">
                <c:v>2.8746886685780737E-2</c:v>
              </c:pt>
              <c:pt idx="169">
                <c:v>-2.9440379920439241E-2</c:v>
              </c:pt>
              <c:pt idx="170">
                <c:v>3.7126261350534762E-2</c:v>
              </c:pt>
              <c:pt idx="171">
                <c:v>-1.8385075177013377E-2</c:v>
              </c:pt>
              <c:pt idx="172">
                <c:v>6.1760918494524475E-3</c:v>
              </c:pt>
              <c:pt idx="173">
                <c:v>-3.644873065165477E-2</c:v>
              </c:pt>
              <c:pt idx="174">
                <c:v>-2.2898776418869282E-2</c:v>
              </c:pt>
              <c:pt idx="175">
                <c:v>5.8221370888206003E-2</c:v>
              </c:pt>
              <c:pt idx="176">
                <c:v>3.1743666411546023E-2</c:v>
              </c:pt>
              <c:pt idx="177">
                <c:v>7.0240820385886416E-2</c:v>
              </c:pt>
              <c:pt idx="178">
                <c:v>4.5929129039138594E-2</c:v>
              </c:pt>
              <c:pt idx="179">
                <c:v>-5.8990413104069717E-3</c:v>
              </c:pt>
              <c:pt idx="180">
                <c:v>8.6404667811743607E-3</c:v>
              </c:pt>
              <c:pt idx="181">
                <c:v>-7.1953294014789115E-2</c:v>
              </c:pt>
              <c:pt idx="182">
                <c:v>5.4499090770495862E-2</c:v>
              </c:pt>
              <c:pt idx="183">
                <c:v>9.288469475643879E-3</c:v>
              </c:pt>
              <c:pt idx="184">
                <c:v>7.1677775793060228E-2</c:v>
              </c:pt>
              <c:pt idx="185">
                <c:v>6.6755531376501587E-2</c:v>
              </c:pt>
              <c:pt idx="186">
                <c:v>1.3350540520953302E-2</c:v>
              </c:pt>
              <c:pt idx="187">
                <c:v>1.1825228722845971E-2</c:v>
              </c:pt>
              <c:pt idx="188">
                <c:v>-2.4777959586258724E-2</c:v>
              </c:pt>
              <c:pt idx="189">
                <c:v>3.5339153849891503E-3</c:v>
              </c:pt>
              <c:pt idx="190">
                <c:v>0.118482166820157</c:v>
              </c:pt>
              <c:pt idx="191">
                <c:v>3.5224910422382294E-3</c:v>
              </c:pt>
              <c:pt idx="192">
                <c:v>-3.4712425725138552E-2</c:v>
              </c:pt>
              <c:pt idx="193">
                <c:v>-6.8871021191831971E-3</c:v>
              </c:pt>
              <c:pt idx="194">
                <c:v>1.1866499779959128E-2</c:v>
              </c:pt>
              <c:pt idx="195">
                <c:v>8.4281705594418277E-2</c:v>
              </c:pt>
              <c:pt idx="196">
                <c:v>-2.7847540752425459E-2</c:v>
              </c:pt>
              <c:pt idx="197">
                <c:v>7.0648339541983241E-2</c:v>
              </c:pt>
              <c:pt idx="198">
                <c:v>-1.8564999365408674E-2</c:v>
              </c:pt>
              <c:pt idx="199">
                <c:v>-3.9215595034143291E-2</c:v>
              </c:pt>
              <c:pt idx="200">
                <c:v>8.4024757226231372E-2</c:v>
              </c:pt>
              <c:pt idx="201">
                <c:v>4.702046579426078E-2</c:v>
              </c:pt>
              <c:pt idx="202">
                <c:v>-4.0815938298291776E-2</c:v>
              </c:pt>
              <c:pt idx="203">
                <c:v>5.454514105251107E-3</c:v>
              </c:pt>
              <c:pt idx="204">
                <c:v>2.9677453734575643E-2</c:v>
              </c:pt>
              <c:pt idx="205">
                <c:v>4.448166211717286E-2</c:v>
              </c:pt>
              <c:pt idx="206">
                <c:v>4.5990350963006854E-2</c:v>
              </c:pt>
              <c:pt idx="207">
                <c:v>-1.9041290740253736E-2</c:v>
              </c:pt>
              <c:pt idx="208">
                <c:v>1.5133494724687502E-2</c:v>
              </c:pt>
              <c:pt idx="209">
                <c:v>-4.9607014245101055E-4</c:v>
              </c:pt>
              <c:pt idx="210">
                <c:v>6.526606350333175E-2</c:v>
              </c:pt>
              <c:pt idx="211">
                <c:v>-4.3707389497869897E-2</c:v>
              </c:pt>
              <c:pt idx="212">
                <c:v>2.3426758994439467E-2</c:v>
              </c:pt>
              <c:pt idx="213">
                <c:v>-3.117450061681204E-2</c:v>
              </c:pt>
              <c:pt idx="214">
                <c:v>-7.7648943759744071E-2</c:v>
              </c:pt>
              <c:pt idx="215">
                <c:v>-9.9801289776788593E-2</c:v>
              </c:pt>
              <c:pt idx="216">
                <c:v>-9.2241302474118214E-2</c:v>
              </c:pt>
              <c:pt idx="217">
                <c:v>2.9355539952612197E-2</c:v>
              </c:pt>
              <c:pt idx="218">
                <c:v>-0.10291281615283054</c:v>
              </c:pt>
              <c:pt idx="219">
                <c:v>0.10542886117153216</c:v>
              </c:pt>
              <c:pt idx="220">
                <c:v>-8.2892617939993585E-3</c:v>
              </c:pt>
              <c:pt idx="221">
                <c:v>-1.5167175180078374E-2</c:v>
              </c:pt>
              <c:pt idx="222">
                <c:v>9.4936534391445448E-3</c:v>
              </c:pt>
              <c:pt idx="223">
                <c:v>-3.1484665961890812E-2</c:v>
              </c:pt>
              <c:pt idx="224">
                <c:v>-6.3835617114246901E-2</c:v>
              </c:pt>
              <c:pt idx="225">
                <c:v>3.464798414339576E-2</c:v>
              </c:pt>
              <c:pt idx="226">
                <c:v>6.8074843575498534E-3</c:v>
              </c:pt>
              <c:pt idx="227">
                <c:v>-7.5196174267810889E-3</c:v>
              </c:pt>
              <c:pt idx="228">
                <c:v>5.1578315121701301E-2</c:v>
              </c:pt>
              <c:pt idx="229">
                <c:v>-3.371646109816151E-2</c:v>
              </c:pt>
              <c:pt idx="230">
                <c:v>-1.7282562163210002E-2</c:v>
              </c:pt>
              <c:pt idx="231">
                <c:v>-2.4314417507913966E-2</c:v>
              </c:pt>
              <c:pt idx="232">
                <c:v>-2.7607319835511568E-2</c:v>
              </c:pt>
              <c:pt idx="233">
                <c:v>-8.7477174133682389E-2</c:v>
              </c:pt>
              <c:pt idx="234">
                <c:v>-1.8154516375457064E-3</c:v>
              </c:pt>
              <c:pt idx="235">
                <c:v>-2.9593867456910949E-2</c:v>
              </c:pt>
              <c:pt idx="236">
                <c:v>-4.1205937715725227E-2</c:v>
              </c:pt>
              <c:pt idx="237">
                <c:v>-6.9754022436677943E-2</c:v>
              </c:pt>
              <c:pt idx="238">
                <c:v>2.007097422509041E-3</c:v>
              </c:pt>
              <c:pt idx="239">
                <c:v>-5.1042430653640558E-2</c:v>
              </c:pt>
              <c:pt idx="240">
                <c:v>7.8398495604439233E-3</c:v>
              </c:pt>
              <c:pt idx="241">
                <c:v>-1.4432836988171438E-2</c:v>
              </c:pt>
              <c:pt idx="242">
                <c:v>-3.0248474685270921E-2</c:v>
              </c:pt>
              <c:pt idx="243">
                <c:v>-3.3529983234783067E-2</c:v>
              </c:pt>
              <c:pt idx="244">
                <c:v>-1.3587350305990675E-2</c:v>
              </c:pt>
              <c:pt idx="245">
                <c:v>-3.5656344151103525E-2</c:v>
              </c:pt>
              <c:pt idx="246">
                <c:v>-2.2377917257416335E-2</c:v>
              </c:pt>
              <c:pt idx="247">
                <c:v>1.3065329748543242E-2</c:v>
              </c:pt>
              <c:pt idx="248">
                <c:v>-8.558181986826785E-2</c:v>
              </c:pt>
              <c:pt idx="249">
                <c:v>-8.3131568902068409E-3</c:v>
              </c:pt>
              <c:pt idx="250">
                <c:v>-3.7826889680373732E-2</c:v>
              </c:pt>
              <c:pt idx="251">
                <c:v>-2.586626706273254E-2</c:v>
              </c:pt>
              <c:pt idx="252">
                <c:v>-8.7066772390897995E-5</c:v>
              </c:pt>
              <c:pt idx="253">
                <c:v>-5.9311830976614743E-2</c:v>
              </c:pt>
              <c:pt idx="254">
                <c:v>-4.367182468753672E-2</c:v>
              </c:pt>
              <c:pt idx="255">
                <c:v>-5.1709724644559252E-2</c:v>
              </c:pt>
              <c:pt idx="256">
                <c:v>-4.8231064064352402E-2</c:v>
              </c:pt>
              <c:pt idx="257">
                <c:v>6.0844102191337512E-3</c:v>
              </c:pt>
              <c:pt idx="258">
                <c:v>-7.0389184372742442E-2</c:v>
              </c:pt>
              <c:pt idx="259">
                <c:v>-6.1979038558671817E-2</c:v>
              </c:pt>
              <c:pt idx="260">
                <c:v>-2.6533188419834985E-2</c:v>
              </c:pt>
              <c:pt idx="261">
                <c:v>-1.0701973991323221E-2</c:v>
              </c:pt>
              <c:pt idx="262">
                <c:v>3.6400240178997123E-2</c:v>
              </c:pt>
              <c:pt idx="263">
                <c:v>-1.3565030873220252E-2</c:v>
              </c:pt>
              <c:pt idx="264">
                <c:v>6.8701809798641378E-3</c:v>
              </c:pt>
              <c:pt idx="265">
                <c:v>-1.9570913570103876E-2</c:v>
              </c:pt>
              <c:pt idx="266">
                <c:v>-6.8897876005884484E-3</c:v>
              </c:pt>
              <c:pt idx="267">
                <c:v>3.4011029752647026E-2</c:v>
              </c:pt>
              <c:pt idx="268">
                <c:v>-5.6762124556486881E-2</c:v>
              </c:pt>
              <c:pt idx="269">
                <c:v>4.4950569431341236E-3</c:v>
              </c:pt>
              <c:pt idx="270">
                <c:v>-4.3051976870776443E-2</c:v>
              </c:pt>
              <c:pt idx="271">
                <c:v>-2.9313271954920062E-2</c:v>
              </c:pt>
              <c:pt idx="272">
                <c:v>-1.5056441372604645E-2</c:v>
              </c:pt>
              <c:pt idx="273">
                <c:v>-4.9222014901308953E-3</c:v>
              </c:pt>
              <c:pt idx="274">
                <c:v>-1.037537111573883E-2</c:v>
              </c:pt>
              <c:pt idx="275">
                <c:v>-1.5129396207671064E-2</c:v>
              </c:pt>
              <c:pt idx="276">
                <c:v>-3.1353619800484012E-2</c:v>
              </c:pt>
              <c:pt idx="277">
                <c:v>1.0995938640067315E-2</c:v>
              </c:pt>
              <c:pt idx="278">
                <c:v>3.1787657597206476E-3</c:v>
              </c:pt>
              <c:pt idx="279">
                <c:v>-2.1819382872538817E-2</c:v>
              </c:pt>
              <c:pt idx="280">
                <c:v>-3.2464679124320384E-2</c:v>
              </c:pt>
              <c:pt idx="281">
                <c:v>2.2751244025458028E-2</c:v>
              </c:pt>
              <c:pt idx="282">
                <c:v>-3.8840571747373431E-2</c:v>
              </c:pt>
              <c:pt idx="283">
                <c:v>2.9814650411063681E-2</c:v>
              </c:pt>
              <c:pt idx="284">
                <c:v>3.658240917336375E-2</c:v>
              </c:pt>
              <c:pt idx="285">
                <c:v>5.8969663988587939E-2</c:v>
              </c:pt>
              <c:pt idx="286">
                <c:v>6.5884353651514793E-2</c:v>
              </c:pt>
              <c:pt idx="287">
                <c:v>8.1024628926169129E-2</c:v>
              </c:pt>
              <c:pt idx="288">
                <c:v>3.6671040790128728E-2</c:v>
              </c:pt>
              <c:pt idx="289">
                <c:v>6.631456004375913E-2</c:v>
              </c:pt>
              <c:pt idx="290">
                <c:v>4.7806803315744162E-2</c:v>
              </c:pt>
              <c:pt idx="291">
                <c:v>3.7238744343994767E-3</c:v>
              </c:pt>
              <c:pt idx="292">
                <c:v>2.0076823689372247E-2</c:v>
              </c:pt>
              <c:pt idx="293">
                <c:v>1.4483287996016614E-3</c:v>
              </c:pt>
              <c:pt idx="294">
                <c:v>-3.2772684829924792E-2</c:v>
              </c:pt>
              <c:pt idx="295">
                <c:v>4.6667392798255491E-2</c:v>
              </c:pt>
              <c:pt idx="296">
                <c:v>-2.9046879301957595E-2</c:v>
              </c:pt>
              <c:pt idx="297">
                <c:v>5.4264348307055066E-2</c:v>
              </c:pt>
              <c:pt idx="298">
                <c:v>-4.7281349320277499E-2</c:v>
              </c:pt>
              <c:pt idx="299">
                <c:v>1.7662670284253501E-2</c:v>
              </c:pt>
              <c:pt idx="300">
                <c:v>-1.0912050949086094E-2</c:v>
              </c:pt>
              <c:pt idx="301">
                <c:v>-1.5504357215029962E-2</c:v>
              </c:pt>
              <c:pt idx="302">
                <c:v>-1.3837571757924216E-2</c:v>
              </c:pt>
              <c:pt idx="303">
                <c:v>1.1535803668873967E-3</c:v>
              </c:pt>
              <c:pt idx="304">
                <c:v>4.6944422853293588E-2</c:v>
              </c:pt>
              <c:pt idx="305">
                <c:v>7.2038495886717513E-2</c:v>
              </c:pt>
              <c:pt idx="306">
                <c:v>6.8205245804495718E-3</c:v>
              </c:pt>
              <c:pt idx="307">
                <c:v>5.2714793992565845E-2</c:v>
              </c:pt>
              <c:pt idx="308">
                <c:v>-1.713189064520737E-2</c:v>
              </c:pt>
              <c:pt idx="309">
                <c:v>-8.7132865169516904E-3</c:v>
              </c:pt>
              <c:pt idx="310">
                <c:v>2.6440797830340479E-2</c:v>
              </c:pt>
              <c:pt idx="311">
                <c:v>-1.1949744566106091E-2</c:v>
              </c:pt>
              <c:pt idx="312">
                <c:v>8.824286104732515E-3</c:v>
              </c:pt>
              <c:pt idx="313">
                <c:v>1.9339691815044802E-2</c:v>
              </c:pt>
              <c:pt idx="314">
                <c:v>-4.9516108436607809E-2</c:v>
              </c:pt>
              <c:pt idx="315">
                <c:v>-2.3009489793568427E-2</c:v>
              </c:pt>
              <c:pt idx="316">
                <c:v>-3.0463365978861567E-2</c:v>
              </c:pt>
              <c:pt idx="317">
                <c:v>2.5703354877565587E-2</c:v>
              </c:pt>
              <c:pt idx="318">
                <c:v>-7.6842250422815006E-2</c:v>
              </c:pt>
              <c:pt idx="319">
                <c:v>-5.9420882263738761E-3</c:v>
              </c:pt>
              <c:pt idx="320">
                <c:v>4.1105037676337552E-2</c:v>
              </c:pt>
              <c:pt idx="321">
                <c:v>9.7705265267645558E-2</c:v>
              </c:pt>
              <c:pt idx="322">
                <c:v>5.1473040314500729E-2</c:v>
              </c:pt>
              <c:pt idx="323">
                <c:v>3.1870067350430631E-2</c:v>
              </c:pt>
              <c:pt idx="324">
                <c:v>1.1406779379857568E-2</c:v>
              </c:pt>
              <c:pt idx="325">
                <c:v>-4.9452874909523992E-2</c:v>
              </c:pt>
              <c:pt idx="326">
                <c:v>4.6154131172035484E-2</c:v>
              </c:pt>
              <c:pt idx="327">
                <c:v>7.3231824707044701E-2</c:v>
              </c:pt>
              <c:pt idx="328">
                <c:v>1.1822381483595379E-2</c:v>
              </c:pt>
              <c:pt idx="329">
                <c:v>-1.778589088848026E-2</c:v>
              </c:pt>
              <c:pt idx="330">
                <c:v>1.476537949809309E-2</c:v>
              </c:pt>
              <c:pt idx="331">
                <c:v>-8.719289514242945E-4</c:v>
              </c:pt>
              <c:pt idx="332">
                <c:v>-4.2537472889778272E-2</c:v>
              </c:pt>
              <c:pt idx="333">
                <c:v>-7.4082207234305031E-4</c:v>
              </c:pt>
              <c:pt idx="334">
                <c:v>8.0264383255883587E-3</c:v>
              </c:pt>
              <c:pt idx="335">
                <c:v>4.0587928239284032E-2</c:v>
              </c:pt>
              <c:pt idx="336">
                <c:v>3.7493729385679408E-2</c:v>
              </c:pt>
              <c:pt idx="337">
                <c:v>4.1861055830098692E-2</c:v>
              </c:pt>
              <c:pt idx="338">
                <c:v>1.3831511176436884E-2</c:v>
              </c:pt>
              <c:pt idx="339">
                <c:v>-1.2587477227392618E-2</c:v>
              </c:pt>
              <c:pt idx="340">
                <c:v>-1.0909541924649879E-2</c:v>
              </c:pt>
              <c:pt idx="341">
                <c:v>-1.4683813484092312E-2</c:v>
              </c:pt>
              <c:pt idx="342">
                <c:v>-3.4378758420939626E-2</c:v>
              </c:pt>
              <c:pt idx="343">
                <c:v>2.41960892502604E-2</c:v>
              </c:pt>
              <c:pt idx="344">
                <c:v>4.2508870556117628E-2</c:v>
              </c:pt>
              <c:pt idx="345">
                <c:v>-3.3197620242617631E-3</c:v>
              </c:pt>
              <c:pt idx="346">
                <c:v>8.4782501977188396E-2</c:v>
              </c:pt>
              <c:pt idx="347">
                <c:v>2.8225875614786844E-3</c:v>
              </c:pt>
              <c:pt idx="348">
                <c:v>6.1075868018537705E-2</c:v>
              </c:pt>
              <c:pt idx="349">
                <c:v>-2.2184586143901619E-2</c:v>
              </c:pt>
              <c:pt idx="350">
                <c:v>2.1861174193769095E-2</c:v>
              </c:pt>
              <c:pt idx="351">
                <c:v>5.5935504387747415E-3</c:v>
              </c:pt>
              <c:pt idx="352">
                <c:v>-5.9191063908370367E-3</c:v>
              </c:pt>
              <c:pt idx="353">
                <c:v>-2.2640778338249845E-2</c:v>
              </c:pt>
              <c:pt idx="354">
                <c:v>-4.5530630498778812E-2</c:v>
              </c:pt>
              <c:pt idx="355">
                <c:v>4.2125121947985456E-2</c:v>
              </c:pt>
              <c:pt idx="356">
                <c:v>2.7641173735208469E-2</c:v>
              </c:pt>
              <c:pt idx="357">
                <c:v>-9.5858099896523719E-2</c:v>
              </c:pt>
              <c:pt idx="358">
                <c:v>-1.9962169420874254E-2</c:v>
              </c:pt>
              <c:pt idx="359">
                <c:v>-3.1474404284823621E-3</c:v>
              </c:pt>
              <c:pt idx="360">
                <c:v>-5.730714541105808E-2</c:v>
              </c:pt>
              <c:pt idx="361">
                <c:v>4.7476705857916635E-2</c:v>
              </c:pt>
              <c:pt idx="362">
                <c:v>-2.4696359581125371E-2</c:v>
              </c:pt>
              <c:pt idx="363">
                <c:v>3.4981977487449356E-3</c:v>
              </c:pt>
              <c:pt idx="364">
                <c:v>3.8951310938120542E-2</c:v>
              </c:pt>
              <c:pt idx="365">
                <c:v>-7.3725171466794137E-3</c:v>
              </c:pt>
              <c:pt idx="366">
                <c:v>1.1988568572406599E-2</c:v>
              </c:pt>
              <c:pt idx="367">
                <c:v>-8.2099681077814068E-2</c:v>
              </c:pt>
              <c:pt idx="368">
                <c:v>-6.1621896865472259E-2</c:v>
              </c:pt>
              <c:pt idx="369">
                <c:v>1.9422197251985907E-3</c:v>
              </c:pt>
              <c:pt idx="370">
                <c:v>-4.1667142948894842E-2</c:v>
              </c:pt>
              <c:pt idx="371">
                <c:v>-1.0575807940187865E-2</c:v>
              </c:pt>
              <c:pt idx="372">
                <c:v>1.0049837828486119E-2</c:v>
              </c:pt>
              <c:pt idx="373">
                <c:v>1.5478517813867221E-2</c:v>
              </c:pt>
              <c:pt idx="374">
                <c:v>-2.2430548005694995E-2</c:v>
              </c:pt>
              <c:pt idx="375">
                <c:v>1.2400202255963499E-2</c:v>
              </c:pt>
              <c:pt idx="376">
                <c:v>4.8338543255889377E-2</c:v>
              </c:pt>
              <c:pt idx="377">
                <c:v>-3.7431928510699208E-2</c:v>
              </c:pt>
              <c:pt idx="378">
                <c:v>2.2722371044014089E-2</c:v>
              </c:pt>
              <c:pt idx="379">
                <c:v>-7.820863980772419E-2</c:v>
              </c:pt>
              <c:pt idx="380">
                <c:v>1.6933224997300655E-2</c:v>
              </c:pt>
              <c:pt idx="381">
                <c:v>-3.3018461618534722E-2</c:v>
              </c:pt>
              <c:pt idx="382">
                <c:v>-3.902858954393551E-2</c:v>
              </c:pt>
              <c:pt idx="383">
                <c:v>-2.4211505334154282E-2</c:v>
              </c:pt>
              <c:pt idx="384">
                <c:v>-3.5445347973815267E-2</c:v>
              </c:pt>
              <c:pt idx="385">
                <c:v>-2.0807980785108704E-2</c:v>
              </c:pt>
              <c:pt idx="386">
                <c:v>-3.0736321859788696E-2</c:v>
              </c:pt>
              <c:pt idx="387">
                <c:v>6.2930830525206538E-2</c:v>
              </c:pt>
              <c:pt idx="388">
                <c:v>-7.265939039707181E-2</c:v>
              </c:pt>
              <c:pt idx="389">
                <c:v>-2.1765992726758832E-2</c:v>
              </c:pt>
              <c:pt idx="390">
                <c:v>-2.5386626895660847E-2</c:v>
              </c:pt>
              <c:pt idx="391">
                <c:v>-5.4137812766433591E-2</c:v>
              </c:pt>
              <c:pt idx="392">
                <c:v>3.3331147838233655E-2</c:v>
              </c:pt>
              <c:pt idx="393">
                <c:v>4.8199760844204853E-2</c:v>
              </c:pt>
              <c:pt idx="394">
                <c:v>-4.6872094859411462E-3</c:v>
              </c:pt>
              <c:pt idx="395">
                <c:v>5.593652715133679E-3</c:v>
              </c:pt>
              <c:pt idx="396">
                <c:v>-1.5647997505585209E-2</c:v>
              </c:pt>
              <c:pt idx="397">
                <c:v>-3.0278982002934107E-2</c:v>
              </c:pt>
              <c:pt idx="398">
                <c:v>1.9356597898521954E-2</c:v>
              </c:pt>
              <c:pt idx="399">
                <c:v>3.1877014814257976E-2</c:v>
              </c:pt>
              <c:pt idx="400">
                <c:v>5.3102688766135664E-2</c:v>
              </c:pt>
              <c:pt idx="401">
                <c:v>4.653380727271994E-2</c:v>
              </c:pt>
              <c:pt idx="402">
                <c:v>-4.5914231198294075E-3</c:v>
              </c:pt>
              <c:pt idx="403">
                <c:v>1.6209369208403324E-2</c:v>
              </c:pt>
              <c:pt idx="404">
                <c:v>3.2176205641944122E-2</c:v>
              </c:pt>
              <c:pt idx="405">
                <c:v>5.9821980609939374E-2</c:v>
              </c:pt>
              <c:pt idx="406">
                <c:v>1.8620650142939787E-2</c:v>
              </c:pt>
              <c:pt idx="407">
                <c:v>0.10196270319784873</c:v>
              </c:pt>
              <c:pt idx="408">
                <c:v>-6.787869900734389E-2</c:v>
              </c:pt>
              <c:pt idx="409">
                <c:v>-7.5729800633739686E-2</c:v>
              </c:pt>
              <c:pt idx="410">
                <c:v>1.3023778331691105E-2</c:v>
              </c:pt>
              <c:pt idx="411">
                <c:v>5.4660360679799069E-2</c:v>
              </c:pt>
              <c:pt idx="412">
                <c:v>-1.611477608682943E-2</c:v>
              </c:pt>
              <c:pt idx="413">
                <c:v>1.5771130125354915E-3</c:v>
              </c:pt>
              <c:pt idx="414">
                <c:v>-3.6649822763354933E-3</c:v>
              </c:pt>
              <c:pt idx="415">
                <c:v>1.1996118410792178E-2</c:v>
              </c:pt>
              <c:pt idx="416">
                <c:v>3.7924877608848107E-3</c:v>
              </c:pt>
              <c:pt idx="417">
                <c:v>-9.9073937633417763E-2</c:v>
              </c:pt>
              <c:pt idx="418">
                <c:v>-8.6492334448600161E-3</c:v>
              </c:pt>
              <c:pt idx="419">
                <c:v>-2.898886733785222E-2</c:v>
              </c:pt>
              <c:pt idx="420">
                <c:v>2.3509445875199653E-2</c:v>
              </c:pt>
              <c:pt idx="421">
                <c:v>-2.0021940368482483E-2</c:v>
              </c:pt>
              <c:pt idx="422">
                <c:v>4.5740607447759096E-2</c:v>
              </c:pt>
              <c:pt idx="423">
                <c:v>1.3340774161108016E-2</c:v>
              </c:pt>
              <c:pt idx="424">
                <c:v>-2.2359786115061731E-2</c:v>
              </c:pt>
              <c:pt idx="425">
                <c:v>-3.742850938124942E-2</c:v>
              </c:pt>
              <c:pt idx="426">
                <c:v>-3.8851786210955197E-2</c:v>
              </c:pt>
              <c:pt idx="427">
                <c:v>2.4067594368824885E-2</c:v>
              </c:pt>
              <c:pt idx="428">
                <c:v>-3.1345099267943155E-2</c:v>
              </c:pt>
              <c:pt idx="429">
                <c:v>-2.4499022087382194E-2</c:v>
              </c:pt>
              <c:pt idx="430">
                <c:v>1.3496662650624103E-2</c:v>
              </c:pt>
              <c:pt idx="431">
                <c:v>1.1469412648850152E-2</c:v>
              </c:pt>
              <c:pt idx="432">
                <c:v>5.5804497518506579E-2</c:v>
              </c:pt>
              <c:pt idx="433">
                <c:v>2.7891269405669661E-2</c:v>
              </c:pt>
              <c:pt idx="434">
                <c:v>3.6611728789849529E-2</c:v>
              </c:pt>
              <c:pt idx="435">
                <c:v>3.573314726832777E-2</c:v>
              </c:pt>
              <c:pt idx="436">
                <c:v>3.9027563777666252E-2</c:v>
              </c:pt>
              <c:pt idx="437">
                <c:v>5.689138947379746E-2</c:v>
              </c:pt>
              <c:pt idx="438">
                <c:v>4.8168933422894966E-2</c:v>
              </c:pt>
              <c:pt idx="439">
                <c:v>6.8233027871555052E-2</c:v>
              </c:pt>
              <c:pt idx="440">
                <c:v>-6.1649634393212693E-3</c:v>
              </c:pt>
              <c:pt idx="441">
                <c:v>-8.9161220493441107E-3</c:v>
              </c:pt>
              <c:pt idx="442">
                <c:v>3.4653596650864316E-2</c:v>
              </c:pt>
              <c:pt idx="443">
                <c:v>-2.4013355217287646E-2</c:v>
              </c:pt>
              <c:pt idx="444">
                <c:v>-1.468318302518945E-2</c:v>
              </c:pt>
              <c:pt idx="445">
                <c:v>2.024284950560773E-2</c:v>
              </c:pt>
              <c:pt idx="446">
                <c:v>-1.5612628425655473E-2</c:v>
              </c:pt>
              <c:pt idx="447">
                <c:v>-7.2302691690735443E-3</c:v>
              </c:pt>
              <c:pt idx="448">
                <c:v>-4.4095888250554438E-2</c:v>
              </c:pt>
              <c:pt idx="449">
                <c:v>-1.3931267104938527E-2</c:v>
              </c:pt>
              <c:pt idx="450">
                <c:v>-4.5792634156960332E-4</c:v>
              </c:pt>
              <c:pt idx="451">
                <c:v>-4.2694848380264716E-4</c:v>
              </c:pt>
              <c:pt idx="452">
                <c:v>-2.0654651014283765E-2</c:v>
              </c:pt>
              <c:pt idx="453">
                <c:v>-2.3334422983488423E-2</c:v>
              </c:pt>
              <c:pt idx="454">
                <c:v>3.6076949296643512E-2</c:v>
              </c:pt>
              <c:pt idx="455">
                <c:v>-2.4684495035200982E-3</c:v>
              </c:pt>
              <c:pt idx="456">
                <c:v>-8.5285717485784396E-2</c:v>
              </c:pt>
              <c:pt idx="457">
                <c:v>-2.7222988452977326E-2</c:v>
              </c:pt>
              <c:pt idx="458">
                <c:v>8.0373022170210362E-4</c:v>
              </c:pt>
              <c:pt idx="459">
                <c:v>7.548546177584825E-4</c:v>
              </c:pt>
              <c:pt idx="460">
                <c:v>-5.3437654159038672E-3</c:v>
              </c:pt>
              <c:pt idx="461">
                <c:v>3.7883589645320903E-2</c:v>
              </c:pt>
              <c:pt idx="462">
                <c:v>5.3597565899588417E-2</c:v>
              </c:pt>
              <c:pt idx="463">
                <c:v>-5.068286991942994E-2</c:v>
              </c:pt>
              <c:pt idx="464">
                <c:v>3.6660044123874691E-2</c:v>
              </c:pt>
              <c:pt idx="465">
                <c:v>1.9375965408489293E-2</c:v>
              </c:pt>
              <c:pt idx="466">
                <c:v>3.0156028111872679E-2</c:v>
              </c:pt>
              <c:pt idx="467">
                <c:v>-4.1205515871061138E-3</c:v>
              </c:pt>
              <c:pt idx="468">
                <c:v>5.993286752813809E-2</c:v>
              </c:pt>
              <c:pt idx="469">
                <c:v>2.4847344844371122E-2</c:v>
              </c:pt>
              <c:pt idx="470">
                <c:v>6.08650168952245E-2</c:v>
              </c:pt>
              <c:pt idx="471">
                <c:v>3.45602192560861E-2</c:v>
              </c:pt>
              <c:pt idx="472">
                <c:v>-2.370704332896878E-2</c:v>
              </c:pt>
              <c:pt idx="473">
                <c:v>9.359693104617417E-2</c:v>
              </c:pt>
              <c:pt idx="474">
                <c:v>4.2872818071932883E-2</c:v>
              </c:pt>
              <c:pt idx="475">
                <c:v>1.7397957786329243E-2</c:v>
              </c:pt>
              <c:pt idx="476">
                <c:v>8.1070075023266241E-2</c:v>
              </c:pt>
              <c:pt idx="477">
                <c:v>4.1092721406600141E-2</c:v>
              </c:pt>
              <c:pt idx="478">
                <c:v>-3.3620755328994889E-2</c:v>
              </c:pt>
              <c:pt idx="479">
                <c:v>2.065400253963201E-2</c:v>
              </c:pt>
              <c:pt idx="480">
                <c:v>5.426490623487279E-2</c:v>
              </c:pt>
              <c:pt idx="481">
                <c:v>1.0702557880989616E-2</c:v>
              </c:pt>
              <c:pt idx="482">
                <c:v>9.5128334601491282E-2</c:v>
              </c:pt>
              <c:pt idx="483">
                <c:v>1.3499742372509616E-2</c:v>
              </c:pt>
              <c:pt idx="484">
                <c:v>5.8298603847512176E-2</c:v>
              </c:pt>
              <c:pt idx="485">
                <c:v>6.6166537731159991E-2</c:v>
              </c:pt>
              <c:pt idx="486">
                <c:v>-9.9618995081520723E-3</c:v>
              </c:pt>
              <c:pt idx="487">
                <c:v>-7.6435671674230932E-2</c:v>
              </c:pt>
              <c:pt idx="488">
                <c:v>5.9862543724573669E-3</c:v>
              </c:pt>
              <c:pt idx="489">
                <c:v>1.7546415257593928E-2</c:v>
              </c:pt>
              <c:pt idx="490">
                <c:v>-2.0498796440670652E-2</c:v>
              </c:pt>
              <c:pt idx="491">
                <c:v>-1.949160442552067E-2</c:v>
              </c:pt>
              <c:pt idx="492">
                <c:v>-3.8048847983365164E-2</c:v>
              </c:pt>
              <c:pt idx="493">
                <c:v>-1.6081595326159714E-2</c:v>
              </c:pt>
              <c:pt idx="494">
                <c:v>-4.2828887146396433E-2</c:v>
              </c:pt>
              <c:pt idx="495">
                <c:v>4.1938520642918142E-2</c:v>
              </c:pt>
              <c:pt idx="496">
                <c:v>-2.4494801531655952E-3</c:v>
              </c:pt>
              <c:pt idx="497">
                <c:v>6.6396446340615256E-3</c:v>
              </c:pt>
              <c:pt idx="498">
                <c:v>3.4817480581711635E-2</c:v>
              </c:pt>
              <c:pt idx="499">
                <c:v>-4.3091566956069194E-2</c:v>
              </c:pt>
              <c:pt idx="500">
                <c:v>-2.3798706637650824E-2</c:v>
              </c:pt>
              <c:pt idx="501">
                <c:v>-1.6674889853078412E-2</c:v>
              </c:pt>
              <c:pt idx="502">
                <c:v>-8.7243387589523991E-3</c:v>
              </c:pt>
              <c:pt idx="503">
                <c:v>-3.0785346465509456E-2</c:v>
              </c:pt>
              <c:pt idx="504">
                <c:v>2.2006436538295482E-2</c:v>
              </c:pt>
              <c:pt idx="505">
                <c:v>-2.0104172534320064E-2</c:v>
              </c:pt>
              <c:pt idx="506">
                <c:v>-9.0321703504844919E-2</c:v>
              </c:pt>
              <c:pt idx="507">
                <c:v>1.5972498439857929E-3</c:v>
              </c:pt>
              <c:pt idx="508">
                <c:v>-2.1359972499799262E-2</c:v>
              </c:pt>
              <c:pt idx="509">
                <c:v>1.6314361123504817E-2</c:v>
              </c:pt>
              <c:pt idx="510">
                <c:v>-9.7380566086560094E-3</c:v>
              </c:pt>
              <c:pt idx="511">
                <c:v>-7.0274016357165792E-3</c:v>
              </c:pt>
              <c:pt idx="512">
                <c:v>-2.4432747500873653E-2</c:v>
              </c:pt>
              <c:pt idx="513">
                <c:v>-2.8842997066629295E-2</c:v>
              </c:pt>
              <c:pt idx="514">
                <c:v>8.602793019835353E-3</c:v>
              </c:pt>
              <c:pt idx="515">
                <c:v>-5.5250196803681817E-2</c:v>
              </c:pt>
              <c:pt idx="516">
                <c:v>1.2492953802747842E-2</c:v>
              </c:pt>
              <c:pt idx="517">
                <c:v>-1.9132766222745623E-2</c:v>
              </c:pt>
              <c:pt idx="518">
                <c:v>5.9175878833489293E-2</c:v>
              </c:pt>
              <c:pt idx="519">
                <c:v>-3.5720842029038913E-2</c:v>
              </c:pt>
              <c:pt idx="520">
                <c:v>-0.10306537823014317</c:v>
              </c:pt>
              <c:pt idx="521">
                <c:v>-8.8302938437117007E-2</c:v>
              </c:pt>
              <c:pt idx="522">
                <c:v>-8.0333796873761187E-2</c:v>
              </c:pt>
              <c:pt idx="523">
                <c:v>-3.1570254487920835E-2</c:v>
              </c:pt>
              <c:pt idx="524">
                <c:v>6.47191690091109E-3</c:v>
              </c:pt>
              <c:pt idx="525">
                <c:v>-3.2384314684922089E-2</c:v>
              </c:pt>
              <c:pt idx="526">
                <c:v>-3.0759045586413514E-2</c:v>
              </c:pt>
              <c:pt idx="527">
                <c:v>-1.5985337985853221E-2</c:v>
              </c:pt>
              <c:pt idx="528">
                <c:v>1.6473315914717901E-3</c:v>
              </c:pt>
              <c:pt idx="529">
                <c:v>-6.5698066569753522E-2</c:v>
              </c:pt>
              <c:pt idx="530">
                <c:v>-6.3770211400822951E-2</c:v>
              </c:pt>
              <c:pt idx="531">
                <c:v>7.6227382229800966E-3</c:v>
              </c:pt>
              <c:pt idx="532">
                <c:v>-4.4598379491732842E-2</c:v>
              </c:pt>
              <c:pt idx="533">
                <c:v>-3.7416725799396033E-2</c:v>
              </c:pt>
              <c:pt idx="534">
                <c:v>-8.1382468075852366E-2</c:v>
              </c:pt>
              <c:pt idx="535">
                <c:v>-1.8222627263640767E-2</c:v>
              </c:pt>
              <c:pt idx="536">
                <c:v>-4.6409620184753031E-2</c:v>
              </c:pt>
              <c:pt idx="537">
                <c:v>1.7051141126005476E-3</c:v>
              </c:pt>
              <c:pt idx="538">
                <c:v>7.3980812135845397E-3</c:v>
              </c:pt>
              <c:pt idx="539">
                <c:v>5.6937934355021369E-2</c:v>
              </c:pt>
              <c:pt idx="540">
                <c:v>7.1699709237966758E-3</c:v>
              </c:pt>
              <c:pt idx="541">
                <c:v>-2.3206696188625919E-2</c:v>
              </c:pt>
              <c:pt idx="542">
                <c:v>-7.117744450901764E-2</c:v>
              </c:pt>
              <c:pt idx="543">
                <c:v>-7.5775108704960736E-2</c:v>
              </c:pt>
              <c:pt idx="544">
                <c:v>-5.3147172978171398E-2</c:v>
              </c:pt>
              <c:pt idx="545">
                <c:v>7.6228137646288552E-2</c:v>
              </c:pt>
              <c:pt idx="546">
                <c:v>-3.6586039665245096E-3</c:v>
              </c:pt>
              <c:pt idx="547">
                <c:v>-2.3394528145216142E-2</c:v>
              </c:pt>
              <c:pt idx="548">
                <c:v>-1.5659758374974686E-2</c:v>
              </c:pt>
              <c:pt idx="549">
                <c:v>-2.5982827479479553E-2</c:v>
              </c:pt>
              <c:pt idx="550">
                <c:v>9.7655783165215837E-3</c:v>
              </c:pt>
              <c:pt idx="551">
                <c:v>-7.9638606061265271E-2</c:v>
              </c:pt>
              <c:pt idx="552">
                <c:v>-5.6658107304616401E-2</c:v>
              </c:pt>
              <c:pt idx="553">
                <c:v>-3.0280036028208279E-2</c:v>
              </c:pt>
              <c:pt idx="554">
                <c:v>2.922946927685377E-2</c:v>
              </c:pt>
              <c:pt idx="555">
                <c:v>5.6191593328382083E-2</c:v>
              </c:pt>
              <c:pt idx="556">
                <c:v>2.83815742501492E-2</c:v>
              </c:pt>
              <c:pt idx="557">
                <c:v>9.1303889060458943E-3</c:v>
              </c:pt>
              <c:pt idx="558">
                <c:v>3.8850972189139021E-2</c:v>
              </c:pt>
              <c:pt idx="559">
                <c:v>4.3113985556422207E-2</c:v>
              </c:pt>
              <c:pt idx="560">
                <c:v>-1.187102243184146E-2</c:v>
              </c:pt>
              <c:pt idx="561">
                <c:v>5.3488302884621142E-2</c:v>
              </c:pt>
              <c:pt idx="562">
                <c:v>-3.1806351416650003E-3</c:v>
              </c:pt>
              <c:pt idx="563">
                <c:v>-1.0643391046537332E-2</c:v>
              </c:pt>
              <c:pt idx="564">
                <c:v>2.9050505408172E-2</c:v>
              </c:pt>
              <c:pt idx="565">
                <c:v>1.4078161204218453E-2</c:v>
              </c:pt>
              <c:pt idx="566">
                <c:v>2.892846816443484E-2</c:v>
              </c:pt>
              <c:pt idx="567">
                <c:v>-7.3585778579984051E-2</c:v>
              </c:pt>
              <c:pt idx="568">
                <c:v>4.2677648110405642E-2</c:v>
              </c:pt>
              <c:pt idx="569">
                <c:v>2.8382379898361343E-2</c:v>
              </c:pt>
              <c:pt idx="570">
                <c:v>6.8127278374414679E-2</c:v>
              </c:pt>
              <c:pt idx="571">
                <c:v>6.1154514617289379E-2</c:v>
              </c:pt>
              <c:pt idx="572">
                <c:v>2.8549910175855508E-2</c:v>
              </c:pt>
              <c:pt idx="573">
                <c:v>7.700239995013014E-3</c:v>
              </c:pt>
              <c:pt idx="574">
                <c:v>4.0879113475352113E-2</c:v>
              </c:pt>
              <c:pt idx="575">
                <c:v>1.1339000184354298E-2</c:v>
              </c:pt>
              <c:pt idx="576">
                <c:v>3.194808072550881E-2</c:v>
              </c:pt>
              <c:pt idx="577">
                <c:v>7.8190639893360725E-2</c:v>
              </c:pt>
              <c:pt idx="578">
                <c:v>0.10957859078920773</c:v>
              </c:pt>
              <c:pt idx="579">
                <c:v>8.9382712212300319E-2</c:v>
              </c:pt>
              <c:pt idx="580">
                <c:v>6.0125694916016492E-2</c:v>
              </c:pt>
              <c:pt idx="581">
                <c:v>7.0239573712559178E-2</c:v>
              </c:pt>
              <c:pt idx="582">
                <c:v>-1.854791489614982E-4</c:v>
              </c:pt>
              <c:pt idx="583">
                <c:v>2.3927183569576904E-2</c:v>
              </c:pt>
              <c:pt idx="584">
                <c:v>2.6945906608231596E-2</c:v>
              </c:pt>
              <c:pt idx="585">
                <c:v>2.24040571457369E-2</c:v>
              </c:pt>
              <c:pt idx="586">
                <c:v>3.737581605049467E-2</c:v>
              </c:pt>
              <c:pt idx="587">
                <c:v>3.1308477989464123E-2</c:v>
              </c:pt>
              <c:pt idx="588">
                <c:v>1.0890670285388815E-2</c:v>
              </c:pt>
              <c:pt idx="589">
                <c:v>1.2101467436933078E-2</c:v>
              </c:pt>
              <c:pt idx="590">
                <c:v>2.4114854781039696E-2</c:v>
              </c:pt>
              <c:pt idx="591">
                <c:v>4.2230920430835539E-2</c:v>
              </c:pt>
              <c:pt idx="592">
                <c:v>5.2613474620419431E-2</c:v>
              </c:pt>
              <c:pt idx="593">
                <c:v>2.7492573993793457E-2</c:v>
              </c:pt>
              <c:pt idx="594">
                <c:v>-5.4145394589570017E-2</c:v>
              </c:pt>
              <c:pt idx="595">
                <c:v>7.2638020146786886E-4</c:v>
              </c:pt>
              <c:pt idx="596">
                <c:v>9.3450461907274018E-4</c:v>
              </c:pt>
              <c:pt idx="597">
                <c:v>4.5309718609884087E-2</c:v>
              </c:pt>
              <c:pt idx="598">
                <c:v>-2.8822911929583306E-2</c:v>
              </c:pt>
              <c:pt idx="599">
                <c:v>-1.8139454139846301E-2</c:v>
              </c:pt>
              <c:pt idx="600">
                <c:v>3.2820429034482679E-2</c:v>
              </c:pt>
              <c:pt idx="601">
                <c:v>3.6466685332077198E-2</c:v>
              </c:pt>
              <c:pt idx="602">
                <c:v>-9.0355025741599704E-3</c:v>
              </c:pt>
              <c:pt idx="603">
                <c:v>3.7954239676437851E-2</c:v>
              </c:pt>
              <c:pt idx="604">
                <c:v>5.9778798934786437E-2</c:v>
              </c:pt>
              <c:pt idx="605">
                <c:v>9.1701354258997725E-2</c:v>
              </c:pt>
              <c:pt idx="606">
                <c:v>-1.6163747337499146E-2</c:v>
              </c:pt>
              <c:pt idx="607">
                <c:v>-6.2592143883270168E-2</c:v>
              </c:pt>
              <c:pt idx="608">
                <c:v>-3.4762453454018072E-3</c:v>
              </c:pt>
              <c:pt idx="609">
                <c:v>1.7691219933822389E-2</c:v>
              </c:pt>
              <c:pt idx="610">
                <c:v>-3.1417505178640504E-2</c:v>
              </c:pt>
              <c:pt idx="611">
                <c:v>-1.8085811429750187E-2</c:v>
              </c:pt>
              <c:pt idx="612">
                <c:v>-5.0796473992217095E-2</c:v>
              </c:pt>
              <c:pt idx="613">
                <c:v>-1.0913501380700907E-2</c:v>
              </c:pt>
              <c:pt idx="614">
                <c:v>6.8618800183672057E-2</c:v>
              </c:pt>
              <c:pt idx="615">
                <c:v>7.8840492448568611E-3</c:v>
              </c:pt>
              <c:pt idx="616">
                <c:v>1.3160916636286935E-2</c:v>
              </c:pt>
              <c:pt idx="617">
                <c:v>1.5380593368643503E-2</c:v>
              </c:pt>
              <c:pt idx="618">
                <c:v>1.5724041445075443E-3</c:v>
              </c:pt>
              <c:pt idx="619">
                <c:v>-2.8602444766297808E-2</c:v>
              </c:pt>
              <c:pt idx="620">
                <c:v>2.5837720017278798E-3</c:v>
              </c:pt>
              <c:pt idx="621">
                <c:v>6.0641519195919535E-2</c:v>
              </c:pt>
              <c:pt idx="622">
                <c:v>6.5060140021243384E-2</c:v>
              </c:pt>
              <c:pt idx="623">
                <c:v>-2.3216593331872204E-2</c:v>
              </c:pt>
              <c:pt idx="624">
                <c:v>7.8684683222780549E-3</c:v>
              </c:pt>
              <c:pt idx="625">
                <c:v>2.4171621668962473E-3</c:v>
              </c:pt>
              <c:pt idx="626">
                <c:v>-7.6629585531336808E-2</c:v>
              </c:pt>
              <c:pt idx="627">
                <c:v>-4.7545477545452464E-2</c:v>
              </c:pt>
              <c:pt idx="628">
                <c:v>-4.3483423148444444E-2</c:v>
              </c:pt>
              <c:pt idx="629">
                <c:v>2.1883532233229808E-2</c:v>
              </c:pt>
              <c:pt idx="630">
                <c:v>1.1953567154249001E-2</c:v>
              </c:pt>
              <c:pt idx="631">
                <c:v>5.2102696398762305E-2</c:v>
              </c:pt>
              <c:pt idx="632">
                <c:v>5.8798647818051109E-2</c:v>
              </c:pt>
              <c:pt idx="633">
                <c:v>-1.1771529718402896E-2</c:v>
              </c:pt>
              <c:pt idx="634">
                <c:v>-5.3832188250718005E-2</c:v>
              </c:pt>
              <c:pt idx="635">
                <c:v>4.2486619353122812E-2</c:v>
              </c:pt>
              <c:pt idx="636">
                <c:v>7.7979827022360837E-3</c:v>
              </c:pt>
              <c:pt idx="637">
                <c:v>3.9057298581305133E-2</c:v>
              </c:pt>
              <c:pt idx="638">
                <c:v>6.4186110527633566E-2</c:v>
              </c:pt>
              <c:pt idx="639">
                <c:v>3.8179784858667354E-2</c:v>
              </c:pt>
              <c:pt idx="640">
                <c:v>-2.0878270353978934E-2</c:v>
              </c:pt>
              <c:pt idx="641">
                <c:v>-3.9466851964501615E-2</c:v>
              </c:pt>
              <c:pt idx="642">
                <c:v>9.518642810422584E-3</c:v>
              </c:pt>
              <c:pt idx="643">
                <c:v>2.426885112499555E-3</c:v>
              </c:pt>
              <c:pt idx="644">
                <c:v>7.691421187437264E-3</c:v>
              </c:pt>
              <c:pt idx="645">
                <c:v>2.8827810995196934E-2</c:v>
              </c:pt>
              <c:pt idx="646">
                <c:v>1.3153329788346824E-3</c:v>
              </c:pt>
              <c:pt idx="647">
                <c:v>-4.6399331786858511E-2</c:v>
              </c:pt>
              <c:pt idx="648">
                <c:v>-3.3657951662071639E-2</c:v>
              </c:pt>
              <c:pt idx="649">
                <c:v>3.7316279920566409E-2</c:v>
              </c:pt>
              <c:pt idx="650">
                <c:v>-4.8526053960635807E-2</c:v>
              </c:pt>
              <c:pt idx="651">
                <c:v>-3.4554398751373228E-2</c:v>
              </c:pt>
              <c:pt idx="652">
                <c:v>2.9722646920958162E-2</c:v>
              </c:pt>
              <c:pt idx="653">
                <c:v>-3.1886094410200627E-3</c:v>
              </c:pt>
              <c:pt idx="654">
                <c:v>-2.338534035254991E-2</c:v>
              </c:pt>
              <c:pt idx="655">
                <c:v>3.3192337452875975E-2</c:v>
              </c:pt>
              <c:pt idx="656">
                <c:v>4.5571212625257651E-2</c:v>
              </c:pt>
              <c:pt idx="657">
                <c:v>-3.4832360643417104E-2</c:v>
              </c:pt>
              <c:pt idx="658">
                <c:v>-4.1989572578474466E-2</c:v>
              </c:pt>
              <c:pt idx="659">
                <c:v>-9.1242513682854742E-2</c:v>
              </c:pt>
              <c:pt idx="660">
                <c:v>7.1644720055161315E-2</c:v>
              </c:pt>
              <c:pt idx="661">
                <c:v>-2.3791355801465741E-3</c:v>
              </c:pt>
              <c:pt idx="662">
                <c:v>6.4372927054161089E-2</c:v>
              </c:pt>
              <c:pt idx="663">
                <c:v>-7.5467877200978251E-2</c:v>
              </c:pt>
              <c:pt idx="664">
                <c:v>3.8435874460837738E-2</c:v>
              </c:pt>
              <c:pt idx="665">
                <c:v>-2.6431941742155907E-2</c:v>
              </c:pt>
              <c:pt idx="666">
                <c:v>-1.6663590172630194E-2</c:v>
              </c:pt>
              <c:pt idx="667">
                <c:v>4.3205868383070722E-2</c:v>
              </c:pt>
              <c:pt idx="668">
                <c:v>-8.2420838837888866E-3</c:v>
              </c:pt>
              <c:pt idx="669">
                <c:v>1.8227390764116613E-2</c:v>
              </c:pt>
              <c:pt idx="670">
                <c:v>-1.3092240701602087E-2</c:v>
              </c:pt>
              <c:pt idx="671">
                <c:v>-5.5318197842303185E-2</c:v>
              </c:pt>
              <c:pt idx="672">
                <c:v>4.8511327303168983E-3</c:v>
              </c:pt>
              <c:pt idx="673">
                <c:v>-9.7718157475270573E-3</c:v>
              </c:pt>
              <c:pt idx="674">
                <c:v>1.3699029693959197E-2</c:v>
              </c:pt>
              <c:pt idx="675">
                <c:v>4.3099705741835415E-2</c:v>
              </c:pt>
              <c:pt idx="676">
                <c:v>5.8386400807946437E-2</c:v>
              </c:pt>
              <c:pt idx="677">
                <c:v>-2.1851784852368716E-2</c:v>
              </c:pt>
              <c:pt idx="678">
                <c:v>9.7190797172252985E-4</c:v>
              </c:pt>
              <c:pt idx="679">
                <c:v>4.6254774760630113E-3</c:v>
              </c:pt>
              <c:pt idx="680">
                <c:v>6.4344265565069669E-2</c:v>
              </c:pt>
              <c:pt idx="681">
                <c:v>5.4223472883291102E-2</c:v>
              </c:pt>
              <c:pt idx="682">
                <c:v>1.701721746636764E-2</c:v>
              </c:pt>
              <c:pt idx="683">
                <c:v>-2.9761875962841522E-2</c:v>
              </c:pt>
              <c:pt idx="684">
                <c:v>6.2840472328153929E-2</c:v>
              </c:pt>
              <c:pt idx="685">
                <c:v>-4.1048135867929325E-2</c:v>
              </c:pt>
              <c:pt idx="686">
                <c:v>3.3420364031734984E-2</c:v>
              </c:pt>
              <c:pt idx="687">
                <c:v>-2.7316168030551147E-2</c:v>
              </c:pt>
              <c:pt idx="688">
                <c:v>-2.2780590414246404E-3</c:v>
              </c:pt>
              <c:pt idx="689">
                <c:v>1.9755169486876056E-2</c:v>
              </c:pt>
              <c:pt idx="690">
                <c:v>-2.4006609461950212E-2</c:v>
              </c:pt>
              <c:pt idx="691">
                <c:v>3.5097229059394053E-2</c:v>
              </c:pt>
              <c:pt idx="692">
                <c:v>2.053560498228979E-2</c:v>
              </c:pt>
              <c:pt idx="693">
                <c:v>8.1358475043671774E-2</c:v>
              </c:pt>
              <c:pt idx="694">
                <c:v>0.10984386490700526</c:v>
              </c:pt>
              <c:pt idx="695">
                <c:v>-2.2839877304763334E-2</c:v>
              </c:pt>
              <c:pt idx="696">
                <c:v>4.8652501174794693E-2</c:v>
              </c:pt>
              <c:pt idx="697">
                <c:v>2.0454970516157189E-3</c:v>
              </c:pt>
              <c:pt idx="698">
                <c:v>4.3238504267644196E-2</c:v>
              </c:pt>
              <c:pt idx="699">
                <c:v>1.683698186835425E-2</c:v>
              </c:pt>
              <c:pt idx="700">
                <c:v>-4.2566306854014968E-2</c:v>
              </c:pt>
              <c:pt idx="701">
                <c:v>-2.8183055304903171E-2</c:v>
              </c:pt>
              <c:pt idx="702">
                <c:v>-2.9445088955340815E-2</c:v>
              </c:pt>
              <c:pt idx="703">
                <c:v>-2.8770761155349156E-2</c:v>
              </c:pt>
              <c:pt idx="704">
                <c:v>-1.8842242531715847E-2</c:v>
              </c:pt>
              <c:pt idx="705">
                <c:v>5.9878102517666676E-2</c:v>
              </c:pt>
              <c:pt idx="706">
                <c:v>5.2596742421665788E-2</c:v>
              </c:pt>
              <c:pt idx="707">
                <c:v>-1.7677500477683239E-2</c:v>
              </c:pt>
              <c:pt idx="708">
                <c:v>3.0682248060687201E-2</c:v>
              </c:pt>
              <c:pt idx="709">
                <c:v>4.6980277130254322E-2</c:v>
              </c:pt>
              <c:pt idx="710">
                <c:v>-7.6017543137609778E-3</c:v>
              </c:pt>
              <c:pt idx="711">
                <c:v>-7.7182699026616675E-3</c:v>
              </c:pt>
              <c:pt idx="712">
                <c:v>3.4315482150080179E-2</c:v>
              </c:pt>
              <c:pt idx="713">
                <c:v>2.7130403516055779E-3</c:v>
              </c:pt>
              <c:pt idx="714">
                <c:v>3.3149751772400649E-2</c:v>
              </c:pt>
              <c:pt idx="715">
                <c:v>-1.402332839242515E-2</c:v>
              </c:pt>
              <c:pt idx="716">
                <c:v>-6.1490072205625523E-3</c:v>
              </c:pt>
              <c:pt idx="717">
                <c:v>7.9640208764297782E-3</c:v>
              </c:pt>
              <c:pt idx="718">
                <c:v>-4.5615293436436666E-2</c:v>
              </c:pt>
              <c:pt idx="719">
                <c:v>1.3518307985498801E-2</c:v>
              </c:pt>
              <c:pt idx="720">
                <c:v>-2.0185598615563016E-2</c:v>
              </c:pt>
              <c:pt idx="721">
                <c:v>6.0303862727613122E-2</c:v>
              </c:pt>
              <c:pt idx="722">
                <c:v>-2.7575938265197664E-2</c:v>
              </c:pt>
              <c:pt idx="723">
                <c:v>3.501476444690077E-2</c:v>
              </c:pt>
              <c:pt idx="724">
                <c:v>3.4432627521138848E-2</c:v>
              </c:pt>
              <c:pt idx="725">
                <c:v>-1.7402686707193915E-2</c:v>
              </c:pt>
              <c:pt idx="726">
                <c:v>1.7154451742007915E-2</c:v>
              </c:pt>
              <c:pt idx="727">
                <c:v>-3.5382301565469731E-2</c:v>
              </c:pt>
              <c:pt idx="728">
                <c:v>2.7463152689111148E-2</c:v>
              </c:pt>
              <c:pt idx="729">
                <c:v>1.6082068797799387E-2</c:v>
              </c:pt>
              <c:pt idx="730">
                <c:v>3.5075632420153546E-2</c:v>
              </c:pt>
              <c:pt idx="731">
                <c:v>-1.4118852501836088E-2</c:v>
              </c:pt>
              <c:pt idx="732">
                <c:v>3.4074559007457594E-4</c:v>
              </c:pt>
              <c:pt idx="733">
                <c:v>1.8875313148219774E-2</c:v>
              </c:pt>
              <c:pt idx="734">
                <c:v>-1.6681156557558197E-2</c:v>
              </c:pt>
              <c:pt idx="735">
                <c:v>-5.5789988687925174E-2</c:v>
              </c:pt>
              <c:pt idx="736">
                <c:v>-2.2338447671138795E-2</c:v>
              </c:pt>
              <c:pt idx="737">
                <c:v>5.7374332672992523E-3</c:v>
              </c:pt>
              <c:pt idx="738">
                <c:v>-5.1166831249702227E-2</c:v>
              </c:pt>
              <c:pt idx="739">
                <c:v>7.9419794571775171E-2</c:v>
              </c:pt>
              <c:pt idx="740">
                <c:v>-4.8169151513560493E-2</c:v>
              </c:pt>
              <c:pt idx="741">
                <c:v>-7.8633036530373346E-4</c:v>
              </c:pt>
              <c:pt idx="742">
                <c:v>-3.8716068499512701E-2</c:v>
              </c:pt>
              <c:pt idx="743">
                <c:v>-5.912382327070187E-2</c:v>
              </c:pt>
              <c:pt idx="744">
                <c:v>-1.2929510085860407E-2</c:v>
              </c:pt>
              <c:pt idx="745">
                <c:v>-4.045292538728873E-2</c:v>
              </c:pt>
              <c:pt idx="746">
                <c:v>-7.6512205815692624E-2</c:v>
              </c:pt>
              <c:pt idx="747">
                <c:v>-5.2532288305628505E-2</c:v>
              </c:pt>
              <c:pt idx="748">
                <c:v>3.7867540522315224E-2</c:v>
              </c:pt>
              <c:pt idx="749">
                <c:v>-4.851570211353895E-2</c:v>
              </c:pt>
              <c:pt idx="750">
                <c:v>-6.7338467521217638E-2</c:v>
              </c:pt>
              <c:pt idx="751">
                <c:v>1.4246538216778681E-2</c:v>
              </c:pt>
              <c:pt idx="752">
                <c:v>4.7465944960457307E-2</c:v>
              </c:pt>
              <c:pt idx="753">
                <c:v>-1.2495401315325338E-2</c:v>
              </c:pt>
              <c:pt idx="754">
                <c:v>-3.2026098145233384E-2</c:v>
              </c:pt>
              <c:pt idx="755">
                <c:v>-9.2183849057372313E-3</c:v>
              </c:pt>
              <c:pt idx="756">
                <c:v>-8.4738461364466389E-3</c:v>
              </c:pt>
              <c:pt idx="757">
                <c:v>3.3696282183025339E-2</c:v>
              </c:pt>
              <c:pt idx="758">
                <c:v>4.7085809715412985E-2</c:v>
              </c:pt>
              <c:pt idx="759">
                <c:v>2.0977887831842068E-2</c:v>
              </c:pt>
              <c:pt idx="760">
                <c:v>-3.1595047825148548E-2</c:v>
              </c:pt>
              <c:pt idx="761">
                <c:v>6.3783725809802405E-2</c:v>
              </c:pt>
              <c:pt idx="762">
                <c:v>9.8299321098513914E-3</c:v>
              </c:pt>
              <c:pt idx="763">
                <c:v>5.6748769729302317E-2</c:v>
              </c:pt>
              <c:pt idx="764">
                <c:v>5.8218257068753942E-3</c:v>
              </c:pt>
              <c:pt idx="765">
                <c:v>-3.8906995270595601E-2</c:v>
              </c:pt>
              <c:pt idx="766">
                <c:v>5.8341746777231585E-2</c:v>
              </c:pt>
              <c:pt idx="767">
                <c:v>-3.2163867493728127E-2</c:v>
              </c:pt>
              <c:pt idx="768">
                <c:v>-4.1503694942575109E-3</c:v>
              </c:pt>
              <c:pt idx="769">
                <c:v>-7.063938298903949E-2</c:v>
              </c:pt>
              <c:pt idx="770">
                <c:v>4.2473931486562755E-2</c:v>
              </c:pt>
              <c:pt idx="771">
                <c:v>4.7908059893684296E-3</c:v>
              </c:pt>
              <c:pt idx="772">
                <c:v>7.7520596693130273E-3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F20-4B64-9EF4-887651E72E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823232"/>
        <c:axId val="249824768"/>
      </c:scatterChart>
      <c:valAx>
        <c:axId val="249823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Predicted Value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24768"/>
        <c:crosses val="autoZero"/>
        <c:crossBetween val="midCat"/>
      </c:valAx>
      <c:valAx>
        <c:axId val="249824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Residual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2323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417650918635169E-2"/>
          <c:y val="2.9628961178355343E-2"/>
          <c:w val="0.93682906824146983"/>
          <c:h val="0.87625485310370377"/>
        </c:manualLayout>
      </c:layout>
      <c:lineChart>
        <c:grouping val="standar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Actual value</c:v>
                </c:pt>
              </c:strCache>
            </c:strRef>
          </c:tx>
          <c:spPr>
            <a:ln>
              <a:solidFill>
                <a:srgbClr val="006BBC"/>
              </a:solidFill>
            </a:ln>
          </c:spPr>
          <c:dPt>
            <c:idx val="449"/>
            <c:marker>
              <c:spPr>
                <a:ln>
                  <a:solidFill>
                    <a:schemeClr val="tx2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487F-4838-AC51-A2A026654C53}"/>
              </c:ext>
            </c:extLst>
          </c:dPt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ورقة1!$B$2:$B$774</c:f>
              <c:numCache>
                <c:formatCode>0.00000</c:formatCode>
                <c:ptCount val="773"/>
                <c:pt idx="0">
                  <c:v>4.3979999999999997</c:v>
                </c:pt>
                <c:pt idx="1">
                  <c:v>4.4119999999999999</c:v>
                </c:pt>
                <c:pt idx="2">
                  <c:v>4.3760000000000003</c:v>
                </c:pt>
                <c:pt idx="3">
                  <c:v>4.3149999999999995</c:v>
                </c:pt>
                <c:pt idx="4">
                  <c:v>4.3279999999999994</c:v>
                </c:pt>
                <c:pt idx="5">
                  <c:v>4.3525000000000009</c:v>
                </c:pt>
                <c:pt idx="6">
                  <c:v>4.3849999999999998</c:v>
                </c:pt>
                <c:pt idx="7">
                  <c:v>4.3484999999999996</c:v>
                </c:pt>
                <c:pt idx="8">
                  <c:v>4.3375000000000004</c:v>
                </c:pt>
                <c:pt idx="9">
                  <c:v>4.3629999999999995</c:v>
                </c:pt>
                <c:pt idx="10">
                  <c:v>4.3754999999999997</c:v>
                </c:pt>
                <c:pt idx="11">
                  <c:v>4.3919999999999995</c:v>
                </c:pt>
                <c:pt idx="12">
                  <c:v>4.4109999999999996</c:v>
                </c:pt>
                <c:pt idx="13">
                  <c:v>4.3250000000000002</c:v>
                </c:pt>
                <c:pt idx="14">
                  <c:v>4.3490000000000002</c:v>
                </c:pt>
                <c:pt idx="15">
                  <c:v>4.3544999999999998</c:v>
                </c:pt>
                <c:pt idx="16">
                  <c:v>4.3555000000000001</c:v>
                </c:pt>
                <c:pt idx="17">
                  <c:v>4.4085000000000001</c:v>
                </c:pt>
                <c:pt idx="18">
                  <c:v>4.4269999999999996</c:v>
                </c:pt>
                <c:pt idx="19">
                  <c:v>4.3555000000000001</c:v>
                </c:pt>
                <c:pt idx="20">
                  <c:v>4.4270000000000005</c:v>
                </c:pt>
                <c:pt idx="21">
                  <c:v>4.4269999999999996</c:v>
                </c:pt>
                <c:pt idx="22">
                  <c:v>4.468</c:v>
                </c:pt>
                <c:pt idx="23">
                  <c:v>4.4009999999999998</c:v>
                </c:pt>
                <c:pt idx="24">
                  <c:v>4.3875000000000002</c:v>
                </c:pt>
                <c:pt idx="25">
                  <c:v>4.4710000000000001</c:v>
                </c:pt>
                <c:pt idx="26">
                  <c:v>4.3984999999999994</c:v>
                </c:pt>
                <c:pt idx="27">
                  <c:v>4.3494999999999999</c:v>
                </c:pt>
                <c:pt idx="28">
                  <c:v>4.3319999999999999</c:v>
                </c:pt>
                <c:pt idx="29">
                  <c:v>4.3940000000000001</c:v>
                </c:pt>
                <c:pt idx="30">
                  <c:v>4.4124999999999996</c:v>
                </c:pt>
                <c:pt idx="31">
                  <c:v>4.4375</c:v>
                </c:pt>
                <c:pt idx="32">
                  <c:v>4.3719999999999999</c:v>
                </c:pt>
                <c:pt idx="33">
                  <c:v>4.42225</c:v>
                </c:pt>
                <c:pt idx="34">
                  <c:v>4.3929999999999998</c:v>
                </c:pt>
                <c:pt idx="35">
                  <c:v>4.375</c:v>
                </c:pt>
                <c:pt idx="36">
                  <c:v>4.4184999999999999</c:v>
                </c:pt>
                <c:pt idx="37">
                  <c:v>4.3699999999999992</c:v>
                </c:pt>
                <c:pt idx="38">
                  <c:v>4.3309999999999995</c:v>
                </c:pt>
                <c:pt idx="39">
                  <c:v>4.3465000000000007</c:v>
                </c:pt>
                <c:pt idx="40">
                  <c:v>4.3810000000000002</c:v>
                </c:pt>
                <c:pt idx="41">
                  <c:v>4.3884999999999996</c:v>
                </c:pt>
                <c:pt idx="42">
                  <c:v>4.3840000000000003</c:v>
                </c:pt>
                <c:pt idx="43">
                  <c:v>4.3285</c:v>
                </c:pt>
                <c:pt idx="44">
                  <c:v>4.3409999999999993</c:v>
                </c:pt>
                <c:pt idx="45">
                  <c:v>4.3010000000000002</c:v>
                </c:pt>
                <c:pt idx="46">
                  <c:v>4.3569999999999993</c:v>
                </c:pt>
                <c:pt idx="47">
                  <c:v>4.3445</c:v>
                </c:pt>
                <c:pt idx="48">
                  <c:v>4.3895</c:v>
                </c:pt>
                <c:pt idx="49">
                  <c:v>4.3930000000000007</c:v>
                </c:pt>
                <c:pt idx="50">
                  <c:v>4.4060000000000006</c:v>
                </c:pt>
                <c:pt idx="51">
                  <c:v>4.3885000000000005</c:v>
                </c:pt>
                <c:pt idx="52">
                  <c:v>4.3704999999999998</c:v>
                </c:pt>
                <c:pt idx="53">
                  <c:v>4.3745000000000003</c:v>
                </c:pt>
                <c:pt idx="54">
                  <c:v>4.3734999999999999</c:v>
                </c:pt>
                <c:pt idx="55">
                  <c:v>4.3959999999999999</c:v>
                </c:pt>
                <c:pt idx="56">
                  <c:v>4.375</c:v>
                </c:pt>
                <c:pt idx="57">
                  <c:v>4.4600000000000009</c:v>
                </c:pt>
                <c:pt idx="58">
                  <c:v>4.3819999999999997</c:v>
                </c:pt>
                <c:pt idx="59">
                  <c:v>4.38</c:v>
                </c:pt>
                <c:pt idx="60">
                  <c:v>4.3389999999999995</c:v>
                </c:pt>
                <c:pt idx="61">
                  <c:v>4.3610000000000007</c:v>
                </c:pt>
                <c:pt idx="62">
                  <c:v>4.3529999999999998</c:v>
                </c:pt>
                <c:pt idx="63">
                  <c:v>4.3794999999999993</c:v>
                </c:pt>
                <c:pt idx="64">
                  <c:v>4.2889999999999997</c:v>
                </c:pt>
                <c:pt idx="65">
                  <c:v>4.3544999999999998</c:v>
                </c:pt>
                <c:pt idx="66">
                  <c:v>4.3365</c:v>
                </c:pt>
                <c:pt idx="67">
                  <c:v>4.4105000000000008</c:v>
                </c:pt>
                <c:pt idx="68">
                  <c:v>4.4105000000000008</c:v>
                </c:pt>
                <c:pt idx="69">
                  <c:v>4.42</c:v>
                </c:pt>
                <c:pt idx="70">
                  <c:v>4.4664999999999999</c:v>
                </c:pt>
                <c:pt idx="71">
                  <c:v>4.4217500000000003</c:v>
                </c:pt>
                <c:pt idx="72">
                  <c:v>4.3494999999999999</c:v>
                </c:pt>
                <c:pt idx="73">
                  <c:v>4.4284999999999997</c:v>
                </c:pt>
                <c:pt idx="74">
                  <c:v>4.4119999999999999</c:v>
                </c:pt>
                <c:pt idx="75">
                  <c:v>4.4169999999999998</c:v>
                </c:pt>
                <c:pt idx="76">
                  <c:v>4.38</c:v>
                </c:pt>
                <c:pt idx="77">
                  <c:v>4.3724999999999996</c:v>
                </c:pt>
                <c:pt idx="78">
                  <c:v>4.4580000000000002</c:v>
                </c:pt>
                <c:pt idx="79">
                  <c:v>4.4720000000000004</c:v>
                </c:pt>
                <c:pt idx="80">
                  <c:v>4.3630000000000004</c:v>
                </c:pt>
                <c:pt idx="81">
                  <c:v>4.4109999999999996</c:v>
                </c:pt>
                <c:pt idx="82">
                  <c:v>4.3334999999999999</c:v>
                </c:pt>
                <c:pt idx="83">
                  <c:v>4.3994999999999997</c:v>
                </c:pt>
                <c:pt idx="84">
                  <c:v>4.4530000000000003</c:v>
                </c:pt>
                <c:pt idx="85">
                  <c:v>4.3405000000000005</c:v>
                </c:pt>
                <c:pt idx="86">
                  <c:v>4.3495000000000008</c:v>
                </c:pt>
                <c:pt idx="87">
                  <c:v>4.3680000000000003</c:v>
                </c:pt>
                <c:pt idx="88">
                  <c:v>4.3295000000000003</c:v>
                </c:pt>
                <c:pt idx="89">
                  <c:v>4.4640000000000004</c:v>
                </c:pt>
                <c:pt idx="90">
                  <c:v>4.4394999999999998</c:v>
                </c:pt>
                <c:pt idx="91">
                  <c:v>4.4075000000000006</c:v>
                </c:pt>
                <c:pt idx="92">
                  <c:v>4.3804999999999996</c:v>
                </c:pt>
                <c:pt idx="93">
                  <c:v>4.3739999999999997</c:v>
                </c:pt>
                <c:pt idx="94">
                  <c:v>4.4009999999999998</c:v>
                </c:pt>
                <c:pt idx="95">
                  <c:v>4.3760000000000003</c:v>
                </c:pt>
                <c:pt idx="96">
                  <c:v>4.3185000000000002</c:v>
                </c:pt>
                <c:pt idx="97">
                  <c:v>4.4000000000000004</c:v>
                </c:pt>
                <c:pt idx="98">
                  <c:v>4.3490000000000002</c:v>
                </c:pt>
                <c:pt idx="99">
                  <c:v>4.3395000000000001</c:v>
                </c:pt>
                <c:pt idx="100">
                  <c:v>4.3484999999999996</c:v>
                </c:pt>
                <c:pt idx="101">
                  <c:v>4.3040000000000003</c:v>
                </c:pt>
                <c:pt idx="102">
                  <c:v>4.3055000000000003</c:v>
                </c:pt>
                <c:pt idx="103">
                  <c:v>4.3219999999999992</c:v>
                </c:pt>
                <c:pt idx="104">
                  <c:v>4.3644999999999996</c:v>
                </c:pt>
                <c:pt idx="105">
                  <c:v>4.4275000000000002</c:v>
                </c:pt>
                <c:pt idx="106">
                  <c:v>4.4510000000000005</c:v>
                </c:pt>
                <c:pt idx="107">
                  <c:v>4.4102499999999996</c:v>
                </c:pt>
                <c:pt idx="108">
                  <c:v>4.37</c:v>
                </c:pt>
                <c:pt idx="109">
                  <c:v>4.3725000000000005</c:v>
                </c:pt>
                <c:pt idx="110">
                  <c:v>4.359</c:v>
                </c:pt>
                <c:pt idx="111">
                  <c:v>4.3635000000000002</c:v>
                </c:pt>
                <c:pt idx="112">
                  <c:v>4.3505000000000003</c:v>
                </c:pt>
                <c:pt idx="113">
                  <c:v>4.3740000000000006</c:v>
                </c:pt>
                <c:pt idx="114">
                  <c:v>4.3675000000000006</c:v>
                </c:pt>
                <c:pt idx="115">
                  <c:v>4.3755000000000006</c:v>
                </c:pt>
                <c:pt idx="116">
                  <c:v>4.3780000000000001</c:v>
                </c:pt>
                <c:pt idx="117">
                  <c:v>4.367</c:v>
                </c:pt>
                <c:pt idx="118">
                  <c:v>4.3654999999999999</c:v>
                </c:pt>
                <c:pt idx="119">
                  <c:v>4.34</c:v>
                </c:pt>
                <c:pt idx="120">
                  <c:v>4.3955000000000002</c:v>
                </c:pt>
                <c:pt idx="121">
                  <c:v>4.4380000000000006</c:v>
                </c:pt>
                <c:pt idx="122">
                  <c:v>4.3579999999999997</c:v>
                </c:pt>
                <c:pt idx="123">
                  <c:v>4.4474999999999998</c:v>
                </c:pt>
                <c:pt idx="124">
                  <c:v>4.4169999999999998</c:v>
                </c:pt>
                <c:pt idx="125">
                  <c:v>4.3964999999999996</c:v>
                </c:pt>
                <c:pt idx="126">
                  <c:v>4.41</c:v>
                </c:pt>
                <c:pt idx="127">
                  <c:v>4.3819999999999997</c:v>
                </c:pt>
                <c:pt idx="128">
                  <c:v>4.4164999999999992</c:v>
                </c:pt>
                <c:pt idx="129">
                  <c:v>4.444</c:v>
                </c:pt>
                <c:pt idx="130">
                  <c:v>4.3780000000000001</c:v>
                </c:pt>
                <c:pt idx="131">
                  <c:v>4.3975</c:v>
                </c:pt>
                <c:pt idx="132">
                  <c:v>4.3405000000000005</c:v>
                </c:pt>
                <c:pt idx="133">
                  <c:v>4.3895</c:v>
                </c:pt>
                <c:pt idx="134">
                  <c:v>4.4507500000000002</c:v>
                </c:pt>
                <c:pt idx="135">
                  <c:v>4.4589999999999996</c:v>
                </c:pt>
                <c:pt idx="136">
                  <c:v>4.3685</c:v>
                </c:pt>
                <c:pt idx="137">
                  <c:v>4.4380000000000006</c:v>
                </c:pt>
                <c:pt idx="138">
                  <c:v>4.4115000000000002</c:v>
                </c:pt>
                <c:pt idx="139">
                  <c:v>4.4275000000000002</c:v>
                </c:pt>
                <c:pt idx="140">
                  <c:v>4.4254999999999995</c:v>
                </c:pt>
                <c:pt idx="141">
                  <c:v>4.3899999999999997</c:v>
                </c:pt>
                <c:pt idx="142">
                  <c:v>4.3685</c:v>
                </c:pt>
                <c:pt idx="143">
                  <c:v>4.4030000000000005</c:v>
                </c:pt>
                <c:pt idx="144">
                  <c:v>4.4240000000000004</c:v>
                </c:pt>
                <c:pt idx="145">
                  <c:v>4.4474999999999998</c:v>
                </c:pt>
                <c:pt idx="146">
                  <c:v>4.3562500000000002</c:v>
                </c:pt>
                <c:pt idx="147">
                  <c:v>4.4085000000000001</c:v>
                </c:pt>
                <c:pt idx="148">
                  <c:v>4.3980000000000006</c:v>
                </c:pt>
                <c:pt idx="149">
                  <c:v>4.3914999999999997</c:v>
                </c:pt>
                <c:pt idx="150">
                  <c:v>4.3529999999999998</c:v>
                </c:pt>
                <c:pt idx="151">
                  <c:v>4.3309999999999995</c:v>
                </c:pt>
                <c:pt idx="152">
                  <c:v>4.3374999999999995</c:v>
                </c:pt>
                <c:pt idx="153">
                  <c:v>4.3754999999999997</c:v>
                </c:pt>
                <c:pt idx="154">
                  <c:v>4.3860000000000001</c:v>
                </c:pt>
                <c:pt idx="155">
                  <c:v>4.4344999999999999</c:v>
                </c:pt>
                <c:pt idx="156">
                  <c:v>4.3529999999999998</c:v>
                </c:pt>
                <c:pt idx="157">
                  <c:v>4.3480000000000008</c:v>
                </c:pt>
                <c:pt idx="158">
                  <c:v>4.4030000000000005</c:v>
                </c:pt>
                <c:pt idx="159">
                  <c:v>4.3752500000000003</c:v>
                </c:pt>
                <c:pt idx="160">
                  <c:v>4.4180000000000001</c:v>
                </c:pt>
                <c:pt idx="161">
                  <c:v>4.3695000000000004</c:v>
                </c:pt>
                <c:pt idx="162">
                  <c:v>4.3495000000000008</c:v>
                </c:pt>
                <c:pt idx="163">
                  <c:v>4.3624999999999998</c:v>
                </c:pt>
                <c:pt idx="164">
                  <c:v>4.4234999999999998</c:v>
                </c:pt>
                <c:pt idx="165">
                  <c:v>4.3795000000000002</c:v>
                </c:pt>
                <c:pt idx="166">
                  <c:v>4.3959999999999999</c:v>
                </c:pt>
                <c:pt idx="167">
                  <c:v>4.4764999999999997</c:v>
                </c:pt>
                <c:pt idx="168">
                  <c:v>4.3140000000000001</c:v>
                </c:pt>
                <c:pt idx="169">
                  <c:v>4.3564999999999996</c:v>
                </c:pt>
                <c:pt idx="170">
                  <c:v>4.4790000000000001</c:v>
                </c:pt>
                <c:pt idx="171">
                  <c:v>4.4535</c:v>
                </c:pt>
                <c:pt idx="172">
                  <c:v>4.4089999999999998</c:v>
                </c:pt>
                <c:pt idx="173">
                  <c:v>4.3572500000000005</c:v>
                </c:pt>
                <c:pt idx="174">
                  <c:v>4.3392499999999998</c:v>
                </c:pt>
                <c:pt idx="175">
                  <c:v>4.3260000000000005</c:v>
                </c:pt>
                <c:pt idx="176">
                  <c:v>4.3089999999999993</c:v>
                </c:pt>
                <c:pt idx="177">
                  <c:v>4.3434999999999997</c:v>
                </c:pt>
                <c:pt idx="178">
                  <c:v>4.3494999999999999</c:v>
                </c:pt>
                <c:pt idx="179">
                  <c:v>4.4260000000000002</c:v>
                </c:pt>
                <c:pt idx="180">
                  <c:v>4.415</c:v>
                </c:pt>
                <c:pt idx="181">
                  <c:v>4.4215</c:v>
                </c:pt>
                <c:pt idx="182">
                  <c:v>4.3925000000000001</c:v>
                </c:pt>
                <c:pt idx="183">
                  <c:v>4.3734999999999999</c:v>
                </c:pt>
                <c:pt idx="184">
                  <c:v>4.3855000000000004</c:v>
                </c:pt>
                <c:pt idx="185">
                  <c:v>4.4295</c:v>
                </c:pt>
                <c:pt idx="186">
                  <c:v>4.4645000000000001</c:v>
                </c:pt>
                <c:pt idx="187">
                  <c:v>4.49</c:v>
                </c:pt>
                <c:pt idx="188">
                  <c:v>4.4085000000000001</c:v>
                </c:pt>
                <c:pt idx="189">
                  <c:v>4.4504999999999999</c:v>
                </c:pt>
                <c:pt idx="190">
                  <c:v>4.4525000000000006</c:v>
                </c:pt>
                <c:pt idx="191">
                  <c:v>4.4090000000000007</c:v>
                </c:pt>
                <c:pt idx="192">
                  <c:v>4.4545000000000003</c:v>
                </c:pt>
                <c:pt idx="193">
                  <c:v>4.4470000000000001</c:v>
                </c:pt>
                <c:pt idx="194">
                  <c:v>4.4130000000000003</c:v>
                </c:pt>
                <c:pt idx="195">
                  <c:v>4.3574999999999999</c:v>
                </c:pt>
                <c:pt idx="196">
                  <c:v>4.3365</c:v>
                </c:pt>
                <c:pt idx="197">
                  <c:v>4.3540000000000001</c:v>
                </c:pt>
                <c:pt idx="198">
                  <c:v>4.3180000000000005</c:v>
                </c:pt>
                <c:pt idx="199">
                  <c:v>4.4269999999999996</c:v>
                </c:pt>
                <c:pt idx="200">
                  <c:v>4.343</c:v>
                </c:pt>
                <c:pt idx="201">
                  <c:v>4.3959999999999999</c:v>
                </c:pt>
                <c:pt idx="202">
                  <c:v>4.3485000000000005</c:v>
                </c:pt>
                <c:pt idx="203">
                  <c:v>4.4019999999999992</c:v>
                </c:pt>
                <c:pt idx="204">
                  <c:v>4.400500000000001</c:v>
                </c:pt>
                <c:pt idx="205">
                  <c:v>4.4130000000000003</c:v>
                </c:pt>
                <c:pt idx="206">
                  <c:v>4.4295</c:v>
                </c:pt>
                <c:pt idx="207">
                  <c:v>4.4340000000000002</c:v>
                </c:pt>
                <c:pt idx="208">
                  <c:v>4.5214999999999996</c:v>
                </c:pt>
                <c:pt idx="209">
                  <c:v>4.4459999999999997</c:v>
                </c:pt>
                <c:pt idx="210">
                  <c:v>4.3594999999999997</c:v>
                </c:pt>
                <c:pt idx="211">
                  <c:v>4.3494999999999999</c:v>
                </c:pt>
                <c:pt idx="212">
                  <c:v>4.3410000000000002</c:v>
                </c:pt>
                <c:pt idx="213">
                  <c:v>4.3925000000000001</c:v>
                </c:pt>
                <c:pt idx="214">
                  <c:v>4.4112499999999999</c:v>
                </c:pt>
                <c:pt idx="215">
                  <c:v>4.3805000000000005</c:v>
                </c:pt>
                <c:pt idx="216">
                  <c:v>4.3650000000000002</c:v>
                </c:pt>
                <c:pt idx="217">
                  <c:v>4.3900000000000006</c:v>
                </c:pt>
                <c:pt idx="218">
                  <c:v>4.3715000000000011</c:v>
                </c:pt>
                <c:pt idx="219">
                  <c:v>4.3505000000000003</c:v>
                </c:pt>
                <c:pt idx="220">
                  <c:v>4.4642499999999998</c:v>
                </c:pt>
                <c:pt idx="221">
                  <c:v>4.4275000000000002</c:v>
                </c:pt>
                <c:pt idx="222">
                  <c:v>4.4385000000000003</c:v>
                </c:pt>
                <c:pt idx="223">
                  <c:v>4.4489999999999998</c:v>
                </c:pt>
                <c:pt idx="224">
                  <c:v>4.3895</c:v>
                </c:pt>
                <c:pt idx="225">
                  <c:v>4.4165000000000001</c:v>
                </c:pt>
                <c:pt idx="226">
                  <c:v>4.3339999999999996</c:v>
                </c:pt>
                <c:pt idx="227">
                  <c:v>4.383</c:v>
                </c:pt>
                <c:pt idx="228">
                  <c:v>4.4329999999999998</c:v>
                </c:pt>
                <c:pt idx="229">
                  <c:v>4.4059999999999997</c:v>
                </c:pt>
                <c:pt idx="230">
                  <c:v>4.41425</c:v>
                </c:pt>
                <c:pt idx="231">
                  <c:v>4.4800000000000004</c:v>
                </c:pt>
                <c:pt idx="232">
                  <c:v>4.4515000000000002</c:v>
                </c:pt>
                <c:pt idx="233">
                  <c:v>4.4205000000000005</c:v>
                </c:pt>
                <c:pt idx="234">
                  <c:v>4.3840000000000003</c:v>
                </c:pt>
                <c:pt idx="235">
                  <c:v>4.383</c:v>
                </c:pt>
                <c:pt idx="236">
                  <c:v>4.3789999999999996</c:v>
                </c:pt>
                <c:pt idx="237">
                  <c:v>4.4139999999999997</c:v>
                </c:pt>
                <c:pt idx="238">
                  <c:v>4.5235000000000003</c:v>
                </c:pt>
                <c:pt idx="239">
                  <c:v>4.4085000000000001</c:v>
                </c:pt>
                <c:pt idx="240">
                  <c:v>4.3609999999999998</c:v>
                </c:pt>
                <c:pt idx="241">
                  <c:v>4.3715000000000002</c:v>
                </c:pt>
                <c:pt idx="242">
                  <c:v>4.375</c:v>
                </c:pt>
                <c:pt idx="243">
                  <c:v>4.38</c:v>
                </c:pt>
                <c:pt idx="244">
                  <c:v>4.4550000000000001</c:v>
                </c:pt>
                <c:pt idx="245">
                  <c:v>4.3765000000000001</c:v>
                </c:pt>
                <c:pt idx="246">
                  <c:v>4.4745000000000008</c:v>
                </c:pt>
                <c:pt idx="247">
                  <c:v>4.343</c:v>
                </c:pt>
                <c:pt idx="248">
                  <c:v>4.3550000000000004</c:v>
                </c:pt>
                <c:pt idx="249">
                  <c:v>4.3440000000000003</c:v>
                </c:pt>
                <c:pt idx="250">
                  <c:v>4.3164999999999996</c:v>
                </c:pt>
                <c:pt idx="251">
                  <c:v>4.4524999999999997</c:v>
                </c:pt>
                <c:pt idx="252">
                  <c:v>4.4154999999999998</c:v>
                </c:pt>
                <c:pt idx="253">
                  <c:v>4.3624999999999998</c:v>
                </c:pt>
                <c:pt idx="254">
                  <c:v>4.3870000000000005</c:v>
                </c:pt>
                <c:pt idx="255">
                  <c:v>4.3975</c:v>
                </c:pt>
                <c:pt idx="256">
                  <c:v>4.4344999999999999</c:v>
                </c:pt>
                <c:pt idx="257">
                  <c:v>4.4144999999999994</c:v>
                </c:pt>
                <c:pt idx="258">
                  <c:v>4.3570000000000002</c:v>
                </c:pt>
                <c:pt idx="259">
                  <c:v>4.3789999999999996</c:v>
                </c:pt>
                <c:pt idx="260">
                  <c:v>4.3809999999999993</c:v>
                </c:pt>
                <c:pt idx="261">
                  <c:v>4.4452499999999997</c:v>
                </c:pt>
                <c:pt idx="262">
                  <c:v>4.359</c:v>
                </c:pt>
                <c:pt idx="263">
                  <c:v>4.3920000000000003</c:v>
                </c:pt>
                <c:pt idx="264">
                  <c:v>4.4685000000000006</c:v>
                </c:pt>
                <c:pt idx="265">
                  <c:v>4.3654999999999999</c:v>
                </c:pt>
                <c:pt idx="266">
                  <c:v>4.3324999999999996</c:v>
                </c:pt>
                <c:pt idx="267">
                  <c:v>4.3224999999999998</c:v>
                </c:pt>
                <c:pt idx="268">
                  <c:v>4.3055000000000003</c:v>
                </c:pt>
                <c:pt idx="269">
                  <c:v>4.2969999999999997</c:v>
                </c:pt>
                <c:pt idx="270">
                  <c:v>4.4150000000000009</c:v>
                </c:pt>
                <c:pt idx="271">
                  <c:v>4.3039999999999994</c:v>
                </c:pt>
                <c:pt idx="272">
                  <c:v>4.4725000000000001</c:v>
                </c:pt>
                <c:pt idx="273">
                  <c:v>4.5175000000000001</c:v>
                </c:pt>
                <c:pt idx="274">
                  <c:v>4.4039999999999999</c:v>
                </c:pt>
                <c:pt idx="275">
                  <c:v>4.3714999999999993</c:v>
                </c:pt>
                <c:pt idx="276">
                  <c:v>4.3949999999999996</c:v>
                </c:pt>
                <c:pt idx="277">
                  <c:v>4.3540000000000001</c:v>
                </c:pt>
                <c:pt idx="278">
                  <c:v>4.3274999999999997</c:v>
                </c:pt>
                <c:pt idx="279">
                  <c:v>4.3419999999999996</c:v>
                </c:pt>
                <c:pt idx="280">
                  <c:v>4.4290000000000003</c:v>
                </c:pt>
                <c:pt idx="281">
                  <c:v>4.4074999999999998</c:v>
                </c:pt>
                <c:pt idx="282">
                  <c:v>4.37</c:v>
                </c:pt>
                <c:pt idx="283">
                  <c:v>4.4075000000000006</c:v>
                </c:pt>
                <c:pt idx="284">
                  <c:v>4.359</c:v>
                </c:pt>
                <c:pt idx="285">
                  <c:v>4.3715000000000002</c:v>
                </c:pt>
                <c:pt idx="286">
                  <c:v>4.4145000000000003</c:v>
                </c:pt>
                <c:pt idx="287">
                  <c:v>4.3304999999999998</c:v>
                </c:pt>
                <c:pt idx="288">
                  <c:v>4.4285000000000005</c:v>
                </c:pt>
                <c:pt idx="289">
                  <c:v>4.3679999999999994</c:v>
                </c:pt>
                <c:pt idx="290">
                  <c:v>4.3390000000000004</c:v>
                </c:pt>
                <c:pt idx="291">
                  <c:v>4.3419999999999996</c:v>
                </c:pt>
                <c:pt idx="292">
                  <c:v>4.3775000000000004</c:v>
                </c:pt>
                <c:pt idx="293">
                  <c:v>4.3140000000000001</c:v>
                </c:pt>
                <c:pt idx="294">
                  <c:v>4.3680000000000003</c:v>
                </c:pt>
                <c:pt idx="295">
                  <c:v>4.3615000000000004</c:v>
                </c:pt>
                <c:pt idx="296">
                  <c:v>4.4195000000000002</c:v>
                </c:pt>
                <c:pt idx="297">
                  <c:v>4.3600000000000003</c:v>
                </c:pt>
                <c:pt idx="298">
                  <c:v>4.2944999999999993</c:v>
                </c:pt>
                <c:pt idx="299">
                  <c:v>4.4044999999999996</c:v>
                </c:pt>
                <c:pt idx="300">
                  <c:v>4.3354999999999997</c:v>
                </c:pt>
                <c:pt idx="301">
                  <c:v>4.4085000000000001</c:v>
                </c:pt>
                <c:pt idx="302">
                  <c:v>4.3935000000000004</c:v>
                </c:pt>
                <c:pt idx="303">
                  <c:v>4.3774999999999995</c:v>
                </c:pt>
                <c:pt idx="304">
                  <c:v>4.3580000000000005</c:v>
                </c:pt>
                <c:pt idx="305">
                  <c:v>4.3410000000000002</c:v>
                </c:pt>
                <c:pt idx="306">
                  <c:v>4.4055000000000009</c:v>
                </c:pt>
                <c:pt idx="307">
                  <c:v>4.3635000000000002</c:v>
                </c:pt>
                <c:pt idx="308">
                  <c:v>4.3574999999999999</c:v>
                </c:pt>
                <c:pt idx="309">
                  <c:v>4.3544999999999998</c:v>
                </c:pt>
                <c:pt idx="310">
                  <c:v>4.3629999999999995</c:v>
                </c:pt>
                <c:pt idx="311">
                  <c:v>4.3834999999999997</c:v>
                </c:pt>
                <c:pt idx="312">
                  <c:v>4.3220000000000001</c:v>
                </c:pt>
                <c:pt idx="313">
                  <c:v>4.383</c:v>
                </c:pt>
                <c:pt idx="314">
                  <c:v>4.3529999999999998</c:v>
                </c:pt>
                <c:pt idx="315">
                  <c:v>4.3919999999999995</c:v>
                </c:pt>
                <c:pt idx="316">
                  <c:v>4.3704999999999998</c:v>
                </c:pt>
                <c:pt idx="317">
                  <c:v>4.3710000000000004</c:v>
                </c:pt>
                <c:pt idx="318">
                  <c:v>4.3129999999999997</c:v>
                </c:pt>
                <c:pt idx="319">
                  <c:v>4.3239999999999998</c:v>
                </c:pt>
                <c:pt idx="320">
                  <c:v>4.3339999999999996</c:v>
                </c:pt>
                <c:pt idx="321">
                  <c:v>4.3245000000000005</c:v>
                </c:pt>
                <c:pt idx="322">
                  <c:v>4.3994999999999997</c:v>
                </c:pt>
                <c:pt idx="323">
                  <c:v>4.3295000000000003</c:v>
                </c:pt>
                <c:pt idx="324">
                  <c:v>4.3319999999999999</c:v>
                </c:pt>
                <c:pt idx="325">
                  <c:v>4.3565000000000005</c:v>
                </c:pt>
                <c:pt idx="326">
                  <c:v>4.3745000000000003</c:v>
                </c:pt>
                <c:pt idx="327">
                  <c:v>4.4465000000000003</c:v>
                </c:pt>
                <c:pt idx="328">
                  <c:v>4.3875000000000002</c:v>
                </c:pt>
                <c:pt idx="329">
                  <c:v>4.3825000000000003</c:v>
                </c:pt>
                <c:pt idx="330">
                  <c:v>4.3810000000000002</c:v>
                </c:pt>
                <c:pt idx="331">
                  <c:v>4.3760000000000003</c:v>
                </c:pt>
                <c:pt idx="332">
                  <c:v>4.4295</c:v>
                </c:pt>
                <c:pt idx="333">
                  <c:v>4.391</c:v>
                </c:pt>
                <c:pt idx="334">
                  <c:v>4.4105000000000008</c:v>
                </c:pt>
                <c:pt idx="335">
                  <c:v>4.3485000000000005</c:v>
                </c:pt>
                <c:pt idx="336">
                  <c:v>4.3980000000000006</c:v>
                </c:pt>
                <c:pt idx="337">
                  <c:v>4.3849999999999998</c:v>
                </c:pt>
                <c:pt idx="338">
                  <c:v>4.3425000000000002</c:v>
                </c:pt>
                <c:pt idx="339">
                  <c:v>4.3689999999999998</c:v>
                </c:pt>
                <c:pt idx="340">
                  <c:v>4.3710000000000004</c:v>
                </c:pt>
                <c:pt idx="341">
                  <c:v>4.3780000000000001</c:v>
                </c:pt>
                <c:pt idx="342">
                  <c:v>4.4664999999999999</c:v>
                </c:pt>
                <c:pt idx="343">
                  <c:v>4.3912500000000003</c:v>
                </c:pt>
                <c:pt idx="344">
                  <c:v>4.391</c:v>
                </c:pt>
                <c:pt idx="345">
                  <c:v>4.3765000000000001</c:v>
                </c:pt>
                <c:pt idx="346">
                  <c:v>4.3849999999999998</c:v>
                </c:pt>
                <c:pt idx="347">
                  <c:v>4.3994999999999997</c:v>
                </c:pt>
                <c:pt idx="348">
                  <c:v>4.3725000000000005</c:v>
                </c:pt>
                <c:pt idx="349">
                  <c:v>4.3555000000000001</c:v>
                </c:pt>
                <c:pt idx="350">
                  <c:v>4.4080000000000004</c:v>
                </c:pt>
                <c:pt idx="351">
                  <c:v>4.3609999999999998</c:v>
                </c:pt>
                <c:pt idx="352">
                  <c:v>4.3815</c:v>
                </c:pt>
                <c:pt idx="353">
                  <c:v>4.4204999999999997</c:v>
                </c:pt>
                <c:pt idx="354">
                  <c:v>4.4125000000000005</c:v>
                </c:pt>
                <c:pt idx="355">
                  <c:v>4.4424999999999999</c:v>
                </c:pt>
                <c:pt idx="356">
                  <c:v>4.4645000000000001</c:v>
                </c:pt>
                <c:pt idx="357">
                  <c:v>4.4604999999999997</c:v>
                </c:pt>
                <c:pt idx="358">
                  <c:v>4.4644999999999992</c:v>
                </c:pt>
                <c:pt idx="359">
                  <c:v>4.4779999999999998</c:v>
                </c:pt>
                <c:pt idx="360">
                  <c:v>4.4154999999999998</c:v>
                </c:pt>
                <c:pt idx="361">
                  <c:v>4.4785000000000004</c:v>
                </c:pt>
                <c:pt idx="362">
                  <c:v>4.4535</c:v>
                </c:pt>
                <c:pt idx="363">
                  <c:v>4.3934999999999995</c:v>
                </c:pt>
                <c:pt idx="364">
                  <c:v>4.41</c:v>
                </c:pt>
                <c:pt idx="365">
                  <c:v>4.391</c:v>
                </c:pt>
                <c:pt idx="366">
                  <c:v>4.3755000000000006</c:v>
                </c:pt>
                <c:pt idx="367">
                  <c:v>4.4284999999999997</c:v>
                </c:pt>
                <c:pt idx="368">
                  <c:v>4.4340000000000002</c:v>
                </c:pt>
                <c:pt idx="369">
                  <c:v>4.3970000000000002</c:v>
                </c:pt>
                <c:pt idx="370">
                  <c:v>4.3504999999999994</c:v>
                </c:pt>
                <c:pt idx="371">
                  <c:v>4.3614999999999995</c:v>
                </c:pt>
                <c:pt idx="372">
                  <c:v>4.4465000000000003</c:v>
                </c:pt>
                <c:pt idx="373">
                  <c:v>4.444</c:v>
                </c:pt>
                <c:pt idx="374">
                  <c:v>4.3454999999999995</c:v>
                </c:pt>
                <c:pt idx="375">
                  <c:v>4.3395000000000001</c:v>
                </c:pt>
                <c:pt idx="376">
                  <c:v>4.4024999999999999</c:v>
                </c:pt>
                <c:pt idx="377">
                  <c:v>4.3877499999999996</c:v>
                </c:pt>
                <c:pt idx="378">
                  <c:v>4.391</c:v>
                </c:pt>
                <c:pt idx="379">
                  <c:v>4.3710000000000004</c:v>
                </c:pt>
                <c:pt idx="380">
                  <c:v>4.3904999999999994</c:v>
                </c:pt>
                <c:pt idx="381">
                  <c:v>4.4615</c:v>
                </c:pt>
                <c:pt idx="382">
                  <c:v>4.4820000000000002</c:v>
                </c:pt>
                <c:pt idx="383">
                  <c:v>4.4089999999999998</c:v>
                </c:pt>
                <c:pt idx="384">
                  <c:v>4.463000000000001</c:v>
                </c:pt>
                <c:pt idx="385">
                  <c:v>4.4144999999999994</c:v>
                </c:pt>
                <c:pt idx="386">
                  <c:v>4.4034999999999993</c:v>
                </c:pt>
                <c:pt idx="387">
                  <c:v>4.4424999999999999</c:v>
                </c:pt>
                <c:pt idx="388">
                  <c:v>4.4204999999999997</c:v>
                </c:pt>
                <c:pt idx="389">
                  <c:v>4.3755000000000006</c:v>
                </c:pt>
                <c:pt idx="390">
                  <c:v>4.3964999999999996</c:v>
                </c:pt>
                <c:pt idx="391">
                  <c:v>4.3834999999999997</c:v>
                </c:pt>
                <c:pt idx="392">
                  <c:v>4.4080000000000004</c:v>
                </c:pt>
                <c:pt idx="393">
                  <c:v>4.3770000000000007</c:v>
                </c:pt>
                <c:pt idx="394">
                  <c:v>4.3864999999999998</c:v>
                </c:pt>
                <c:pt idx="395">
                  <c:v>4.3875000000000002</c:v>
                </c:pt>
                <c:pt idx="396">
                  <c:v>4.4085000000000001</c:v>
                </c:pt>
                <c:pt idx="397">
                  <c:v>4.3654999999999999</c:v>
                </c:pt>
                <c:pt idx="398">
                  <c:v>4.4489999999999998</c:v>
                </c:pt>
                <c:pt idx="399">
                  <c:v>4.3460000000000001</c:v>
                </c:pt>
                <c:pt idx="400">
                  <c:v>4.4055</c:v>
                </c:pt>
                <c:pt idx="401">
                  <c:v>4.452</c:v>
                </c:pt>
                <c:pt idx="402">
                  <c:v>4.3864999999999998</c:v>
                </c:pt>
                <c:pt idx="403">
                  <c:v>4.4865000000000004</c:v>
                </c:pt>
                <c:pt idx="404">
                  <c:v>4.4545000000000003</c:v>
                </c:pt>
                <c:pt idx="405">
                  <c:v>4.4415000000000004</c:v>
                </c:pt>
                <c:pt idx="406">
                  <c:v>4.4049999999999994</c:v>
                </c:pt>
                <c:pt idx="407">
                  <c:v>4.367</c:v>
                </c:pt>
                <c:pt idx="408">
                  <c:v>4.4565999999999999</c:v>
                </c:pt>
                <c:pt idx="409">
                  <c:v>4.4845000000000006</c:v>
                </c:pt>
                <c:pt idx="410">
                  <c:v>4.4435000000000002</c:v>
                </c:pt>
                <c:pt idx="411">
                  <c:v>4.4219999999999997</c:v>
                </c:pt>
                <c:pt idx="412">
                  <c:v>4.38</c:v>
                </c:pt>
                <c:pt idx="413">
                  <c:v>4.4030000000000005</c:v>
                </c:pt>
                <c:pt idx="414">
                  <c:v>4.4109999999999996</c:v>
                </c:pt>
                <c:pt idx="415">
                  <c:v>4.3714999999999993</c:v>
                </c:pt>
                <c:pt idx="416">
                  <c:v>4.3875000000000002</c:v>
                </c:pt>
                <c:pt idx="417">
                  <c:v>4.4154999999999998</c:v>
                </c:pt>
                <c:pt idx="418">
                  <c:v>4.5040000000000004</c:v>
                </c:pt>
                <c:pt idx="419">
                  <c:v>4.5250000000000004</c:v>
                </c:pt>
                <c:pt idx="420">
                  <c:v>4.3729999999999993</c:v>
                </c:pt>
                <c:pt idx="421">
                  <c:v>4.4029999999999996</c:v>
                </c:pt>
                <c:pt idx="422">
                  <c:v>4.4380000000000006</c:v>
                </c:pt>
                <c:pt idx="423">
                  <c:v>4.4335000000000004</c:v>
                </c:pt>
                <c:pt idx="424">
                  <c:v>4.4435000000000002</c:v>
                </c:pt>
                <c:pt idx="425">
                  <c:v>4.4355000000000002</c:v>
                </c:pt>
                <c:pt idx="426">
                  <c:v>4.4154999999999998</c:v>
                </c:pt>
                <c:pt idx="427">
                  <c:v>4.4039999999999999</c:v>
                </c:pt>
                <c:pt idx="428">
                  <c:v>4.4509999999999996</c:v>
                </c:pt>
                <c:pt idx="429">
                  <c:v>4.4014999999999995</c:v>
                </c:pt>
                <c:pt idx="430">
                  <c:v>4.3979999999999997</c:v>
                </c:pt>
                <c:pt idx="431">
                  <c:v>4.4260000000000002</c:v>
                </c:pt>
                <c:pt idx="432">
                  <c:v>4.3895</c:v>
                </c:pt>
                <c:pt idx="433">
                  <c:v>4.3624999999999998</c:v>
                </c:pt>
                <c:pt idx="434">
                  <c:v>4.4320000000000004</c:v>
                </c:pt>
                <c:pt idx="435">
                  <c:v>4.4454999999999991</c:v>
                </c:pt>
                <c:pt idx="436">
                  <c:v>4.4060000000000006</c:v>
                </c:pt>
                <c:pt idx="437">
                  <c:v>4.4954999999999998</c:v>
                </c:pt>
                <c:pt idx="438">
                  <c:v>4.4030000000000005</c:v>
                </c:pt>
                <c:pt idx="439">
                  <c:v>4.4669999999999996</c:v>
                </c:pt>
                <c:pt idx="440">
                  <c:v>4.3990000000000009</c:v>
                </c:pt>
                <c:pt idx="441">
                  <c:v>4.4340000000000002</c:v>
                </c:pt>
                <c:pt idx="442">
                  <c:v>4.4104999999999999</c:v>
                </c:pt>
                <c:pt idx="443">
                  <c:v>4.4165000000000001</c:v>
                </c:pt>
                <c:pt idx="444">
                  <c:v>4.3940000000000001</c:v>
                </c:pt>
                <c:pt idx="445">
                  <c:v>4.3675000000000006</c:v>
                </c:pt>
                <c:pt idx="446">
                  <c:v>4.3745000000000003</c:v>
                </c:pt>
                <c:pt idx="447">
                  <c:v>4.4365000000000006</c:v>
                </c:pt>
                <c:pt idx="448">
                  <c:v>4.4450000000000003</c:v>
                </c:pt>
                <c:pt idx="449">
                  <c:v>4.2977499999999988</c:v>
                </c:pt>
                <c:pt idx="450">
                  <c:v>4.3985000000000003</c:v>
                </c:pt>
                <c:pt idx="451">
                  <c:v>4.4150000000000009</c:v>
                </c:pt>
                <c:pt idx="452">
                  <c:v>4.3544999999999998</c:v>
                </c:pt>
                <c:pt idx="453">
                  <c:v>4.4775</c:v>
                </c:pt>
                <c:pt idx="454">
                  <c:v>4.3915000000000006</c:v>
                </c:pt>
                <c:pt idx="455">
                  <c:v>4.383</c:v>
                </c:pt>
                <c:pt idx="456">
                  <c:v>4.36625</c:v>
                </c:pt>
                <c:pt idx="457">
                  <c:v>4.3869999999999996</c:v>
                </c:pt>
                <c:pt idx="458">
                  <c:v>4.4194999999999993</c:v>
                </c:pt>
                <c:pt idx="459">
                  <c:v>4.3955000000000002</c:v>
                </c:pt>
                <c:pt idx="460">
                  <c:v>4.4515000000000002</c:v>
                </c:pt>
                <c:pt idx="461">
                  <c:v>4.4120000000000008</c:v>
                </c:pt>
                <c:pt idx="462">
                  <c:v>4.4169999999999998</c:v>
                </c:pt>
                <c:pt idx="463">
                  <c:v>4.4504999999999999</c:v>
                </c:pt>
                <c:pt idx="464">
                  <c:v>4.3245000000000005</c:v>
                </c:pt>
                <c:pt idx="465">
                  <c:v>4.3560000000000008</c:v>
                </c:pt>
                <c:pt idx="466">
                  <c:v>4.4020000000000001</c:v>
                </c:pt>
                <c:pt idx="467">
                  <c:v>4.4790000000000001</c:v>
                </c:pt>
                <c:pt idx="468">
                  <c:v>4.3952499999999999</c:v>
                </c:pt>
                <c:pt idx="469">
                  <c:v>4.3659999999999997</c:v>
                </c:pt>
                <c:pt idx="470">
                  <c:v>4.4449999999999994</c:v>
                </c:pt>
                <c:pt idx="471">
                  <c:v>4.4695</c:v>
                </c:pt>
                <c:pt idx="472">
                  <c:v>4.4032499999999999</c:v>
                </c:pt>
                <c:pt idx="473">
                  <c:v>4.4355000000000002</c:v>
                </c:pt>
                <c:pt idx="474">
                  <c:v>4.4080000000000004</c:v>
                </c:pt>
                <c:pt idx="475">
                  <c:v>4.4160000000000004</c:v>
                </c:pt>
                <c:pt idx="476">
                  <c:v>4.3940000000000001</c:v>
                </c:pt>
                <c:pt idx="477">
                  <c:v>4.3765000000000001</c:v>
                </c:pt>
                <c:pt idx="478">
                  <c:v>4.4329999999999998</c:v>
                </c:pt>
                <c:pt idx="479">
                  <c:v>4.4569999999999999</c:v>
                </c:pt>
                <c:pt idx="480">
                  <c:v>4.3879999999999999</c:v>
                </c:pt>
                <c:pt idx="481">
                  <c:v>4.4370000000000003</c:v>
                </c:pt>
                <c:pt idx="482">
                  <c:v>4.3509999999999991</c:v>
                </c:pt>
                <c:pt idx="483">
                  <c:v>4.4459999999999997</c:v>
                </c:pt>
                <c:pt idx="484">
                  <c:v>4.3925000000000001</c:v>
                </c:pt>
                <c:pt idx="485">
                  <c:v>4.3795000000000002</c:v>
                </c:pt>
                <c:pt idx="486">
                  <c:v>4.3864999999999998</c:v>
                </c:pt>
                <c:pt idx="487">
                  <c:v>4.3815</c:v>
                </c:pt>
                <c:pt idx="488">
                  <c:v>4.4019999999999992</c:v>
                </c:pt>
                <c:pt idx="489">
                  <c:v>4.4585000000000008</c:v>
                </c:pt>
                <c:pt idx="490">
                  <c:v>4.3925000000000001</c:v>
                </c:pt>
                <c:pt idx="491">
                  <c:v>4.4639999999999995</c:v>
                </c:pt>
                <c:pt idx="492">
                  <c:v>4.351</c:v>
                </c:pt>
                <c:pt idx="493">
                  <c:v>4.3744999999999994</c:v>
                </c:pt>
                <c:pt idx="494">
                  <c:v>4.4279999999999999</c:v>
                </c:pt>
                <c:pt idx="495">
                  <c:v>4.3770000000000007</c:v>
                </c:pt>
                <c:pt idx="496">
                  <c:v>4.3395000000000001</c:v>
                </c:pt>
                <c:pt idx="497">
                  <c:v>4.4435000000000002</c:v>
                </c:pt>
                <c:pt idx="498">
                  <c:v>4.4565000000000001</c:v>
                </c:pt>
                <c:pt idx="499">
                  <c:v>4.4569999999999999</c:v>
                </c:pt>
                <c:pt idx="500">
                  <c:v>4.4110000000000005</c:v>
                </c:pt>
                <c:pt idx="501">
                  <c:v>4.4425000000000008</c:v>
                </c:pt>
                <c:pt idx="502">
                  <c:v>4.3960000000000008</c:v>
                </c:pt>
                <c:pt idx="503">
                  <c:v>4.4155000000000006</c:v>
                </c:pt>
                <c:pt idx="504">
                  <c:v>4.4030000000000005</c:v>
                </c:pt>
                <c:pt idx="505">
                  <c:v>4.4104999999999999</c:v>
                </c:pt>
                <c:pt idx="506">
                  <c:v>4.3825000000000003</c:v>
                </c:pt>
                <c:pt idx="507">
                  <c:v>4.4325000000000001</c:v>
                </c:pt>
                <c:pt idx="508">
                  <c:v>4.4290000000000003</c:v>
                </c:pt>
                <c:pt idx="509">
                  <c:v>4.4489999999999998</c:v>
                </c:pt>
                <c:pt idx="510">
                  <c:v>4.4540000000000006</c:v>
                </c:pt>
                <c:pt idx="511">
                  <c:v>4.3940000000000001</c:v>
                </c:pt>
                <c:pt idx="512">
                  <c:v>4.4470000000000001</c:v>
                </c:pt>
                <c:pt idx="513">
                  <c:v>4.4510000000000005</c:v>
                </c:pt>
                <c:pt idx="514">
                  <c:v>4.49</c:v>
                </c:pt>
                <c:pt idx="515">
                  <c:v>4.4399999999999995</c:v>
                </c:pt>
                <c:pt idx="516">
                  <c:v>4.5182500000000001</c:v>
                </c:pt>
                <c:pt idx="517">
                  <c:v>4.3760000000000003</c:v>
                </c:pt>
                <c:pt idx="518">
                  <c:v>4.34</c:v>
                </c:pt>
                <c:pt idx="519">
                  <c:v>4.3245000000000005</c:v>
                </c:pt>
                <c:pt idx="520">
                  <c:v>4.4390000000000001</c:v>
                </c:pt>
                <c:pt idx="521">
                  <c:v>4.4715000000000007</c:v>
                </c:pt>
                <c:pt idx="522">
                  <c:v>4.4075000000000006</c:v>
                </c:pt>
                <c:pt idx="523">
                  <c:v>4.3975</c:v>
                </c:pt>
                <c:pt idx="524">
                  <c:v>4.4080000000000004</c:v>
                </c:pt>
                <c:pt idx="525">
                  <c:v>4.4145000000000003</c:v>
                </c:pt>
                <c:pt idx="526">
                  <c:v>4.4024999999999999</c:v>
                </c:pt>
                <c:pt idx="527">
                  <c:v>4.4039999999999999</c:v>
                </c:pt>
                <c:pt idx="528">
                  <c:v>4.3059999999999992</c:v>
                </c:pt>
                <c:pt idx="529">
                  <c:v>4.4000000000000004</c:v>
                </c:pt>
                <c:pt idx="530">
                  <c:v>4.3940000000000001</c:v>
                </c:pt>
                <c:pt idx="531">
                  <c:v>4.4465000000000003</c:v>
                </c:pt>
                <c:pt idx="532">
                  <c:v>4.4029999999999996</c:v>
                </c:pt>
                <c:pt idx="533">
                  <c:v>4.4395000000000007</c:v>
                </c:pt>
                <c:pt idx="534">
                  <c:v>4.4120000000000008</c:v>
                </c:pt>
                <c:pt idx="535">
                  <c:v>4.3819999999999997</c:v>
                </c:pt>
                <c:pt idx="536">
                  <c:v>4.3849999999999998</c:v>
                </c:pt>
                <c:pt idx="537">
                  <c:v>4.4775</c:v>
                </c:pt>
                <c:pt idx="538">
                  <c:v>4.4155000000000006</c:v>
                </c:pt>
                <c:pt idx="539">
                  <c:v>4.3765000000000001</c:v>
                </c:pt>
                <c:pt idx="540">
                  <c:v>4.3600000000000003</c:v>
                </c:pt>
                <c:pt idx="541">
                  <c:v>4.4227500000000006</c:v>
                </c:pt>
                <c:pt idx="542">
                  <c:v>4.3825000000000003</c:v>
                </c:pt>
                <c:pt idx="543">
                  <c:v>4.383</c:v>
                </c:pt>
                <c:pt idx="544">
                  <c:v>4.4384999999999994</c:v>
                </c:pt>
                <c:pt idx="545">
                  <c:v>4.431</c:v>
                </c:pt>
                <c:pt idx="546">
                  <c:v>4.4630000000000001</c:v>
                </c:pt>
                <c:pt idx="547">
                  <c:v>4.4670000000000005</c:v>
                </c:pt>
                <c:pt idx="548">
                  <c:v>4.4535</c:v>
                </c:pt>
                <c:pt idx="549">
                  <c:v>4.4659999999999993</c:v>
                </c:pt>
                <c:pt idx="550">
                  <c:v>4.4425000000000008</c:v>
                </c:pt>
                <c:pt idx="551">
                  <c:v>4.4525000000000006</c:v>
                </c:pt>
                <c:pt idx="552">
                  <c:v>4.4645000000000001</c:v>
                </c:pt>
                <c:pt idx="553">
                  <c:v>4.4635000000000007</c:v>
                </c:pt>
                <c:pt idx="554">
                  <c:v>4.4580000000000002</c:v>
                </c:pt>
                <c:pt idx="555">
                  <c:v>4.4325000000000001</c:v>
                </c:pt>
                <c:pt idx="556">
                  <c:v>4.3915000000000006</c:v>
                </c:pt>
                <c:pt idx="557">
                  <c:v>4.4370000000000003</c:v>
                </c:pt>
                <c:pt idx="558">
                  <c:v>4.3715000000000002</c:v>
                </c:pt>
                <c:pt idx="559">
                  <c:v>4.4375</c:v>
                </c:pt>
                <c:pt idx="560">
                  <c:v>4.4550000000000001</c:v>
                </c:pt>
                <c:pt idx="561">
                  <c:v>4.4130000000000003</c:v>
                </c:pt>
                <c:pt idx="562">
                  <c:v>4.4234999999999998</c:v>
                </c:pt>
                <c:pt idx="563">
                  <c:v>4.4329999999999998</c:v>
                </c:pt>
                <c:pt idx="564">
                  <c:v>4.3704999999999998</c:v>
                </c:pt>
                <c:pt idx="565">
                  <c:v>4.3985000000000003</c:v>
                </c:pt>
                <c:pt idx="566">
                  <c:v>4.3695000000000004</c:v>
                </c:pt>
                <c:pt idx="567">
                  <c:v>4.3629999999999995</c:v>
                </c:pt>
                <c:pt idx="568">
                  <c:v>4.4240000000000004</c:v>
                </c:pt>
                <c:pt idx="569">
                  <c:v>4.4314999999999998</c:v>
                </c:pt>
                <c:pt idx="570">
                  <c:v>4.4314999999999998</c:v>
                </c:pt>
                <c:pt idx="571">
                  <c:v>4.3795000000000002</c:v>
                </c:pt>
                <c:pt idx="572">
                  <c:v>4.4145000000000003</c:v>
                </c:pt>
                <c:pt idx="573">
                  <c:v>4.4314999999999998</c:v>
                </c:pt>
                <c:pt idx="574">
                  <c:v>4.42</c:v>
                </c:pt>
                <c:pt idx="575">
                  <c:v>4.4319999999999995</c:v>
                </c:pt>
                <c:pt idx="576">
                  <c:v>4.4337499999999999</c:v>
                </c:pt>
                <c:pt idx="577">
                  <c:v>4.431</c:v>
                </c:pt>
                <c:pt idx="578">
                  <c:v>4.3185000000000002</c:v>
                </c:pt>
                <c:pt idx="579">
                  <c:v>4.3975</c:v>
                </c:pt>
                <c:pt idx="580">
                  <c:v>4.3760000000000003</c:v>
                </c:pt>
                <c:pt idx="581">
                  <c:v>4.4275000000000002</c:v>
                </c:pt>
                <c:pt idx="582">
                  <c:v>4.4089999999999998</c:v>
                </c:pt>
                <c:pt idx="583">
                  <c:v>4.4169999999999998</c:v>
                </c:pt>
                <c:pt idx="584">
                  <c:v>4.4405000000000001</c:v>
                </c:pt>
                <c:pt idx="585">
                  <c:v>4.4089999999999998</c:v>
                </c:pt>
                <c:pt idx="586">
                  <c:v>4.3914999999999997</c:v>
                </c:pt>
                <c:pt idx="587">
                  <c:v>4.4505000000000008</c:v>
                </c:pt>
                <c:pt idx="588">
                  <c:v>4.3815</c:v>
                </c:pt>
                <c:pt idx="589">
                  <c:v>4.4805000000000001</c:v>
                </c:pt>
                <c:pt idx="590">
                  <c:v>4.3490000000000002</c:v>
                </c:pt>
                <c:pt idx="591">
                  <c:v>4.4295</c:v>
                </c:pt>
                <c:pt idx="592">
                  <c:v>4.4195000000000002</c:v>
                </c:pt>
                <c:pt idx="593">
                  <c:v>4.4145000000000003</c:v>
                </c:pt>
                <c:pt idx="594">
                  <c:v>4.3760000000000003</c:v>
                </c:pt>
                <c:pt idx="595">
                  <c:v>4.3710000000000004</c:v>
                </c:pt>
                <c:pt idx="596">
                  <c:v>4.4440000000000008</c:v>
                </c:pt>
                <c:pt idx="597">
                  <c:v>4.4670000000000005</c:v>
                </c:pt>
                <c:pt idx="598">
                  <c:v>4.4712499999999995</c:v>
                </c:pt>
                <c:pt idx="599">
                  <c:v>4.4695</c:v>
                </c:pt>
                <c:pt idx="600">
                  <c:v>4.3765000000000001</c:v>
                </c:pt>
                <c:pt idx="601">
                  <c:v>4.5034999999999998</c:v>
                </c:pt>
                <c:pt idx="602">
                  <c:v>4.415</c:v>
                </c:pt>
                <c:pt idx="603">
                  <c:v>4.444</c:v>
                </c:pt>
                <c:pt idx="604">
                  <c:v>4.4254999999999995</c:v>
                </c:pt>
                <c:pt idx="605">
                  <c:v>4.46</c:v>
                </c:pt>
                <c:pt idx="606">
                  <c:v>4.4245000000000001</c:v>
                </c:pt>
                <c:pt idx="607">
                  <c:v>4.3889999999999993</c:v>
                </c:pt>
                <c:pt idx="608">
                  <c:v>4.4285000000000005</c:v>
                </c:pt>
                <c:pt idx="609">
                  <c:v>4.4645000000000001</c:v>
                </c:pt>
                <c:pt idx="610">
                  <c:v>4.4079999999999995</c:v>
                </c:pt>
                <c:pt idx="611">
                  <c:v>4.5010000000000003</c:v>
                </c:pt>
                <c:pt idx="612">
                  <c:v>4.4024999999999999</c:v>
                </c:pt>
                <c:pt idx="613">
                  <c:v>4.4414999999999996</c:v>
                </c:pt>
                <c:pt idx="614">
                  <c:v>4.4775</c:v>
                </c:pt>
                <c:pt idx="615">
                  <c:v>4.3789999999999996</c:v>
                </c:pt>
                <c:pt idx="616">
                  <c:v>4.3125</c:v>
                </c:pt>
                <c:pt idx="617">
                  <c:v>4.4139999999999997</c:v>
                </c:pt>
                <c:pt idx="618">
                  <c:v>4.3959999999999999</c:v>
                </c:pt>
                <c:pt idx="619">
                  <c:v>4.3629999999999995</c:v>
                </c:pt>
                <c:pt idx="620">
                  <c:v>4.38</c:v>
                </c:pt>
                <c:pt idx="621">
                  <c:v>4.3810000000000002</c:v>
                </c:pt>
                <c:pt idx="622">
                  <c:v>4.3510000000000009</c:v>
                </c:pt>
                <c:pt idx="623">
                  <c:v>4.3730000000000002</c:v>
                </c:pt>
                <c:pt idx="624">
                  <c:v>4.3789999999999996</c:v>
                </c:pt>
                <c:pt idx="625">
                  <c:v>4.4530000000000003</c:v>
                </c:pt>
                <c:pt idx="626">
                  <c:v>4.4755000000000003</c:v>
                </c:pt>
                <c:pt idx="627">
                  <c:v>4.4074999999999998</c:v>
                </c:pt>
                <c:pt idx="628">
                  <c:v>4.4279999999999999</c:v>
                </c:pt>
                <c:pt idx="629">
                  <c:v>4.3614999999999995</c:v>
                </c:pt>
                <c:pt idx="630">
                  <c:v>4.4444999999999997</c:v>
                </c:pt>
                <c:pt idx="631">
                  <c:v>4.3774999999999995</c:v>
                </c:pt>
                <c:pt idx="632">
                  <c:v>4.3847500000000004</c:v>
                </c:pt>
                <c:pt idx="633">
                  <c:v>4.3840000000000003</c:v>
                </c:pt>
                <c:pt idx="634">
                  <c:v>4.4160000000000004</c:v>
                </c:pt>
                <c:pt idx="635">
                  <c:v>4.3789999999999996</c:v>
                </c:pt>
                <c:pt idx="636">
                  <c:v>4.4430000000000005</c:v>
                </c:pt>
                <c:pt idx="637">
                  <c:v>4.4064999999999994</c:v>
                </c:pt>
                <c:pt idx="638">
                  <c:v>4.3215000000000003</c:v>
                </c:pt>
                <c:pt idx="639">
                  <c:v>4.3895</c:v>
                </c:pt>
                <c:pt idx="640">
                  <c:v>4.3920000000000003</c:v>
                </c:pt>
                <c:pt idx="641">
                  <c:v>4.3620000000000001</c:v>
                </c:pt>
                <c:pt idx="642">
                  <c:v>4.4009999999999998</c:v>
                </c:pt>
                <c:pt idx="643">
                  <c:v>4.4045000000000005</c:v>
                </c:pt>
                <c:pt idx="644">
                  <c:v>4.3834999999999997</c:v>
                </c:pt>
                <c:pt idx="645">
                  <c:v>4.3970000000000002</c:v>
                </c:pt>
                <c:pt idx="646">
                  <c:v>4.3714999999999993</c:v>
                </c:pt>
                <c:pt idx="647">
                  <c:v>4.3624999999999998</c:v>
                </c:pt>
                <c:pt idx="648">
                  <c:v>4.4125000000000005</c:v>
                </c:pt>
                <c:pt idx="649">
                  <c:v>4.3659999999999997</c:v>
                </c:pt>
                <c:pt idx="650">
                  <c:v>4.4414999999999996</c:v>
                </c:pt>
                <c:pt idx="651">
                  <c:v>4.3795000000000002</c:v>
                </c:pt>
                <c:pt idx="652">
                  <c:v>4.3665000000000003</c:v>
                </c:pt>
                <c:pt idx="653">
                  <c:v>4.4804999999999993</c:v>
                </c:pt>
                <c:pt idx="654">
                  <c:v>4.3840000000000003</c:v>
                </c:pt>
                <c:pt idx="655">
                  <c:v>4.3870000000000005</c:v>
                </c:pt>
                <c:pt idx="656">
                  <c:v>4.3055000000000003</c:v>
                </c:pt>
                <c:pt idx="657">
                  <c:v>4.2985000000000007</c:v>
                </c:pt>
                <c:pt idx="658">
                  <c:v>4.3745000000000003</c:v>
                </c:pt>
                <c:pt idx="659">
                  <c:v>4.3485000000000005</c:v>
                </c:pt>
                <c:pt idx="660">
                  <c:v>4.4009999999999998</c:v>
                </c:pt>
                <c:pt idx="661">
                  <c:v>4.4285000000000005</c:v>
                </c:pt>
                <c:pt idx="662">
                  <c:v>4.3940000000000001</c:v>
                </c:pt>
                <c:pt idx="663">
                  <c:v>4.3955000000000002</c:v>
                </c:pt>
                <c:pt idx="664">
                  <c:v>4.407</c:v>
                </c:pt>
                <c:pt idx="665">
                  <c:v>4.4139999999999997</c:v>
                </c:pt>
                <c:pt idx="666">
                  <c:v>4.3270000000000008</c:v>
                </c:pt>
                <c:pt idx="667">
                  <c:v>4.3459999999999992</c:v>
                </c:pt>
                <c:pt idx="668">
                  <c:v>4.34</c:v>
                </c:pt>
                <c:pt idx="669">
                  <c:v>4.4195000000000002</c:v>
                </c:pt>
                <c:pt idx="670">
                  <c:v>4.3574999999999999</c:v>
                </c:pt>
                <c:pt idx="671">
                  <c:v>4.3519999999999994</c:v>
                </c:pt>
                <c:pt idx="672">
                  <c:v>4.3419999999999996</c:v>
                </c:pt>
                <c:pt idx="673">
                  <c:v>4.3334999999999999</c:v>
                </c:pt>
                <c:pt idx="674">
                  <c:v>4.4684999999999997</c:v>
                </c:pt>
                <c:pt idx="675">
                  <c:v>4.3864999999999998</c:v>
                </c:pt>
                <c:pt idx="676">
                  <c:v>4.3639999999999999</c:v>
                </c:pt>
                <c:pt idx="677">
                  <c:v>4.3490000000000002</c:v>
                </c:pt>
                <c:pt idx="678">
                  <c:v>4.3520000000000003</c:v>
                </c:pt>
                <c:pt idx="679">
                  <c:v>4.3995000000000006</c:v>
                </c:pt>
                <c:pt idx="680">
                  <c:v>4.4335000000000004</c:v>
                </c:pt>
                <c:pt idx="681">
                  <c:v>4.4210000000000003</c:v>
                </c:pt>
                <c:pt idx="682">
                  <c:v>4.4504999999999999</c:v>
                </c:pt>
                <c:pt idx="683">
                  <c:v>4.4764999999999997</c:v>
                </c:pt>
                <c:pt idx="684">
                  <c:v>4.3864999999999998</c:v>
                </c:pt>
                <c:pt idx="685">
                  <c:v>4.4325000000000001</c:v>
                </c:pt>
                <c:pt idx="686">
                  <c:v>4.3935000000000004</c:v>
                </c:pt>
                <c:pt idx="687">
                  <c:v>4.3544999999999998</c:v>
                </c:pt>
                <c:pt idx="688">
                  <c:v>4.3424999999999994</c:v>
                </c:pt>
                <c:pt idx="689">
                  <c:v>4.3380000000000001</c:v>
                </c:pt>
                <c:pt idx="690">
                  <c:v>4.415</c:v>
                </c:pt>
                <c:pt idx="691">
                  <c:v>4.4164999999999992</c:v>
                </c:pt>
                <c:pt idx="692">
                  <c:v>4.3555000000000001</c:v>
                </c:pt>
                <c:pt idx="693">
                  <c:v>4.4424999999999999</c:v>
                </c:pt>
                <c:pt idx="694">
                  <c:v>4.5039999999999996</c:v>
                </c:pt>
                <c:pt idx="695">
                  <c:v>4.4190000000000005</c:v>
                </c:pt>
                <c:pt idx="696">
                  <c:v>4.4000000000000004</c:v>
                </c:pt>
                <c:pt idx="697">
                  <c:v>4.3864999999999998</c:v>
                </c:pt>
                <c:pt idx="698">
                  <c:v>4.3935000000000004</c:v>
                </c:pt>
                <c:pt idx="699">
                  <c:v>4.4245000000000001</c:v>
                </c:pt>
                <c:pt idx="700">
                  <c:v>4.4554999999999998</c:v>
                </c:pt>
                <c:pt idx="701">
                  <c:v>4.4340000000000002</c:v>
                </c:pt>
                <c:pt idx="702">
                  <c:v>4.3330000000000002</c:v>
                </c:pt>
                <c:pt idx="703">
                  <c:v>4.3914999999999997</c:v>
                </c:pt>
                <c:pt idx="704">
                  <c:v>4.3535000000000004</c:v>
                </c:pt>
                <c:pt idx="705">
                  <c:v>4.3849999999999998</c:v>
                </c:pt>
                <c:pt idx="706">
                  <c:v>4.4385000000000003</c:v>
                </c:pt>
                <c:pt idx="707">
                  <c:v>4.4749999999999996</c:v>
                </c:pt>
                <c:pt idx="708">
                  <c:v>4.4435000000000002</c:v>
                </c:pt>
                <c:pt idx="709">
                  <c:v>4.4254999999999995</c:v>
                </c:pt>
                <c:pt idx="710">
                  <c:v>4.4690000000000003</c:v>
                </c:pt>
                <c:pt idx="711">
                  <c:v>4.4320000000000004</c:v>
                </c:pt>
                <c:pt idx="712">
                  <c:v>4.4379999999999997</c:v>
                </c:pt>
                <c:pt idx="713">
                  <c:v>4.4489999999999998</c:v>
                </c:pt>
                <c:pt idx="714">
                  <c:v>4.4085000000000001</c:v>
                </c:pt>
                <c:pt idx="715">
                  <c:v>4.4639999999999995</c:v>
                </c:pt>
                <c:pt idx="716">
                  <c:v>4.4130000000000003</c:v>
                </c:pt>
                <c:pt idx="717">
                  <c:v>4.4634999999999998</c:v>
                </c:pt>
                <c:pt idx="718">
                  <c:v>4.4085000000000001</c:v>
                </c:pt>
                <c:pt idx="719">
                  <c:v>4.4369999999999994</c:v>
                </c:pt>
                <c:pt idx="720">
                  <c:v>4.4089999999999998</c:v>
                </c:pt>
                <c:pt idx="721">
                  <c:v>4.375</c:v>
                </c:pt>
                <c:pt idx="722">
                  <c:v>4.4159999999999995</c:v>
                </c:pt>
                <c:pt idx="723">
                  <c:v>4.4384999999999994</c:v>
                </c:pt>
                <c:pt idx="724">
                  <c:v>4.3360000000000003</c:v>
                </c:pt>
                <c:pt idx="725">
                  <c:v>4.4565000000000001</c:v>
                </c:pt>
                <c:pt idx="726">
                  <c:v>4.4459999999999997</c:v>
                </c:pt>
                <c:pt idx="727">
                  <c:v>4.4824999999999999</c:v>
                </c:pt>
                <c:pt idx="728">
                  <c:v>4.4770000000000003</c:v>
                </c:pt>
                <c:pt idx="729">
                  <c:v>4.4485000000000001</c:v>
                </c:pt>
                <c:pt idx="730">
                  <c:v>4.4169999999999998</c:v>
                </c:pt>
                <c:pt idx="731">
                  <c:v>4.4580000000000002</c:v>
                </c:pt>
                <c:pt idx="732">
                  <c:v>4.4300000000000006</c:v>
                </c:pt>
                <c:pt idx="733">
                  <c:v>4.4630000000000001</c:v>
                </c:pt>
                <c:pt idx="734">
                  <c:v>4.4485000000000001</c:v>
                </c:pt>
                <c:pt idx="735">
                  <c:v>4.4865000000000004</c:v>
                </c:pt>
                <c:pt idx="736">
                  <c:v>4.5179999999999998</c:v>
                </c:pt>
                <c:pt idx="737">
                  <c:v>4.51</c:v>
                </c:pt>
                <c:pt idx="738">
                  <c:v>4.4784999999999995</c:v>
                </c:pt>
                <c:pt idx="739">
                  <c:v>4.4885000000000002</c:v>
                </c:pt>
                <c:pt idx="740">
                  <c:v>4.4089999999999998</c:v>
                </c:pt>
                <c:pt idx="741">
                  <c:v>4.4329999999999998</c:v>
                </c:pt>
                <c:pt idx="742">
                  <c:v>4.4445000000000006</c:v>
                </c:pt>
                <c:pt idx="743">
                  <c:v>4.4264999999999999</c:v>
                </c:pt>
                <c:pt idx="744">
                  <c:v>4.4455</c:v>
                </c:pt>
                <c:pt idx="745">
                  <c:v>4.4525000000000006</c:v>
                </c:pt>
                <c:pt idx="746">
                  <c:v>4.4320000000000004</c:v>
                </c:pt>
                <c:pt idx="747">
                  <c:v>4.4245000000000001</c:v>
                </c:pt>
                <c:pt idx="748">
                  <c:v>4.3865000000000007</c:v>
                </c:pt>
                <c:pt idx="749">
                  <c:v>4.4319999999999995</c:v>
                </c:pt>
                <c:pt idx="750">
                  <c:v>4.4545000000000003</c:v>
                </c:pt>
                <c:pt idx="751">
                  <c:v>4.4575000000000005</c:v>
                </c:pt>
                <c:pt idx="752">
                  <c:v>4.4359999999999999</c:v>
                </c:pt>
                <c:pt idx="753">
                  <c:v>4.4044999999999996</c:v>
                </c:pt>
                <c:pt idx="754">
                  <c:v>4.3599999999999994</c:v>
                </c:pt>
                <c:pt idx="755">
                  <c:v>4.4065000000000003</c:v>
                </c:pt>
                <c:pt idx="756">
                  <c:v>4.41</c:v>
                </c:pt>
                <c:pt idx="757">
                  <c:v>4.4544999999999995</c:v>
                </c:pt>
                <c:pt idx="758">
                  <c:v>4.3795000000000002</c:v>
                </c:pt>
                <c:pt idx="759">
                  <c:v>4.3899999999999997</c:v>
                </c:pt>
                <c:pt idx="760">
                  <c:v>4.3374999999999995</c:v>
                </c:pt>
                <c:pt idx="761">
                  <c:v>4.4424999999999999</c:v>
                </c:pt>
                <c:pt idx="762">
                  <c:v>4.4495000000000005</c:v>
                </c:pt>
                <c:pt idx="763">
                  <c:v>4.4559999999999995</c:v>
                </c:pt>
                <c:pt idx="764">
                  <c:v>4.4039999999999999</c:v>
                </c:pt>
                <c:pt idx="765">
                  <c:v>4.4550000000000001</c:v>
                </c:pt>
                <c:pt idx="766">
                  <c:v>4.4700000000000006</c:v>
                </c:pt>
                <c:pt idx="767">
                  <c:v>4.5110000000000001</c:v>
                </c:pt>
                <c:pt idx="768">
                  <c:v>4.4240000000000004</c:v>
                </c:pt>
                <c:pt idx="769">
                  <c:v>4.3985000000000003</c:v>
                </c:pt>
                <c:pt idx="770">
                  <c:v>4.4245000000000001</c:v>
                </c:pt>
                <c:pt idx="771">
                  <c:v>4.3460000000000001</c:v>
                </c:pt>
                <c:pt idx="772">
                  <c:v>4.4104999999999999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87F-4838-AC51-A2A026654C53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Predicted values</c:v>
                </c:pt>
              </c:strCache>
            </c:strRef>
          </c:tx>
          <c:spPr>
            <a:ln>
              <a:solidFill>
                <a:srgbClr val="EB535E"/>
              </a:solidFill>
            </a:ln>
            <a:effectLst/>
          </c:spPr>
          <c:marker>
            <c:symbol val="star"/>
            <c:size val="7"/>
            <c:spPr>
              <a:ln>
                <a:solidFill>
                  <a:srgbClr val="EB535E"/>
                </a:solidFill>
              </a:ln>
              <a:effectLst/>
            </c:spPr>
          </c:marker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ورقة1!$C$2:$C$774</c:f>
              <c:numCache>
                <c:formatCode>General</c:formatCode>
                <c:ptCount val="773"/>
                <c:pt idx="0">
                  <c:v>4.3803099999999997</c:v>
                </c:pt>
                <c:pt idx="1">
                  <c:v>4.3692599999999997</c:v>
                </c:pt>
                <c:pt idx="2">
                  <c:v>4.4074200000000001</c:v>
                </c:pt>
                <c:pt idx="3">
                  <c:v>4.4032600000000004</c:v>
                </c:pt>
                <c:pt idx="4">
                  <c:v>4.3791700000000002</c:v>
                </c:pt>
                <c:pt idx="5">
                  <c:v>4.3933999999999997</c:v>
                </c:pt>
                <c:pt idx="6">
                  <c:v>4.4030899999999997</c:v>
                </c:pt>
                <c:pt idx="7">
                  <c:v>4.3993000000000002</c:v>
                </c:pt>
                <c:pt idx="8">
                  <c:v>4.3594600000000003</c:v>
                </c:pt>
                <c:pt idx="9">
                  <c:v>4.3919499999999996</c:v>
                </c:pt>
                <c:pt idx="10">
                  <c:v>4.3950699999999996</c:v>
                </c:pt>
                <c:pt idx="11">
                  <c:v>4.3830299999999998</c:v>
                </c:pt>
                <c:pt idx="12">
                  <c:v>4.40707</c:v>
                </c:pt>
                <c:pt idx="13">
                  <c:v>4.3592199999999997</c:v>
                </c:pt>
                <c:pt idx="14">
                  <c:v>4.3966000000000003</c:v>
                </c:pt>
                <c:pt idx="15">
                  <c:v>4.3730399999999996</c:v>
                </c:pt>
                <c:pt idx="16">
                  <c:v>4.3664100000000001</c:v>
                </c:pt>
                <c:pt idx="17">
                  <c:v>4.3819900000000001</c:v>
                </c:pt>
                <c:pt idx="18">
                  <c:v>4.4090400000000001</c:v>
                </c:pt>
                <c:pt idx="19">
                  <c:v>4.4080199999999996</c:v>
                </c:pt>
                <c:pt idx="20">
                  <c:v>4.4076700000000004</c:v>
                </c:pt>
                <c:pt idx="21">
                  <c:v>4.40245</c:v>
                </c:pt>
                <c:pt idx="22">
                  <c:v>4.4078799999999996</c:v>
                </c:pt>
                <c:pt idx="23">
                  <c:v>4.4078999999999997</c:v>
                </c:pt>
                <c:pt idx="24">
                  <c:v>4.3612099999999998</c:v>
                </c:pt>
                <c:pt idx="25">
                  <c:v>4.40238</c:v>
                </c:pt>
                <c:pt idx="26">
                  <c:v>4.3906200000000002</c:v>
                </c:pt>
                <c:pt idx="27">
                  <c:v>4.3520899999999996</c:v>
                </c:pt>
                <c:pt idx="28">
                  <c:v>4.3954700000000004</c:v>
                </c:pt>
                <c:pt idx="29">
                  <c:v>4.3802599999999998</c:v>
                </c:pt>
                <c:pt idx="30">
                  <c:v>4.3959099999999998</c:v>
                </c:pt>
                <c:pt idx="31">
                  <c:v>4.3958000000000004</c:v>
                </c:pt>
                <c:pt idx="32">
                  <c:v>4.3588399999999998</c:v>
                </c:pt>
                <c:pt idx="33">
                  <c:v>4.4068699999999996</c:v>
                </c:pt>
                <c:pt idx="34">
                  <c:v>4.3713899999999999</c:v>
                </c:pt>
                <c:pt idx="35">
                  <c:v>4.4046900000000004</c:v>
                </c:pt>
                <c:pt idx="36">
                  <c:v>4.4045699999999997</c:v>
                </c:pt>
                <c:pt idx="37">
                  <c:v>4.4009999999999998</c:v>
                </c:pt>
                <c:pt idx="38">
                  <c:v>4.3608500000000001</c:v>
                </c:pt>
                <c:pt idx="39">
                  <c:v>4.3570099999999998</c:v>
                </c:pt>
                <c:pt idx="40">
                  <c:v>4.3700799999999997</c:v>
                </c:pt>
                <c:pt idx="41">
                  <c:v>4.3881199999999998</c:v>
                </c:pt>
                <c:pt idx="42">
                  <c:v>4.4074999999999998</c:v>
                </c:pt>
                <c:pt idx="43">
                  <c:v>4.4002600000000003</c:v>
                </c:pt>
                <c:pt idx="44">
                  <c:v>4.3597799999999998</c:v>
                </c:pt>
                <c:pt idx="45">
                  <c:v>4.4023099999999999</c:v>
                </c:pt>
                <c:pt idx="46">
                  <c:v>4.3554300000000001</c:v>
                </c:pt>
                <c:pt idx="47">
                  <c:v>4.4069399999999996</c:v>
                </c:pt>
                <c:pt idx="48">
                  <c:v>4.3889399999999998</c:v>
                </c:pt>
                <c:pt idx="49">
                  <c:v>4.3870800000000001</c:v>
                </c:pt>
                <c:pt idx="50">
                  <c:v>4.4108900000000002</c:v>
                </c:pt>
                <c:pt idx="51">
                  <c:v>4.3785600000000002</c:v>
                </c:pt>
                <c:pt idx="52">
                  <c:v>4.3951700000000002</c:v>
                </c:pt>
                <c:pt idx="53">
                  <c:v>4.35412</c:v>
                </c:pt>
                <c:pt idx="54">
                  <c:v>4.4061500000000002</c:v>
                </c:pt>
                <c:pt idx="55">
                  <c:v>4.3784900000000002</c:v>
                </c:pt>
                <c:pt idx="56">
                  <c:v>4.35365</c:v>
                </c:pt>
                <c:pt idx="57">
                  <c:v>4.3669900000000004</c:v>
                </c:pt>
                <c:pt idx="58">
                  <c:v>4.39398</c:v>
                </c:pt>
                <c:pt idx="59">
                  <c:v>4.4085999999999999</c:v>
                </c:pt>
                <c:pt idx="60">
                  <c:v>4.3665500000000002</c:v>
                </c:pt>
                <c:pt idx="61">
                  <c:v>4.3579499999999998</c:v>
                </c:pt>
                <c:pt idx="62">
                  <c:v>4.39316</c:v>
                </c:pt>
                <c:pt idx="63">
                  <c:v>4.37859</c:v>
                </c:pt>
                <c:pt idx="64">
                  <c:v>4.3852799999999998</c:v>
                </c:pt>
                <c:pt idx="65">
                  <c:v>4.3525700000000001</c:v>
                </c:pt>
                <c:pt idx="66">
                  <c:v>4.40543</c:v>
                </c:pt>
                <c:pt idx="67">
                  <c:v>4.4079199999999998</c:v>
                </c:pt>
                <c:pt idx="68">
                  <c:v>4.4079100000000002</c:v>
                </c:pt>
                <c:pt idx="69">
                  <c:v>4.40625</c:v>
                </c:pt>
                <c:pt idx="70">
                  <c:v>4.4058599999999997</c:v>
                </c:pt>
                <c:pt idx="71">
                  <c:v>4.3914200000000001</c:v>
                </c:pt>
                <c:pt idx="72">
                  <c:v>4.39018</c:v>
                </c:pt>
                <c:pt idx="73">
                  <c:v>4.3999800000000002</c:v>
                </c:pt>
                <c:pt idx="74">
                  <c:v>4.3913099999999998</c:v>
                </c:pt>
                <c:pt idx="75">
                  <c:v>4.3519399999999999</c:v>
                </c:pt>
                <c:pt idx="76">
                  <c:v>4.4032200000000001</c:v>
                </c:pt>
                <c:pt idx="77">
                  <c:v>4.36463</c:v>
                </c:pt>
                <c:pt idx="78">
                  <c:v>4.3936599999999997</c:v>
                </c:pt>
                <c:pt idx="79">
                  <c:v>4.4077700000000002</c:v>
                </c:pt>
                <c:pt idx="80">
                  <c:v>4.3798300000000001</c:v>
                </c:pt>
                <c:pt idx="81">
                  <c:v>4.4085799999999997</c:v>
                </c:pt>
                <c:pt idx="82">
                  <c:v>4.3518499999999998</c:v>
                </c:pt>
                <c:pt idx="83">
                  <c:v>4.3936700000000002</c:v>
                </c:pt>
                <c:pt idx="84">
                  <c:v>4.4120900000000001</c:v>
                </c:pt>
                <c:pt idx="85">
                  <c:v>4.3586099999999997</c:v>
                </c:pt>
                <c:pt idx="86">
                  <c:v>4.3640100000000004</c:v>
                </c:pt>
                <c:pt idx="87">
                  <c:v>4.3855300000000002</c:v>
                </c:pt>
                <c:pt idx="88">
                  <c:v>4.4061300000000001</c:v>
                </c:pt>
                <c:pt idx="89">
                  <c:v>4.4079100000000002</c:v>
                </c:pt>
                <c:pt idx="90">
                  <c:v>4.4075899999999999</c:v>
                </c:pt>
                <c:pt idx="91">
                  <c:v>4.4089700000000001</c:v>
                </c:pt>
                <c:pt idx="92">
                  <c:v>4.4021100000000004</c:v>
                </c:pt>
                <c:pt idx="93">
                  <c:v>4.4083500000000004</c:v>
                </c:pt>
                <c:pt idx="94">
                  <c:v>4.4068199999999997</c:v>
                </c:pt>
                <c:pt idx="95">
                  <c:v>4.4042599999999998</c:v>
                </c:pt>
                <c:pt idx="96">
                  <c:v>4.3524799999999999</c:v>
                </c:pt>
                <c:pt idx="97">
                  <c:v>4.4084599999999998</c:v>
                </c:pt>
                <c:pt idx="98">
                  <c:v>4.4029199999999999</c:v>
                </c:pt>
                <c:pt idx="99">
                  <c:v>4.4127299999999998</c:v>
                </c:pt>
                <c:pt idx="100">
                  <c:v>4.40787</c:v>
                </c:pt>
                <c:pt idx="101">
                  <c:v>4.3825599999999998</c:v>
                </c:pt>
                <c:pt idx="102">
                  <c:v>4.3530499999999996</c:v>
                </c:pt>
                <c:pt idx="103">
                  <c:v>4.3902599999999996</c:v>
                </c:pt>
                <c:pt idx="104">
                  <c:v>4.4079800000000002</c:v>
                </c:pt>
                <c:pt idx="105">
                  <c:v>4.4056199999999999</c:v>
                </c:pt>
                <c:pt idx="106">
                  <c:v>4.4049500000000004</c:v>
                </c:pt>
                <c:pt idx="107">
                  <c:v>4.4086299999999996</c:v>
                </c:pt>
                <c:pt idx="108">
                  <c:v>4.4043900000000002</c:v>
                </c:pt>
                <c:pt idx="109">
                  <c:v>4.3857600000000003</c:v>
                </c:pt>
                <c:pt idx="110">
                  <c:v>4.3540200000000002</c:v>
                </c:pt>
                <c:pt idx="111">
                  <c:v>4.3801100000000002</c:v>
                </c:pt>
                <c:pt idx="112">
                  <c:v>4.3543000000000003</c:v>
                </c:pt>
                <c:pt idx="113">
                  <c:v>4.36355</c:v>
                </c:pt>
                <c:pt idx="114">
                  <c:v>4.3859000000000004</c:v>
                </c:pt>
                <c:pt idx="115">
                  <c:v>4.3861299999999996</c:v>
                </c:pt>
                <c:pt idx="116">
                  <c:v>4.4079100000000002</c:v>
                </c:pt>
                <c:pt idx="117">
                  <c:v>4.3550500000000003</c:v>
                </c:pt>
                <c:pt idx="118">
                  <c:v>4.3552</c:v>
                </c:pt>
                <c:pt idx="119">
                  <c:v>4.4073799999999999</c:v>
                </c:pt>
                <c:pt idx="120">
                  <c:v>4.3433999999999999</c:v>
                </c:pt>
                <c:pt idx="121">
                  <c:v>4.4022199999999998</c:v>
                </c:pt>
                <c:pt idx="122">
                  <c:v>4.4059400000000002</c:v>
                </c:pt>
                <c:pt idx="123">
                  <c:v>4.4098699999999997</c:v>
                </c:pt>
                <c:pt idx="124">
                  <c:v>4.3925599999999996</c:v>
                </c:pt>
                <c:pt idx="125">
                  <c:v>4.3581500000000002</c:v>
                </c:pt>
                <c:pt idx="126">
                  <c:v>4.4139600000000003</c:v>
                </c:pt>
                <c:pt idx="127">
                  <c:v>4.3671300000000004</c:v>
                </c:pt>
                <c:pt idx="128">
                  <c:v>4.3673999999999999</c:v>
                </c:pt>
                <c:pt idx="129">
                  <c:v>4.3852000000000002</c:v>
                </c:pt>
                <c:pt idx="130">
                  <c:v>4.3897700000000004</c:v>
                </c:pt>
                <c:pt idx="131">
                  <c:v>4.4149099999999999</c:v>
                </c:pt>
                <c:pt idx="132">
                  <c:v>4.3943300000000001</c:v>
                </c:pt>
                <c:pt idx="133">
                  <c:v>4.3687699999999996</c:v>
                </c:pt>
                <c:pt idx="134">
                  <c:v>4.4082600000000003</c:v>
                </c:pt>
                <c:pt idx="135">
                  <c:v>4.3771399999999998</c:v>
                </c:pt>
                <c:pt idx="136">
                  <c:v>4.3638000000000003</c:v>
                </c:pt>
                <c:pt idx="137">
                  <c:v>4.39703</c:v>
                </c:pt>
                <c:pt idx="138">
                  <c:v>4.3901000000000003</c:v>
                </c:pt>
                <c:pt idx="139">
                  <c:v>4.3588899999999997</c:v>
                </c:pt>
                <c:pt idx="140">
                  <c:v>4.4005400000000003</c:v>
                </c:pt>
                <c:pt idx="141">
                  <c:v>4.3822000000000001</c:v>
                </c:pt>
                <c:pt idx="142">
                  <c:v>4.39703</c:v>
                </c:pt>
                <c:pt idx="143">
                  <c:v>4.3639400000000004</c:v>
                </c:pt>
                <c:pt idx="144">
                  <c:v>4.3598100000000004</c:v>
                </c:pt>
                <c:pt idx="145">
                  <c:v>4.41167</c:v>
                </c:pt>
                <c:pt idx="146">
                  <c:v>4.4075600000000001</c:v>
                </c:pt>
                <c:pt idx="147">
                  <c:v>4.3925799999999997</c:v>
                </c:pt>
                <c:pt idx="148">
                  <c:v>4.4000399999999997</c:v>
                </c:pt>
                <c:pt idx="149">
                  <c:v>4.4150600000000004</c:v>
                </c:pt>
                <c:pt idx="150">
                  <c:v>4.3833700000000002</c:v>
                </c:pt>
                <c:pt idx="151">
                  <c:v>4.39201</c:v>
                </c:pt>
                <c:pt idx="152">
                  <c:v>4.3640800000000004</c:v>
                </c:pt>
                <c:pt idx="153">
                  <c:v>4.3742900000000002</c:v>
                </c:pt>
                <c:pt idx="154">
                  <c:v>4.37683</c:v>
                </c:pt>
                <c:pt idx="155">
                  <c:v>4.3963200000000002</c:v>
                </c:pt>
                <c:pt idx="156">
                  <c:v>4.3848599999999998</c:v>
                </c:pt>
                <c:pt idx="157">
                  <c:v>4.39316</c:v>
                </c:pt>
                <c:pt idx="158">
                  <c:v>4.4121199999999998</c:v>
                </c:pt>
                <c:pt idx="159">
                  <c:v>4.4074099999999996</c:v>
                </c:pt>
                <c:pt idx="160">
                  <c:v>4.3761200000000002</c:v>
                </c:pt>
                <c:pt idx="161">
                  <c:v>4.3953899999999999</c:v>
                </c:pt>
                <c:pt idx="162">
                  <c:v>4.3703799999999999</c:v>
                </c:pt>
                <c:pt idx="163">
                  <c:v>4.4100799999999998</c:v>
                </c:pt>
                <c:pt idx="164">
                  <c:v>4.3833000000000002</c:v>
                </c:pt>
                <c:pt idx="165">
                  <c:v>4.3892899999999999</c:v>
                </c:pt>
                <c:pt idx="166">
                  <c:v>4.3771199999999997</c:v>
                </c:pt>
                <c:pt idx="167">
                  <c:v>4.3826099999999997</c:v>
                </c:pt>
                <c:pt idx="168">
                  <c:v>4.4080399999999997</c:v>
                </c:pt>
                <c:pt idx="169">
                  <c:v>4.3959700000000002</c:v>
                </c:pt>
                <c:pt idx="170">
                  <c:v>4.4079899999999999</c:v>
                </c:pt>
                <c:pt idx="171">
                  <c:v>4.4133899999999997</c:v>
                </c:pt>
                <c:pt idx="172">
                  <c:v>4.4022199999999998</c:v>
                </c:pt>
                <c:pt idx="173">
                  <c:v>4.3646000000000003</c:v>
                </c:pt>
                <c:pt idx="174">
                  <c:v>4.3719700000000001</c:v>
                </c:pt>
                <c:pt idx="175">
                  <c:v>4.3691800000000001</c:v>
                </c:pt>
                <c:pt idx="176">
                  <c:v>4.3640600000000003</c:v>
                </c:pt>
                <c:pt idx="177">
                  <c:v>4.3690499999999997</c:v>
                </c:pt>
                <c:pt idx="178">
                  <c:v>4.4005900000000002</c:v>
                </c:pt>
                <c:pt idx="179">
                  <c:v>4.41648</c:v>
                </c:pt>
                <c:pt idx="180">
                  <c:v>4.4125699999999997</c:v>
                </c:pt>
                <c:pt idx="181">
                  <c:v>4.4138099999999998</c:v>
                </c:pt>
                <c:pt idx="182">
                  <c:v>4.4164700000000003</c:v>
                </c:pt>
                <c:pt idx="183">
                  <c:v>4.37453</c:v>
                </c:pt>
                <c:pt idx="184">
                  <c:v>4.3639000000000001</c:v>
                </c:pt>
                <c:pt idx="185">
                  <c:v>4.3808100000000003</c:v>
                </c:pt>
                <c:pt idx="186">
                  <c:v>4.3976699999999997</c:v>
                </c:pt>
                <c:pt idx="187">
                  <c:v>4.4071100000000003</c:v>
                </c:pt>
                <c:pt idx="188">
                  <c:v>4.4139099999999996</c:v>
                </c:pt>
                <c:pt idx="189">
                  <c:v>4.4139999999999997</c:v>
                </c:pt>
                <c:pt idx="190">
                  <c:v>4.41812</c:v>
                </c:pt>
                <c:pt idx="191">
                  <c:v>4.4154099999999996</c:v>
                </c:pt>
                <c:pt idx="192">
                  <c:v>4.4087699999999996</c:v>
                </c:pt>
                <c:pt idx="193">
                  <c:v>4.4181699999999999</c:v>
                </c:pt>
                <c:pt idx="194">
                  <c:v>4.4116799999999996</c:v>
                </c:pt>
                <c:pt idx="195">
                  <c:v>4.4067600000000002</c:v>
                </c:pt>
                <c:pt idx="196">
                  <c:v>4.3829000000000002</c:v>
                </c:pt>
                <c:pt idx="197">
                  <c:v>4.3876600000000003</c:v>
                </c:pt>
                <c:pt idx="198">
                  <c:v>4.3878000000000004</c:v>
                </c:pt>
                <c:pt idx="199">
                  <c:v>4.4034500000000003</c:v>
                </c:pt>
                <c:pt idx="200">
                  <c:v>4.3807499999999999</c:v>
                </c:pt>
                <c:pt idx="201">
                  <c:v>4.3839699999999997</c:v>
                </c:pt>
                <c:pt idx="202">
                  <c:v>4.4053899999999997</c:v>
                </c:pt>
                <c:pt idx="203">
                  <c:v>4.4026300000000003</c:v>
                </c:pt>
                <c:pt idx="204">
                  <c:v>4.3631799999999998</c:v>
                </c:pt>
                <c:pt idx="205">
                  <c:v>4.3866899999999998</c:v>
                </c:pt>
                <c:pt idx="206">
                  <c:v>4.4092000000000002</c:v>
                </c:pt>
                <c:pt idx="207">
                  <c:v>4.4182199999999998</c:v>
                </c:pt>
                <c:pt idx="208">
                  <c:v>4.4034199999999997</c:v>
                </c:pt>
                <c:pt idx="209">
                  <c:v>4.4172500000000001</c:v>
                </c:pt>
                <c:pt idx="210">
                  <c:v>4.4080300000000001</c:v>
                </c:pt>
                <c:pt idx="211">
                  <c:v>4.3840500000000002</c:v>
                </c:pt>
                <c:pt idx="212">
                  <c:v>4.3704400000000003</c:v>
                </c:pt>
                <c:pt idx="213">
                  <c:v>4.3627799999999999</c:v>
                </c:pt>
                <c:pt idx="214">
                  <c:v>4.3741199999999996</c:v>
                </c:pt>
                <c:pt idx="215">
                  <c:v>4.3836899999999996</c:v>
                </c:pt>
                <c:pt idx="216">
                  <c:v>4.3833900000000003</c:v>
                </c:pt>
                <c:pt idx="217">
                  <c:v>4.3838200000000001</c:v>
                </c:pt>
                <c:pt idx="218">
                  <c:v>4.4079499999999996</c:v>
                </c:pt>
                <c:pt idx="219">
                  <c:v>4.3734000000000002</c:v>
                </c:pt>
                <c:pt idx="220">
                  <c:v>4.4060300000000003</c:v>
                </c:pt>
                <c:pt idx="221">
                  <c:v>4.3957600000000001</c:v>
                </c:pt>
                <c:pt idx="222">
                  <c:v>4.3682600000000003</c:v>
                </c:pt>
                <c:pt idx="223">
                  <c:v>4.4030699999999996</c:v>
                </c:pt>
                <c:pt idx="224">
                  <c:v>4.3954000000000004</c:v>
                </c:pt>
                <c:pt idx="225">
                  <c:v>4.4078600000000003</c:v>
                </c:pt>
                <c:pt idx="226">
                  <c:v>4.4059499999999998</c:v>
                </c:pt>
                <c:pt idx="227">
                  <c:v>4.40639</c:v>
                </c:pt>
                <c:pt idx="228">
                  <c:v>4.3784999999999998</c:v>
                </c:pt>
                <c:pt idx="229">
                  <c:v>4.3728100000000003</c:v>
                </c:pt>
                <c:pt idx="230">
                  <c:v>4.40496</c:v>
                </c:pt>
                <c:pt idx="231">
                  <c:v>4.4083199999999998</c:v>
                </c:pt>
                <c:pt idx="232">
                  <c:v>4.3847399999999999</c:v>
                </c:pt>
                <c:pt idx="233">
                  <c:v>4.4071499999999997</c:v>
                </c:pt>
                <c:pt idx="234">
                  <c:v>4.3721699999999997</c:v>
                </c:pt>
                <c:pt idx="235">
                  <c:v>4.4077799999999998</c:v>
                </c:pt>
                <c:pt idx="236">
                  <c:v>4.37547</c:v>
                </c:pt>
                <c:pt idx="237">
                  <c:v>4.36843</c:v>
                </c:pt>
                <c:pt idx="238">
                  <c:v>4.4050200000000004</c:v>
                </c:pt>
                <c:pt idx="239">
                  <c:v>4.4049800000000001</c:v>
                </c:pt>
                <c:pt idx="240">
                  <c:v>4.3957100000000002</c:v>
                </c:pt>
                <c:pt idx="241">
                  <c:v>4.4063299999999996</c:v>
                </c:pt>
                <c:pt idx="242">
                  <c:v>4.3818900000000003</c:v>
                </c:pt>
                <c:pt idx="243">
                  <c:v>4.3681299999999998</c:v>
                </c:pt>
                <c:pt idx="244">
                  <c:v>4.3707200000000004</c:v>
                </c:pt>
                <c:pt idx="245">
                  <c:v>4.40435</c:v>
                </c:pt>
                <c:pt idx="246">
                  <c:v>4.4038500000000003</c:v>
                </c:pt>
                <c:pt idx="247">
                  <c:v>4.3615599999999999</c:v>
                </c:pt>
                <c:pt idx="248">
                  <c:v>4.3969899999999997</c:v>
                </c:pt>
                <c:pt idx="249">
                  <c:v>4.3832199999999997</c:v>
                </c:pt>
                <c:pt idx="250">
                  <c:v>4.4077400000000004</c:v>
                </c:pt>
                <c:pt idx="251">
                  <c:v>4.3684799999999999</c:v>
                </c:pt>
                <c:pt idx="252">
                  <c:v>4.3684799999999999</c:v>
                </c:pt>
                <c:pt idx="253">
                  <c:v>4.4033199999999999</c:v>
                </c:pt>
                <c:pt idx="254">
                  <c:v>4.3815499999999998</c:v>
                </c:pt>
                <c:pt idx="255">
                  <c:v>4.36782</c:v>
                </c:pt>
                <c:pt idx="256">
                  <c:v>4.3900199999999998</c:v>
                </c:pt>
                <c:pt idx="257">
                  <c:v>4.3685099999999997</c:v>
                </c:pt>
                <c:pt idx="258">
                  <c:v>4.3760399999999997</c:v>
                </c:pt>
                <c:pt idx="259">
                  <c:v>4.3638700000000004</c:v>
                </c:pt>
                <c:pt idx="260">
                  <c:v>4.3815</c:v>
                </c:pt>
                <c:pt idx="261">
                  <c:v>4.3799799999999998</c:v>
                </c:pt>
                <c:pt idx="262">
                  <c:v>4.4027099999999999</c:v>
                </c:pt>
                <c:pt idx="263">
                  <c:v>4.3685700000000001</c:v>
                </c:pt>
                <c:pt idx="264">
                  <c:v>4.3968600000000002</c:v>
                </c:pt>
                <c:pt idx="265">
                  <c:v>4.3678800000000004</c:v>
                </c:pt>
                <c:pt idx="266">
                  <c:v>4.3636699999999999</c:v>
                </c:pt>
                <c:pt idx="267">
                  <c:v>4.40015</c:v>
                </c:pt>
                <c:pt idx="268">
                  <c:v>4.4053000000000004</c:v>
                </c:pt>
                <c:pt idx="269">
                  <c:v>4.38924</c:v>
                </c:pt>
                <c:pt idx="270">
                  <c:v>4.3856400000000004</c:v>
                </c:pt>
                <c:pt idx="271">
                  <c:v>4.4069099999999999</c:v>
                </c:pt>
                <c:pt idx="272">
                  <c:v>4.4081299999999999</c:v>
                </c:pt>
                <c:pt idx="273">
                  <c:v>4.4120699999999999</c:v>
                </c:pt>
                <c:pt idx="274">
                  <c:v>4.4122899999999996</c:v>
                </c:pt>
                <c:pt idx="275">
                  <c:v>4.3866699999999996</c:v>
                </c:pt>
                <c:pt idx="276">
                  <c:v>4.38551</c:v>
                </c:pt>
                <c:pt idx="277">
                  <c:v>4.3854800000000003</c:v>
                </c:pt>
                <c:pt idx="278">
                  <c:v>4.4029699999999998</c:v>
                </c:pt>
                <c:pt idx="279">
                  <c:v>4.4058400000000004</c:v>
                </c:pt>
                <c:pt idx="280">
                  <c:v>4.3943500000000002</c:v>
                </c:pt>
                <c:pt idx="281">
                  <c:v>4.3690600000000002</c:v>
                </c:pt>
                <c:pt idx="282">
                  <c:v>4.3964299999999996</c:v>
                </c:pt>
                <c:pt idx="283">
                  <c:v>4.40069</c:v>
                </c:pt>
                <c:pt idx="284">
                  <c:v>4.3756599999999999</c:v>
                </c:pt>
                <c:pt idx="285">
                  <c:v>4.3790199999999997</c:v>
                </c:pt>
                <c:pt idx="286">
                  <c:v>4.3629199999999999</c:v>
                </c:pt>
                <c:pt idx="287">
                  <c:v>4.3642200000000004</c:v>
                </c:pt>
                <c:pt idx="288">
                  <c:v>4.3852900000000004</c:v>
                </c:pt>
                <c:pt idx="289">
                  <c:v>4.3852799999999998</c:v>
                </c:pt>
                <c:pt idx="290">
                  <c:v>4.3633100000000002</c:v>
                </c:pt>
                <c:pt idx="291">
                  <c:v>4.3696099999999998</c:v>
                </c:pt>
                <c:pt idx="292">
                  <c:v>4.3857400000000002</c:v>
                </c:pt>
                <c:pt idx="293">
                  <c:v>4.4014800000000003</c:v>
                </c:pt>
                <c:pt idx="294">
                  <c:v>4.3698199999999998</c:v>
                </c:pt>
                <c:pt idx="295">
                  <c:v>4.3910900000000002</c:v>
                </c:pt>
                <c:pt idx="296">
                  <c:v>4.4012700000000002</c:v>
                </c:pt>
                <c:pt idx="297">
                  <c:v>4.4012099999999998</c:v>
                </c:pt>
                <c:pt idx="298">
                  <c:v>4.3642500000000002</c:v>
                </c:pt>
                <c:pt idx="299">
                  <c:v>4.4024900000000002</c:v>
                </c:pt>
                <c:pt idx="300">
                  <c:v>4.3865400000000001</c:v>
                </c:pt>
                <c:pt idx="301">
                  <c:v>4.4006600000000002</c:v>
                </c:pt>
                <c:pt idx="302">
                  <c:v>4.4079300000000003</c:v>
                </c:pt>
                <c:pt idx="303">
                  <c:v>4.4077500000000001</c:v>
                </c:pt>
                <c:pt idx="304">
                  <c:v>4.3710899999999997</c:v>
                </c:pt>
                <c:pt idx="305">
                  <c:v>4.3963200000000002</c:v>
                </c:pt>
                <c:pt idx="306">
                  <c:v>4.4006499999999997</c:v>
                </c:pt>
                <c:pt idx="307">
                  <c:v>4.39703</c:v>
                </c:pt>
                <c:pt idx="308">
                  <c:v>4.3710899999999997</c:v>
                </c:pt>
                <c:pt idx="309">
                  <c:v>4.3901599999999998</c:v>
                </c:pt>
                <c:pt idx="310">
                  <c:v>4.3853799999999996</c:v>
                </c:pt>
                <c:pt idx="311">
                  <c:v>4.3704299999999998</c:v>
                </c:pt>
                <c:pt idx="312">
                  <c:v>4.4075800000000003</c:v>
                </c:pt>
                <c:pt idx="313">
                  <c:v>4.3913099999999998</c:v>
                </c:pt>
                <c:pt idx="314">
                  <c:v>4.3908300000000002</c:v>
                </c:pt>
                <c:pt idx="315">
                  <c:v>4.40177</c:v>
                </c:pt>
                <c:pt idx="316">
                  <c:v>4.3963700000000001</c:v>
                </c:pt>
                <c:pt idx="317">
                  <c:v>4.3710899999999997</c:v>
                </c:pt>
                <c:pt idx="318">
                  <c:v>4.3723099999999997</c:v>
                </c:pt>
                <c:pt idx="319">
                  <c:v>4.3676700000000004</c:v>
                </c:pt>
                <c:pt idx="320">
                  <c:v>4.3857100000000004</c:v>
                </c:pt>
                <c:pt idx="321">
                  <c:v>4.3727299999999998</c:v>
                </c:pt>
                <c:pt idx="322">
                  <c:v>4.3934199999999999</c:v>
                </c:pt>
                <c:pt idx="323">
                  <c:v>4.3998900000000001</c:v>
                </c:pt>
                <c:pt idx="324">
                  <c:v>4.39398</c:v>
                </c:pt>
                <c:pt idx="325">
                  <c:v>4.3830299999999998</c:v>
                </c:pt>
                <c:pt idx="326">
                  <c:v>4.3852000000000002</c:v>
                </c:pt>
                <c:pt idx="327">
                  <c:v>4.4100999999999999</c:v>
                </c:pt>
                <c:pt idx="328">
                  <c:v>4.3738000000000001</c:v>
                </c:pt>
                <c:pt idx="329">
                  <c:v>4.3960699999999999</c:v>
                </c:pt>
                <c:pt idx="330">
                  <c:v>4.3741300000000001</c:v>
                </c:pt>
                <c:pt idx="331">
                  <c:v>4.3955700000000002</c:v>
                </c:pt>
                <c:pt idx="332">
                  <c:v>4.3864000000000001</c:v>
                </c:pt>
                <c:pt idx="333">
                  <c:v>4.3978900000000003</c:v>
                </c:pt>
                <c:pt idx="334">
                  <c:v>4.3764900000000004</c:v>
                </c:pt>
                <c:pt idx="335">
                  <c:v>4.4052600000000002</c:v>
                </c:pt>
                <c:pt idx="336">
                  <c:v>4.3935000000000004</c:v>
                </c:pt>
                <c:pt idx="337">
                  <c:v>4.4280499999999998</c:v>
                </c:pt>
                <c:pt idx="338">
                  <c:v>4.37181</c:v>
                </c:pt>
                <c:pt idx="339">
                  <c:v>4.3840599999999998</c:v>
                </c:pt>
                <c:pt idx="340">
                  <c:v>4.3759199999999998</c:v>
                </c:pt>
                <c:pt idx="341">
                  <c:v>4.3883799999999997</c:v>
                </c:pt>
                <c:pt idx="342">
                  <c:v>4.4081099999999998</c:v>
                </c:pt>
                <c:pt idx="343">
                  <c:v>4.4063800000000004</c:v>
                </c:pt>
                <c:pt idx="344">
                  <c:v>4.4128499999999997</c:v>
                </c:pt>
                <c:pt idx="345">
                  <c:v>4.4078499999999998</c:v>
                </c:pt>
                <c:pt idx="346">
                  <c:v>4.3739999999999997</c:v>
                </c:pt>
                <c:pt idx="347">
                  <c:v>4.3963200000000002</c:v>
                </c:pt>
                <c:pt idx="348">
                  <c:v>4.3943199999999996</c:v>
                </c:pt>
                <c:pt idx="349">
                  <c:v>4.3879599999999996</c:v>
                </c:pt>
                <c:pt idx="350">
                  <c:v>4.3852500000000001</c:v>
                </c:pt>
                <c:pt idx="351">
                  <c:v>4.3998400000000002</c:v>
                </c:pt>
                <c:pt idx="352">
                  <c:v>4.3805300000000003</c:v>
                </c:pt>
                <c:pt idx="353">
                  <c:v>4.3906900000000002</c:v>
                </c:pt>
                <c:pt idx="354">
                  <c:v>4.40787</c:v>
                </c:pt>
                <c:pt idx="355">
                  <c:v>4.4059200000000001</c:v>
                </c:pt>
                <c:pt idx="356">
                  <c:v>4.4055299999999997</c:v>
                </c:pt>
                <c:pt idx="357">
                  <c:v>4.3946199999999997</c:v>
                </c:pt>
                <c:pt idx="358">
                  <c:v>4.4001599999999996</c:v>
                </c:pt>
                <c:pt idx="359">
                  <c:v>4.3969800000000001</c:v>
                </c:pt>
                <c:pt idx="360">
                  <c:v>4.3788299999999998</c:v>
                </c:pt>
                <c:pt idx="361">
                  <c:v>4.4121899999999998</c:v>
                </c:pt>
                <c:pt idx="362">
                  <c:v>4.4056899999999999</c:v>
                </c:pt>
                <c:pt idx="363">
                  <c:v>4.38978</c:v>
                </c:pt>
                <c:pt idx="364">
                  <c:v>4.38992</c:v>
                </c:pt>
                <c:pt idx="365">
                  <c:v>4.3895499999999998</c:v>
                </c:pt>
                <c:pt idx="366">
                  <c:v>4.4082699999999999</c:v>
                </c:pt>
                <c:pt idx="367">
                  <c:v>4.3818299999999999</c:v>
                </c:pt>
                <c:pt idx="368">
                  <c:v>4.3797800000000002</c:v>
                </c:pt>
                <c:pt idx="369">
                  <c:v>4.3799799999999998</c:v>
                </c:pt>
                <c:pt idx="370">
                  <c:v>4.3802599999999998</c:v>
                </c:pt>
                <c:pt idx="371">
                  <c:v>4.3905500000000002</c:v>
                </c:pt>
                <c:pt idx="372">
                  <c:v>4.3922400000000001</c:v>
                </c:pt>
                <c:pt idx="373">
                  <c:v>4.3811600000000004</c:v>
                </c:pt>
                <c:pt idx="374">
                  <c:v>4.3865499999999997</c:v>
                </c:pt>
                <c:pt idx="375">
                  <c:v>4.3867799999999999</c:v>
                </c:pt>
                <c:pt idx="376">
                  <c:v>4.3848399999999996</c:v>
                </c:pt>
                <c:pt idx="377">
                  <c:v>4.3986599999999996</c:v>
                </c:pt>
                <c:pt idx="378">
                  <c:v>4.4065000000000003</c:v>
                </c:pt>
                <c:pt idx="379">
                  <c:v>4.3848399999999996</c:v>
                </c:pt>
                <c:pt idx="380">
                  <c:v>4.3893500000000003</c:v>
                </c:pt>
                <c:pt idx="381">
                  <c:v>4.4145599999999998</c:v>
                </c:pt>
                <c:pt idx="382">
                  <c:v>4.4099599999999999</c:v>
                </c:pt>
                <c:pt idx="383">
                  <c:v>4.4021800000000004</c:v>
                </c:pt>
                <c:pt idx="384">
                  <c:v>4.4102899999999998</c:v>
                </c:pt>
                <c:pt idx="385">
                  <c:v>4.4316300000000002</c:v>
                </c:pt>
                <c:pt idx="386">
                  <c:v>4.41221</c:v>
                </c:pt>
                <c:pt idx="387">
                  <c:v>4.4090800000000003</c:v>
                </c:pt>
                <c:pt idx="388">
                  <c:v>4.3940599999999996</c:v>
                </c:pt>
                <c:pt idx="389">
                  <c:v>4.3874500000000003</c:v>
                </c:pt>
                <c:pt idx="390">
                  <c:v>4.3876799999999996</c:v>
                </c:pt>
                <c:pt idx="391">
                  <c:v>4.4108200000000002</c:v>
                </c:pt>
                <c:pt idx="392">
                  <c:v>4.3886599999999998</c:v>
                </c:pt>
                <c:pt idx="393">
                  <c:v>4.42652</c:v>
                </c:pt>
                <c:pt idx="394">
                  <c:v>4.3887799999999997</c:v>
                </c:pt>
                <c:pt idx="395">
                  <c:v>4.4105100000000004</c:v>
                </c:pt>
                <c:pt idx="396">
                  <c:v>4.3887400000000003</c:v>
                </c:pt>
                <c:pt idx="397">
                  <c:v>4.3959599999999996</c:v>
                </c:pt>
                <c:pt idx="398">
                  <c:v>4.4233000000000002</c:v>
                </c:pt>
                <c:pt idx="399">
                  <c:v>4.4228399999999999</c:v>
                </c:pt>
                <c:pt idx="400">
                  <c:v>4.4114399999999998</c:v>
                </c:pt>
                <c:pt idx="401">
                  <c:v>4.4108900000000002</c:v>
                </c:pt>
                <c:pt idx="402">
                  <c:v>4.4105100000000004</c:v>
                </c:pt>
                <c:pt idx="403">
                  <c:v>4.3887900000000002</c:v>
                </c:pt>
                <c:pt idx="404">
                  <c:v>4.4030300000000002</c:v>
                </c:pt>
                <c:pt idx="405">
                  <c:v>4.4096299999999999</c:v>
                </c:pt>
                <c:pt idx="406">
                  <c:v>4.3935899999999997</c:v>
                </c:pt>
                <c:pt idx="407">
                  <c:v>4.4164500000000002</c:v>
                </c:pt>
                <c:pt idx="408">
                  <c:v>4.41045</c:v>
                </c:pt>
                <c:pt idx="409">
                  <c:v>4.41127</c:v>
                </c:pt>
                <c:pt idx="410">
                  <c:v>4.4084000000000003</c:v>
                </c:pt>
                <c:pt idx="411">
                  <c:v>4.4101800000000004</c:v>
                </c:pt>
                <c:pt idx="412">
                  <c:v>4.3977899999999996</c:v>
                </c:pt>
                <c:pt idx="413">
                  <c:v>4.3882300000000001</c:v>
                </c:pt>
                <c:pt idx="414">
                  <c:v>4.4118700000000004</c:v>
                </c:pt>
                <c:pt idx="415">
                  <c:v>4.41404</c:v>
                </c:pt>
                <c:pt idx="416">
                  <c:v>4.3882399999999997</c:v>
                </c:pt>
                <c:pt idx="417">
                  <c:v>4.3949600000000002</c:v>
                </c:pt>
                <c:pt idx="418">
                  <c:v>4.4226400000000003</c:v>
                </c:pt>
                <c:pt idx="419">
                  <c:v>4.4151600000000002</c:v>
                </c:pt>
                <c:pt idx="420">
                  <c:v>4.3958399999999997</c:v>
                </c:pt>
                <c:pt idx="421">
                  <c:v>4.3949699999999998</c:v>
                </c:pt>
                <c:pt idx="422">
                  <c:v>4.3974099999999998</c:v>
                </c:pt>
                <c:pt idx="423">
                  <c:v>4.3960100000000004</c:v>
                </c:pt>
                <c:pt idx="424">
                  <c:v>4.3948499999999999</c:v>
                </c:pt>
                <c:pt idx="425">
                  <c:v>4.3936400000000004</c:v>
                </c:pt>
                <c:pt idx="426">
                  <c:v>4.4016700000000002</c:v>
                </c:pt>
                <c:pt idx="427">
                  <c:v>4.4019500000000003</c:v>
                </c:pt>
                <c:pt idx="428">
                  <c:v>4.4077599999999997</c:v>
                </c:pt>
                <c:pt idx="429">
                  <c:v>4.4140899999999998</c:v>
                </c:pt>
                <c:pt idx="430">
                  <c:v>4.4089099999999997</c:v>
                </c:pt>
                <c:pt idx="431">
                  <c:v>4.40916</c:v>
                </c:pt>
                <c:pt idx="432">
                  <c:v>4.4041800000000002</c:v>
                </c:pt>
                <c:pt idx="433">
                  <c:v>4.3968800000000003</c:v>
                </c:pt>
                <c:pt idx="434">
                  <c:v>4.4077999999999999</c:v>
                </c:pt>
                <c:pt idx="435">
                  <c:v>4.40299</c:v>
                </c:pt>
                <c:pt idx="436">
                  <c:v>4.4093200000000001</c:v>
                </c:pt>
                <c:pt idx="437">
                  <c:v>4.4107200000000004</c:v>
                </c:pt>
                <c:pt idx="438">
                  <c:v>4.4001799999999998</c:v>
                </c:pt>
                <c:pt idx="439">
                  <c:v>4.4059200000000001</c:v>
                </c:pt>
                <c:pt idx="440">
                  <c:v>4.4211799999999997</c:v>
                </c:pt>
                <c:pt idx="441">
                  <c:v>4.41214</c:v>
                </c:pt>
                <c:pt idx="442">
                  <c:v>4.4049100000000001</c:v>
                </c:pt>
                <c:pt idx="443">
                  <c:v>4.4224199999999998</c:v>
                </c:pt>
                <c:pt idx="444">
                  <c:v>4.4166400000000001</c:v>
                </c:pt>
                <c:pt idx="445">
                  <c:v>4.41303</c:v>
                </c:pt>
                <c:pt idx="446">
                  <c:v>4.4170699999999998</c:v>
                </c:pt>
                <c:pt idx="447">
                  <c:v>4.3943700000000003</c:v>
                </c:pt>
                <c:pt idx="448">
                  <c:v>4.4173600000000004</c:v>
                </c:pt>
                <c:pt idx="449">
                  <c:v>4.3936099999999998</c:v>
                </c:pt>
                <c:pt idx="450">
                  <c:v>4.4184599999999996</c:v>
                </c:pt>
                <c:pt idx="451">
                  <c:v>4.4181499999999998</c:v>
                </c:pt>
                <c:pt idx="452">
                  <c:v>4.41181</c:v>
                </c:pt>
                <c:pt idx="453">
                  <c:v>4.4300199999999998</c:v>
                </c:pt>
                <c:pt idx="454">
                  <c:v>4.4196799999999996</c:v>
                </c:pt>
                <c:pt idx="455">
                  <c:v>4.4124499999999998</c:v>
                </c:pt>
                <c:pt idx="456">
                  <c:v>4.3909500000000001</c:v>
                </c:pt>
                <c:pt idx="457">
                  <c:v>4.4157700000000002</c:v>
                </c:pt>
                <c:pt idx="458">
                  <c:v>4.4160000000000004</c:v>
                </c:pt>
                <c:pt idx="459">
                  <c:v>4.4143400000000002</c:v>
                </c:pt>
                <c:pt idx="460">
                  <c:v>4.4125500000000004</c:v>
                </c:pt>
                <c:pt idx="461">
                  <c:v>4.4193699999999998</c:v>
                </c:pt>
                <c:pt idx="462">
                  <c:v>4.4050099999999999</c:v>
                </c:pt>
                <c:pt idx="463">
                  <c:v>4.3906200000000002</c:v>
                </c:pt>
                <c:pt idx="464">
                  <c:v>4.4066000000000001</c:v>
                </c:pt>
                <c:pt idx="465">
                  <c:v>4.4176200000000003</c:v>
                </c:pt>
                <c:pt idx="466">
                  <c:v>4.4000599999999999</c:v>
                </c:pt>
                <c:pt idx="467">
                  <c:v>4.4264000000000001</c:v>
                </c:pt>
                <c:pt idx="468">
                  <c:v>4.4129300000000002</c:v>
                </c:pt>
                <c:pt idx="469">
                  <c:v>4.4076700000000004</c:v>
                </c:pt>
                <c:pt idx="470">
                  <c:v>4.41432</c:v>
                </c:pt>
                <c:pt idx="471">
                  <c:v>4.4225199999999996</c:v>
                </c:pt>
                <c:pt idx="472">
                  <c:v>4.4138299999999999</c:v>
                </c:pt>
                <c:pt idx="473">
                  <c:v>4.4254499999999997</c:v>
                </c:pt>
                <c:pt idx="474">
                  <c:v>4.4156000000000004</c:v>
                </c:pt>
                <c:pt idx="475">
                  <c:v>4.4005200000000002</c:v>
                </c:pt>
                <c:pt idx="476">
                  <c:v>4.4017200000000001</c:v>
                </c:pt>
                <c:pt idx="477">
                  <c:v>4.39893</c:v>
                </c:pt>
                <c:pt idx="478">
                  <c:v>4.4206000000000003</c:v>
                </c:pt>
                <c:pt idx="479">
                  <c:v>4.4086600000000002</c:v>
                </c:pt>
                <c:pt idx="480">
                  <c:v>4.4254300000000004</c:v>
                </c:pt>
                <c:pt idx="481">
                  <c:v>4.4142799999999998</c:v>
                </c:pt>
                <c:pt idx="482">
                  <c:v>4.4292100000000003</c:v>
                </c:pt>
                <c:pt idx="483">
                  <c:v>4.4290700000000003</c:v>
                </c:pt>
                <c:pt idx="484">
                  <c:v>4.4255199999999997</c:v>
                </c:pt>
                <c:pt idx="485">
                  <c:v>4.4185299999999996</c:v>
                </c:pt>
                <c:pt idx="486">
                  <c:v>4.4107099999999999</c:v>
                </c:pt>
                <c:pt idx="487">
                  <c:v>4.4169499999999999</c:v>
                </c:pt>
                <c:pt idx="488">
                  <c:v>4.4228100000000001</c:v>
                </c:pt>
                <c:pt idx="489">
                  <c:v>4.4241799999999998</c:v>
                </c:pt>
                <c:pt idx="490">
                  <c:v>4.4232399999999998</c:v>
                </c:pt>
                <c:pt idx="491">
                  <c:v>4.4010699999999998</c:v>
                </c:pt>
                <c:pt idx="492">
                  <c:v>4.4236599999999999</c:v>
                </c:pt>
                <c:pt idx="493">
                  <c:v>4.3962700000000003</c:v>
                </c:pt>
                <c:pt idx="494">
                  <c:v>4.4252900000000004</c:v>
                </c:pt>
                <c:pt idx="495">
                  <c:v>4.4023899999999996</c:v>
                </c:pt>
                <c:pt idx="496">
                  <c:v>4.3936400000000004</c:v>
                </c:pt>
                <c:pt idx="497">
                  <c:v>4.4103500000000002</c:v>
                </c:pt>
                <c:pt idx="498">
                  <c:v>4.4231699999999998</c:v>
                </c:pt>
                <c:pt idx="499">
                  <c:v>4.4088000000000003</c:v>
                </c:pt>
                <c:pt idx="500">
                  <c:v>4.4156899999999997</c:v>
                </c:pt>
                <c:pt idx="501">
                  <c:v>4.4369100000000001</c:v>
                </c:pt>
                <c:pt idx="502">
                  <c:v>4.4100200000000003</c:v>
                </c:pt>
                <c:pt idx="503">
                  <c:v>4.4216499999999996</c:v>
                </c:pt>
                <c:pt idx="504">
                  <c:v>4.4186500000000004</c:v>
                </c:pt>
                <c:pt idx="505">
                  <c:v>4.4025400000000001</c:v>
                </c:pt>
                <c:pt idx="506">
                  <c:v>4.4127799999999997</c:v>
                </c:pt>
                <c:pt idx="507">
                  <c:v>4.4131400000000003</c:v>
                </c:pt>
                <c:pt idx="508">
                  <c:v>4.3971200000000001</c:v>
                </c:pt>
                <c:pt idx="509">
                  <c:v>4.3959000000000001</c:v>
                </c:pt>
                <c:pt idx="510">
                  <c:v>4.40747</c:v>
                </c:pt>
                <c:pt idx="511">
                  <c:v>4.3985900000000004</c:v>
                </c:pt>
                <c:pt idx="512">
                  <c:v>4.43079</c:v>
                </c:pt>
                <c:pt idx="513">
                  <c:v>4.4188200000000002</c:v>
                </c:pt>
                <c:pt idx="514">
                  <c:v>4.43018</c:v>
                </c:pt>
                <c:pt idx="515">
                  <c:v>4.4213800000000001</c:v>
                </c:pt>
                <c:pt idx="516">
                  <c:v>4.41629</c:v>
                </c:pt>
                <c:pt idx="517">
                  <c:v>4.4216199999999999</c:v>
                </c:pt>
                <c:pt idx="518">
                  <c:v>4.4078799999999996</c:v>
                </c:pt>
                <c:pt idx="519">
                  <c:v>4.4002299999999996</c:v>
                </c:pt>
                <c:pt idx="520">
                  <c:v>4.42598</c:v>
                </c:pt>
                <c:pt idx="521">
                  <c:v>4.4168399999999997</c:v>
                </c:pt>
                <c:pt idx="522">
                  <c:v>4.42361</c:v>
                </c:pt>
                <c:pt idx="523">
                  <c:v>4.3959200000000003</c:v>
                </c:pt>
                <c:pt idx="524">
                  <c:v>4.4116600000000004</c:v>
                </c:pt>
                <c:pt idx="525">
                  <c:v>4.4024999999999999</c:v>
                </c:pt>
                <c:pt idx="526">
                  <c:v>4.3987100000000003</c:v>
                </c:pt>
                <c:pt idx="527">
                  <c:v>4.3904800000000002</c:v>
                </c:pt>
                <c:pt idx="528">
                  <c:v>4.4050700000000003</c:v>
                </c:pt>
                <c:pt idx="529">
                  <c:v>4.4086499999999997</c:v>
                </c:pt>
                <c:pt idx="530">
                  <c:v>4.4229900000000004</c:v>
                </c:pt>
                <c:pt idx="531">
                  <c:v>4.4229900000000004</c:v>
                </c:pt>
                <c:pt idx="532">
                  <c:v>4.4230200000000002</c:v>
                </c:pt>
                <c:pt idx="533">
                  <c:v>4.3937600000000003</c:v>
                </c:pt>
                <c:pt idx="534">
                  <c:v>4.3986599999999996</c:v>
                </c:pt>
                <c:pt idx="535">
                  <c:v>4.40219</c:v>
                </c:pt>
                <c:pt idx="536">
                  <c:v>4.4073599999999997</c:v>
                </c:pt>
                <c:pt idx="537">
                  <c:v>4.4172000000000002</c:v>
                </c:pt>
                <c:pt idx="538">
                  <c:v>4.4430800000000001</c:v>
                </c:pt>
                <c:pt idx="539">
                  <c:v>4.4139299999999997</c:v>
                </c:pt>
                <c:pt idx="540">
                  <c:v>4.3988500000000004</c:v>
                </c:pt>
                <c:pt idx="541">
                  <c:v>4.3986799999999997</c:v>
                </c:pt>
                <c:pt idx="542">
                  <c:v>4.4138500000000001</c:v>
                </c:pt>
                <c:pt idx="543">
                  <c:v>4.4074999999999998</c:v>
                </c:pt>
                <c:pt idx="544">
                  <c:v>4.4249999999999998</c:v>
                </c:pt>
                <c:pt idx="545">
                  <c:v>4.41953</c:v>
                </c:pt>
                <c:pt idx="546">
                  <c:v>4.4071999999999996</c:v>
                </c:pt>
                <c:pt idx="547">
                  <c:v>4.4319899999999999</c:v>
                </c:pt>
                <c:pt idx="548">
                  <c:v>4.4256099999999998</c:v>
                </c:pt>
                <c:pt idx="549">
                  <c:v>4.4293899999999997</c:v>
                </c:pt>
                <c:pt idx="550">
                  <c:v>4.4067699999999999</c:v>
                </c:pt>
                <c:pt idx="551">
                  <c:v>4.4134700000000002</c:v>
                </c:pt>
                <c:pt idx="552">
                  <c:v>4.40761</c:v>
                </c:pt>
                <c:pt idx="553">
                  <c:v>4.41533</c:v>
                </c:pt>
                <c:pt idx="554">
                  <c:v>4.3897700000000004</c:v>
                </c:pt>
                <c:pt idx="555">
                  <c:v>4.4386599999999996</c:v>
                </c:pt>
                <c:pt idx="556">
                  <c:v>4.4004200000000004</c:v>
                </c:pt>
                <c:pt idx="557">
                  <c:v>4.4025699999999999</c:v>
                </c:pt>
                <c:pt idx="558">
                  <c:v>4.3888999999999996</c:v>
                </c:pt>
                <c:pt idx="559">
                  <c:v>4.42035</c:v>
                </c:pt>
                <c:pt idx="560">
                  <c:v>4.42035</c:v>
                </c:pt>
                <c:pt idx="561">
                  <c:v>4.4370099999999999</c:v>
                </c:pt>
                <c:pt idx="562">
                  <c:v>4.43818</c:v>
                </c:pt>
                <c:pt idx="563">
                  <c:v>4.4127599999999996</c:v>
                </c:pt>
                <c:pt idx="564">
                  <c:v>4.3861100000000004</c:v>
                </c:pt>
                <c:pt idx="565">
                  <c:v>4.4057300000000001</c:v>
                </c:pt>
                <c:pt idx="566">
                  <c:v>4.4048800000000004</c:v>
                </c:pt>
                <c:pt idx="567">
                  <c:v>4.4070999999999998</c:v>
                </c:pt>
                <c:pt idx="568">
                  <c:v>4.4379299999999997</c:v>
                </c:pt>
                <c:pt idx="569">
                  <c:v>4.4319600000000001</c:v>
                </c:pt>
                <c:pt idx="570">
                  <c:v>4.4319300000000004</c:v>
                </c:pt>
                <c:pt idx="571">
                  <c:v>4.40015</c:v>
                </c:pt>
                <c:pt idx="572">
                  <c:v>4.4378299999999999</c:v>
                </c:pt>
                <c:pt idx="573">
                  <c:v>4.4040400000000002</c:v>
                </c:pt>
                <c:pt idx="574">
                  <c:v>4.4039200000000003</c:v>
                </c:pt>
                <c:pt idx="575">
                  <c:v>4.3959200000000003</c:v>
                </c:pt>
                <c:pt idx="576">
                  <c:v>4.3986700000000001</c:v>
                </c:pt>
                <c:pt idx="577">
                  <c:v>4.4334699999999998</c:v>
                </c:pt>
                <c:pt idx="578">
                  <c:v>4.4037899999999999</c:v>
                </c:pt>
                <c:pt idx="579">
                  <c:v>4.4116200000000001</c:v>
                </c:pt>
                <c:pt idx="580">
                  <c:v>4.4032200000000001</c:v>
                </c:pt>
                <c:pt idx="581">
                  <c:v>4.4271599999999998</c:v>
                </c:pt>
                <c:pt idx="582">
                  <c:v>4.4081999999999999</c:v>
                </c:pt>
                <c:pt idx="583">
                  <c:v>4.4162499999999998</c:v>
                </c:pt>
                <c:pt idx="584">
                  <c:v>4.4216199999999999</c:v>
                </c:pt>
                <c:pt idx="585">
                  <c:v>4.4143400000000002</c:v>
                </c:pt>
                <c:pt idx="586">
                  <c:v>4.4081799999999998</c:v>
                </c:pt>
                <c:pt idx="587">
                  <c:v>4.4126200000000004</c:v>
                </c:pt>
                <c:pt idx="588">
                  <c:v>4.43729</c:v>
                </c:pt>
                <c:pt idx="589">
                  <c:v>4.4268999999999998</c:v>
                </c:pt>
                <c:pt idx="590">
                  <c:v>4.39968</c:v>
                </c:pt>
                <c:pt idx="591">
                  <c:v>4.3928399999999996</c:v>
                </c:pt>
                <c:pt idx="592">
                  <c:v>4.4001200000000003</c:v>
                </c:pt>
                <c:pt idx="593">
                  <c:v>4.3843399999999999</c:v>
                </c:pt>
                <c:pt idx="594">
                  <c:v>4.3801199999999998</c:v>
                </c:pt>
                <c:pt idx="595">
                  <c:v>4.3933400000000002</c:v>
                </c:pt>
                <c:pt idx="596">
                  <c:v>4.3840700000000004</c:v>
                </c:pt>
                <c:pt idx="597">
                  <c:v>4.4421499999999998</c:v>
                </c:pt>
                <c:pt idx="598">
                  <c:v>4.41038</c:v>
                </c:pt>
                <c:pt idx="599">
                  <c:v>4.4349400000000001</c:v>
                </c:pt>
                <c:pt idx="600">
                  <c:v>4.4002100000000004</c:v>
                </c:pt>
                <c:pt idx="601">
                  <c:v>4.4099000000000004</c:v>
                </c:pt>
                <c:pt idx="602">
                  <c:v>4.4092599999999997</c:v>
                </c:pt>
                <c:pt idx="603">
                  <c:v>4.4011300000000002</c:v>
                </c:pt>
                <c:pt idx="604">
                  <c:v>4.4081000000000001</c:v>
                </c:pt>
                <c:pt idx="605">
                  <c:v>4.3789300000000004</c:v>
                </c:pt>
                <c:pt idx="606">
                  <c:v>4.3834099999999996</c:v>
                </c:pt>
                <c:pt idx="607">
                  <c:v>4.4226200000000002</c:v>
                </c:pt>
                <c:pt idx="608">
                  <c:v>4.4078499999999998</c:v>
                </c:pt>
                <c:pt idx="609">
                  <c:v>4.4102399999999999</c:v>
                </c:pt>
                <c:pt idx="610">
                  <c:v>4.3973000000000004</c:v>
                </c:pt>
                <c:pt idx="611">
                  <c:v>4.4058700000000002</c:v>
                </c:pt>
                <c:pt idx="612">
                  <c:v>4.3890000000000002</c:v>
                </c:pt>
                <c:pt idx="613">
                  <c:v>4.3832000000000004</c:v>
                </c:pt>
                <c:pt idx="614">
                  <c:v>4.4113300000000004</c:v>
                </c:pt>
                <c:pt idx="615">
                  <c:v>4.38896</c:v>
                </c:pt>
                <c:pt idx="616">
                  <c:v>4.3889399999999998</c:v>
                </c:pt>
                <c:pt idx="617">
                  <c:v>4.40801</c:v>
                </c:pt>
                <c:pt idx="618">
                  <c:v>4.37845</c:v>
                </c:pt>
                <c:pt idx="619">
                  <c:v>4.4141700000000004</c:v>
                </c:pt>
                <c:pt idx="620">
                  <c:v>4.4005000000000001</c:v>
                </c:pt>
                <c:pt idx="621">
                  <c:v>4.4004899999999996</c:v>
                </c:pt>
                <c:pt idx="622">
                  <c:v>4.3890500000000001</c:v>
                </c:pt>
                <c:pt idx="623">
                  <c:v>4.3890799999999999</c:v>
                </c:pt>
                <c:pt idx="624">
                  <c:v>4.4218299999999999</c:v>
                </c:pt>
                <c:pt idx="625">
                  <c:v>4.41106</c:v>
                </c:pt>
                <c:pt idx="626">
                  <c:v>4.3960800000000004</c:v>
                </c:pt>
                <c:pt idx="627">
                  <c:v>4.4099500000000003</c:v>
                </c:pt>
                <c:pt idx="628">
                  <c:v>4.42136</c:v>
                </c:pt>
                <c:pt idx="629">
                  <c:v>4.4096700000000002</c:v>
                </c:pt>
                <c:pt idx="630">
                  <c:v>4.4096799999999998</c:v>
                </c:pt>
                <c:pt idx="631">
                  <c:v>4.4205899999999998</c:v>
                </c:pt>
                <c:pt idx="632">
                  <c:v>4.40855</c:v>
                </c:pt>
                <c:pt idx="633">
                  <c:v>4.4006699999999999</c:v>
                </c:pt>
                <c:pt idx="634">
                  <c:v>4.4247199999999998</c:v>
                </c:pt>
                <c:pt idx="635">
                  <c:v>4.4097900000000001</c:v>
                </c:pt>
                <c:pt idx="636">
                  <c:v>4.4209899999999998</c:v>
                </c:pt>
                <c:pt idx="637">
                  <c:v>4.4265999999999996</c:v>
                </c:pt>
                <c:pt idx="638">
                  <c:v>4.4118199999999996</c:v>
                </c:pt>
                <c:pt idx="639">
                  <c:v>4.3902900000000002</c:v>
                </c:pt>
                <c:pt idx="640">
                  <c:v>4.3903999999999996</c:v>
                </c:pt>
                <c:pt idx="641">
                  <c:v>4.3833599999999997</c:v>
                </c:pt>
                <c:pt idx="642">
                  <c:v>4.38469</c:v>
                </c:pt>
                <c:pt idx="643">
                  <c:v>4.4142400000000004</c:v>
                </c:pt>
                <c:pt idx="644">
                  <c:v>4.39053</c:v>
                </c:pt>
                <c:pt idx="645">
                  <c:v>4.42143</c:v>
                </c:pt>
                <c:pt idx="646">
                  <c:v>4.4102199999999998</c:v>
                </c:pt>
                <c:pt idx="647">
                  <c:v>4.3913399999999996</c:v>
                </c:pt>
                <c:pt idx="648">
                  <c:v>4.4039000000000001</c:v>
                </c:pt>
                <c:pt idx="649">
                  <c:v>4.4212499999999997</c:v>
                </c:pt>
                <c:pt idx="650">
                  <c:v>4.4290099999999999</c:v>
                </c:pt>
                <c:pt idx="651">
                  <c:v>4.3986299999999998</c:v>
                </c:pt>
                <c:pt idx="652">
                  <c:v>4.4256200000000003</c:v>
                </c:pt>
                <c:pt idx="653">
                  <c:v>4.4213199999999997</c:v>
                </c:pt>
                <c:pt idx="654">
                  <c:v>4.4197199999999999</c:v>
                </c:pt>
                <c:pt idx="655">
                  <c:v>4.3999300000000003</c:v>
                </c:pt>
                <c:pt idx="656">
                  <c:v>4.4085700000000001</c:v>
                </c:pt>
                <c:pt idx="657">
                  <c:v>4.3868</c:v>
                </c:pt>
                <c:pt idx="658">
                  <c:v>4.4149500000000002</c:v>
                </c:pt>
                <c:pt idx="659">
                  <c:v>4.4288299999999996</c:v>
                </c:pt>
                <c:pt idx="660">
                  <c:v>4.4325700000000001</c:v>
                </c:pt>
                <c:pt idx="661">
                  <c:v>4.4220300000000003</c:v>
                </c:pt>
                <c:pt idx="662">
                  <c:v>4.42638</c:v>
                </c:pt>
                <c:pt idx="663">
                  <c:v>4.4262600000000001</c:v>
                </c:pt>
                <c:pt idx="664">
                  <c:v>4.4229900000000004</c:v>
                </c:pt>
                <c:pt idx="665">
                  <c:v>4.41235</c:v>
                </c:pt>
                <c:pt idx="666">
                  <c:v>4.4035099999999998</c:v>
                </c:pt>
                <c:pt idx="667">
                  <c:v>4.4116999999999997</c:v>
                </c:pt>
                <c:pt idx="668">
                  <c:v>4.4037699999999997</c:v>
                </c:pt>
                <c:pt idx="669">
                  <c:v>4.41188</c:v>
                </c:pt>
                <c:pt idx="670">
                  <c:v>4.4020999999999999</c:v>
                </c:pt>
                <c:pt idx="671">
                  <c:v>4.3894200000000003</c:v>
                </c:pt>
                <c:pt idx="672">
                  <c:v>4.3945299999999996</c:v>
                </c:pt>
                <c:pt idx="673">
                  <c:v>4.4148800000000001</c:v>
                </c:pt>
                <c:pt idx="674">
                  <c:v>4.4306299999999998</c:v>
                </c:pt>
                <c:pt idx="675">
                  <c:v>4.4047200000000002</c:v>
                </c:pt>
                <c:pt idx="676">
                  <c:v>4.4125199999999998</c:v>
                </c:pt>
                <c:pt idx="677">
                  <c:v>4.39541</c:v>
                </c:pt>
                <c:pt idx="678">
                  <c:v>4.41934</c:v>
                </c:pt>
                <c:pt idx="679">
                  <c:v>4.3977899999999996</c:v>
                </c:pt>
                <c:pt idx="680">
                  <c:v>4.4260999999999999</c:v>
                </c:pt>
                <c:pt idx="681">
                  <c:v>4.4067499999999997</c:v>
                </c:pt>
                <c:pt idx="682">
                  <c:v>4.4030300000000002</c:v>
                </c:pt>
                <c:pt idx="683">
                  <c:v>4.4195599999999997</c:v>
                </c:pt>
                <c:pt idx="684">
                  <c:v>4.399</c:v>
                </c:pt>
                <c:pt idx="685">
                  <c:v>4.4253299999999998</c:v>
                </c:pt>
                <c:pt idx="686">
                  <c:v>4.4167100000000001</c:v>
                </c:pt>
                <c:pt idx="687">
                  <c:v>4.3865299999999996</c:v>
                </c:pt>
                <c:pt idx="688">
                  <c:v>4.4136800000000003</c:v>
                </c:pt>
                <c:pt idx="689">
                  <c:v>4.41378</c:v>
                </c:pt>
                <c:pt idx="690">
                  <c:v>4.42422</c:v>
                </c:pt>
                <c:pt idx="691">
                  <c:v>4.4249700000000001</c:v>
                </c:pt>
                <c:pt idx="692">
                  <c:v>4.4086499999999997</c:v>
                </c:pt>
                <c:pt idx="693">
                  <c:v>4.4088000000000003</c:v>
                </c:pt>
                <c:pt idx="694">
                  <c:v>4.4277699999999998</c:v>
                </c:pt>
                <c:pt idx="695">
                  <c:v>4.4226599999999996</c:v>
                </c:pt>
                <c:pt idx="696">
                  <c:v>4.4233900000000004</c:v>
                </c:pt>
                <c:pt idx="697">
                  <c:v>4.4021600000000003</c:v>
                </c:pt>
                <c:pt idx="698">
                  <c:v>4.4194800000000001</c:v>
                </c:pt>
                <c:pt idx="699">
                  <c:v>4.4147299999999996</c:v>
                </c:pt>
                <c:pt idx="700">
                  <c:v>4.4084099999999999</c:v>
                </c:pt>
                <c:pt idx="701">
                  <c:v>4.4130200000000004</c:v>
                </c:pt>
                <c:pt idx="702">
                  <c:v>4.4126399999999997</c:v>
                </c:pt>
                <c:pt idx="703">
                  <c:v>4.4230999999999998</c:v>
                </c:pt>
                <c:pt idx="704">
                  <c:v>4.4101600000000003</c:v>
                </c:pt>
                <c:pt idx="705">
                  <c:v>4.4152800000000001</c:v>
                </c:pt>
                <c:pt idx="706">
                  <c:v>4.4092700000000002</c:v>
                </c:pt>
                <c:pt idx="707">
                  <c:v>4.4188099999999997</c:v>
                </c:pt>
                <c:pt idx="708">
                  <c:v>4.4151199999999999</c:v>
                </c:pt>
                <c:pt idx="709">
                  <c:v>4.4163699999999997</c:v>
                </c:pt>
                <c:pt idx="710">
                  <c:v>4.4052199999999999</c:v>
                </c:pt>
                <c:pt idx="711">
                  <c:v>4.4221700000000004</c:v>
                </c:pt>
                <c:pt idx="712">
                  <c:v>4.3991499999999997</c:v>
                </c:pt>
                <c:pt idx="713">
                  <c:v>4.4058900000000003</c:v>
                </c:pt>
                <c:pt idx="714">
                  <c:v>4.4203700000000001</c:v>
                </c:pt>
                <c:pt idx="715">
                  <c:v>4.4105100000000004</c:v>
                </c:pt>
                <c:pt idx="716">
                  <c:v>4.4161799999999998</c:v>
                </c:pt>
                <c:pt idx="717">
                  <c:v>4.4067499999999997</c:v>
                </c:pt>
                <c:pt idx="718">
                  <c:v>4.4191399999999996</c:v>
                </c:pt>
                <c:pt idx="719">
                  <c:v>4.4079499999999996</c:v>
                </c:pt>
                <c:pt idx="720">
                  <c:v>4.4031799999999999</c:v>
                </c:pt>
                <c:pt idx="721">
                  <c:v>4.4139099999999996</c:v>
                </c:pt>
                <c:pt idx="722">
                  <c:v>4.4019199999999996</c:v>
                </c:pt>
                <c:pt idx="723">
                  <c:v>4.4095700000000004</c:v>
                </c:pt>
                <c:pt idx="724">
                  <c:v>4.4095899999999997</c:v>
                </c:pt>
                <c:pt idx="725">
                  <c:v>4.4138200000000003</c:v>
                </c:pt>
                <c:pt idx="726">
                  <c:v>4.4176200000000003</c:v>
                </c:pt>
                <c:pt idx="727">
                  <c:v>4.4143699999999999</c:v>
                </c:pt>
                <c:pt idx="728">
                  <c:v>4.4158499999999998</c:v>
                </c:pt>
                <c:pt idx="729">
                  <c:v>4.41995</c:v>
                </c:pt>
                <c:pt idx="730">
                  <c:v>4.4093</c:v>
                </c:pt>
                <c:pt idx="731">
                  <c:v>4.4171199999999997</c:v>
                </c:pt>
                <c:pt idx="732">
                  <c:v>4.41866</c:v>
                </c:pt>
                <c:pt idx="733">
                  <c:v>4.4046599999999998</c:v>
                </c:pt>
                <c:pt idx="734">
                  <c:v>4.41655</c:v>
                </c:pt>
                <c:pt idx="735">
                  <c:v>4.4083100000000002</c:v>
                </c:pt>
                <c:pt idx="736">
                  <c:v>4.4084199999999996</c:v>
                </c:pt>
                <c:pt idx="737">
                  <c:v>4.4206200000000004</c:v>
                </c:pt>
                <c:pt idx="738">
                  <c:v>4.4183700000000004</c:v>
                </c:pt>
                <c:pt idx="739">
                  <c:v>4.4182600000000001</c:v>
                </c:pt>
                <c:pt idx="740">
                  <c:v>4.4091899999999997</c:v>
                </c:pt>
                <c:pt idx="741">
                  <c:v>4.4090699999999998</c:v>
                </c:pt>
                <c:pt idx="742">
                  <c:v>4.4175500000000003</c:v>
                </c:pt>
                <c:pt idx="743">
                  <c:v>4.4040999999999997</c:v>
                </c:pt>
                <c:pt idx="744">
                  <c:v>4.4081200000000003</c:v>
                </c:pt>
                <c:pt idx="745">
                  <c:v>4.4211900000000002</c:v>
                </c:pt>
                <c:pt idx="746">
                  <c:v>4.4211099999999997</c:v>
                </c:pt>
                <c:pt idx="747">
                  <c:v>4.4123999999999999</c:v>
                </c:pt>
                <c:pt idx="748">
                  <c:v>4.41866</c:v>
                </c:pt>
                <c:pt idx="749">
                  <c:v>4.4078900000000001</c:v>
                </c:pt>
                <c:pt idx="750">
                  <c:v>4.4122700000000004</c:v>
                </c:pt>
                <c:pt idx="751">
                  <c:v>4.40489</c:v>
                </c:pt>
                <c:pt idx="752">
                  <c:v>4.4085099999999997</c:v>
                </c:pt>
                <c:pt idx="753">
                  <c:v>4.4086499999999997</c:v>
                </c:pt>
                <c:pt idx="754">
                  <c:v>4.4141500000000002</c:v>
                </c:pt>
                <c:pt idx="755">
                  <c:v>4.4057700000000004</c:v>
                </c:pt>
                <c:pt idx="756">
                  <c:v>4.4090699999999998</c:v>
                </c:pt>
                <c:pt idx="757">
                  <c:v>4.4091899999999997</c:v>
                </c:pt>
                <c:pt idx="758">
                  <c:v>4.4083199999999998</c:v>
                </c:pt>
                <c:pt idx="759">
                  <c:v>4.4081400000000004</c:v>
                </c:pt>
                <c:pt idx="760">
                  <c:v>4.4081400000000004</c:v>
                </c:pt>
                <c:pt idx="761">
                  <c:v>4.4096799999999998</c:v>
                </c:pt>
                <c:pt idx="762">
                  <c:v>4.41303</c:v>
                </c:pt>
                <c:pt idx="763">
                  <c:v>4.4135299999999997</c:v>
                </c:pt>
                <c:pt idx="764">
                  <c:v>4.4130399999999996</c:v>
                </c:pt>
                <c:pt idx="765">
                  <c:v>4.4170499999999997</c:v>
                </c:pt>
                <c:pt idx="766">
                  <c:v>4.4102199999999998</c:v>
                </c:pt>
                <c:pt idx="767">
                  <c:v>4.4192999999999998</c:v>
                </c:pt>
                <c:pt idx="768">
                  <c:v>4.4192099999999996</c:v>
                </c:pt>
                <c:pt idx="769">
                  <c:v>4.4146599999999996</c:v>
                </c:pt>
                <c:pt idx="770">
                  <c:v>4.4167500000000004</c:v>
                </c:pt>
                <c:pt idx="771">
                  <c:v>4.4085900000000002</c:v>
                </c:pt>
                <c:pt idx="772">
                  <c:v>4.4139799999999996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87F-4838-AC51-A2A026654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9859072"/>
        <c:axId val="249869440"/>
      </c:lineChart>
      <c:catAx>
        <c:axId val="24985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9869440"/>
        <c:crosses val="autoZero"/>
        <c:auto val="1"/>
        <c:lblAlgn val="ctr"/>
        <c:lblOffset val="100"/>
        <c:tickLblSkip val="99"/>
        <c:noMultiLvlLbl val="0"/>
      </c:catAx>
      <c:valAx>
        <c:axId val="249869440"/>
        <c:scaling>
          <c:orientation val="minMax"/>
        </c:scaling>
        <c:delete val="0"/>
        <c:axPos val="l"/>
        <c:majorGridlines/>
        <c:numFmt formatCode="0.00000" sourceLinked="1"/>
        <c:majorTickMark val="out"/>
        <c:minorTickMark val="none"/>
        <c:tickLblPos val="nextTo"/>
        <c:crossAx val="249859072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6.2097280426035469E-2"/>
          <c:y val="2.4676746469351217E-2"/>
          <c:w val="0.12241079316304974"/>
          <c:h val="0.14689608386248132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135820800"/>
        <c:axId val="135822720"/>
      </c:scatterChart>
      <c:valAx>
        <c:axId val="13582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weight box average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822720"/>
        <c:crosses val="autoZero"/>
        <c:crossBetween val="midCat"/>
      </c:valAx>
      <c:valAx>
        <c:axId val="135822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Predicted Value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8208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1789121582122588E-2"/>
          <c:y val="6.7850738114749232E-2"/>
          <c:w val="0.88341667047630157"/>
          <c:h val="0.7541680027553117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006BBC"/>
                </a:solidFill>
              </a:ln>
              <a:effectLst/>
            </c:spPr>
          </c:marker>
          <c:trendline>
            <c:spPr>
              <a:ln>
                <a:solidFill>
                  <a:srgbClr val="FF0000"/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4.4119999999999999</c:v>
              </c:pt>
              <c:pt idx="1">
                <c:v>4.3760000000000003</c:v>
              </c:pt>
              <c:pt idx="2">
                <c:v>4.3150000000000004</c:v>
              </c:pt>
              <c:pt idx="3">
                <c:v>4.3280000000000003</c:v>
              </c:pt>
              <c:pt idx="4">
                <c:v>4.3525</c:v>
              </c:pt>
              <c:pt idx="5">
                <c:v>4.3484999999999996</c:v>
              </c:pt>
              <c:pt idx="6">
                <c:v>4.3375000000000004</c:v>
              </c:pt>
              <c:pt idx="7">
                <c:v>4.3630000000000004</c:v>
              </c:pt>
              <c:pt idx="8">
                <c:v>4.3920000000000003</c:v>
              </c:pt>
              <c:pt idx="9">
                <c:v>4.4109999999999996</c:v>
              </c:pt>
              <c:pt idx="10">
                <c:v>4.3250000000000002</c:v>
              </c:pt>
              <c:pt idx="11">
                <c:v>4.3490000000000002</c:v>
              </c:pt>
              <c:pt idx="12">
                <c:v>4.3544999999999998</c:v>
              </c:pt>
              <c:pt idx="13">
                <c:v>4.3555000000000001</c:v>
              </c:pt>
              <c:pt idx="14">
                <c:v>4.4085000000000001</c:v>
              </c:pt>
              <c:pt idx="15">
                <c:v>4.4269999999999996</c:v>
              </c:pt>
              <c:pt idx="16">
                <c:v>4.3555000000000001</c:v>
              </c:pt>
              <c:pt idx="17">
                <c:v>4.4269999999999996</c:v>
              </c:pt>
              <c:pt idx="18">
                <c:v>4.4269999999999996</c:v>
              </c:pt>
              <c:pt idx="19">
                <c:v>4.468</c:v>
              </c:pt>
              <c:pt idx="20">
                <c:v>4.4009999999999998</c:v>
              </c:pt>
              <c:pt idx="21">
                <c:v>4.3875000000000002</c:v>
              </c:pt>
              <c:pt idx="22">
                <c:v>4.3985000000000003</c:v>
              </c:pt>
              <c:pt idx="23">
                <c:v>4.3494999999999999</c:v>
              </c:pt>
              <c:pt idx="24">
                <c:v>4.3319999999999999</c:v>
              </c:pt>
              <c:pt idx="25">
                <c:v>4.3940000000000001</c:v>
              </c:pt>
              <c:pt idx="26">
                <c:v>4.4124999999999996</c:v>
              </c:pt>
              <c:pt idx="27">
                <c:v>4.4375</c:v>
              </c:pt>
              <c:pt idx="28">
                <c:v>4.3719999999999999</c:v>
              </c:pt>
              <c:pt idx="29">
                <c:v>4.42225</c:v>
              </c:pt>
              <c:pt idx="30">
                <c:v>4.3929999999999998</c:v>
              </c:pt>
              <c:pt idx="31">
                <c:v>4.375</c:v>
              </c:pt>
              <c:pt idx="32">
                <c:v>4.3310000000000004</c:v>
              </c:pt>
              <c:pt idx="33">
                <c:v>4.3464999999999998</c:v>
              </c:pt>
              <c:pt idx="34">
                <c:v>4.3810000000000002</c:v>
              </c:pt>
              <c:pt idx="35">
                <c:v>4.3840000000000003</c:v>
              </c:pt>
              <c:pt idx="36">
                <c:v>4.3285</c:v>
              </c:pt>
              <c:pt idx="37">
                <c:v>4.3410000000000002</c:v>
              </c:pt>
              <c:pt idx="38">
                <c:v>4.3010000000000002</c:v>
              </c:pt>
              <c:pt idx="39">
                <c:v>4.3445</c:v>
              </c:pt>
              <c:pt idx="40">
                <c:v>4.3895</c:v>
              </c:pt>
              <c:pt idx="41">
                <c:v>4.3929999999999998</c:v>
              </c:pt>
              <c:pt idx="42">
                <c:v>4.4059999999999997</c:v>
              </c:pt>
              <c:pt idx="43">
                <c:v>4.3884999999999996</c:v>
              </c:pt>
              <c:pt idx="44">
                <c:v>4.3704999999999998</c:v>
              </c:pt>
              <c:pt idx="45">
                <c:v>4.3745000000000003</c:v>
              </c:pt>
              <c:pt idx="46">
                <c:v>4.3734999999999999</c:v>
              </c:pt>
              <c:pt idx="47">
                <c:v>4.3959999999999999</c:v>
              </c:pt>
              <c:pt idx="48">
                <c:v>4.375</c:v>
              </c:pt>
              <c:pt idx="49">
                <c:v>4.46</c:v>
              </c:pt>
              <c:pt idx="50">
                <c:v>4.3819999999999997</c:v>
              </c:pt>
              <c:pt idx="51">
                <c:v>4.38</c:v>
              </c:pt>
              <c:pt idx="52">
                <c:v>4.3390000000000004</c:v>
              </c:pt>
              <c:pt idx="53">
                <c:v>4.3529999999999998</c:v>
              </c:pt>
              <c:pt idx="54">
                <c:v>4.2889999999999997</c:v>
              </c:pt>
              <c:pt idx="55">
                <c:v>4.3544999999999998</c:v>
              </c:pt>
              <c:pt idx="56">
                <c:v>4.3365</c:v>
              </c:pt>
              <c:pt idx="57">
                <c:v>4.4104999999999999</c:v>
              </c:pt>
              <c:pt idx="58">
                <c:v>4.4104999999999999</c:v>
              </c:pt>
              <c:pt idx="59">
                <c:v>4.42</c:v>
              </c:pt>
              <c:pt idx="60">
                <c:v>4.4217500000000003</c:v>
              </c:pt>
              <c:pt idx="61">
                <c:v>4.4284999999999997</c:v>
              </c:pt>
              <c:pt idx="62">
                <c:v>4.4119999999999999</c:v>
              </c:pt>
              <c:pt idx="63">
                <c:v>4.4169999999999998</c:v>
              </c:pt>
              <c:pt idx="64">
                <c:v>4.3724999999999996</c:v>
              </c:pt>
              <c:pt idx="65">
                <c:v>4.4580000000000002</c:v>
              </c:pt>
              <c:pt idx="66">
                <c:v>4.4720000000000004</c:v>
              </c:pt>
              <c:pt idx="67">
                <c:v>4.3630000000000004</c:v>
              </c:pt>
              <c:pt idx="68">
                <c:v>4.4109999999999996</c:v>
              </c:pt>
              <c:pt idx="69">
                <c:v>4.3334999999999999</c:v>
              </c:pt>
              <c:pt idx="70">
                <c:v>4.3994999999999997</c:v>
              </c:pt>
              <c:pt idx="71">
                <c:v>4.4530000000000003</c:v>
              </c:pt>
              <c:pt idx="72">
                <c:v>4.3494999999999999</c:v>
              </c:pt>
              <c:pt idx="73">
                <c:v>4.3680000000000003</c:v>
              </c:pt>
              <c:pt idx="74">
                <c:v>4.4640000000000004</c:v>
              </c:pt>
              <c:pt idx="75">
                <c:v>4.4394999999999998</c:v>
              </c:pt>
              <c:pt idx="76">
                <c:v>4.4074999999999998</c:v>
              </c:pt>
              <c:pt idx="77">
                <c:v>4.3804999999999996</c:v>
              </c:pt>
              <c:pt idx="78">
                <c:v>4.3739999999999997</c:v>
              </c:pt>
              <c:pt idx="79">
                <c:v>4.4009999999999998</c:v>
              </c:pt>
              <c:pt idx="80">
                <c:v>4.3760000000000003</c:v>
              </c:pt>
              <c:pt idx="81">
                <c:v>4.3185000000000002</c:v>
              </c:pt>
              <c:pt idx="82">
                <c:v>4.3395000000000001</c:v>
              </c:pt>
              <c:pt idx="83">
                <c:v>4.3484999999999996</c:v>
              </c:pt>
              <c:pt idx="84">
                <c:v>4.3040000000000003</c:v>
              </c:pt>
              <c:pt idx="85">
                <c:v>4.3055000000000003</c:v>
              </c:pt>
              <c:pt idx="86">
                <c:v>4.3220000000000001</c:v>
              </c:pt>
              <c:pt idx="87">
                <c:v>4.3644999999999996</c:v>
              </c:pt>
              <c:pt idx="88">
                <c:v>4.4509999999999996</c:v>
              </c:pt>
              <c:pt idx="89">
                <c:v>4.4102499999999996</c:v>
              </c:pt>
              <c:pt idx="90">
                <c:v>4.37</c:v>
              </c:pt>
              <c:pt idx="91">
                <c:v>4.3724999999999996</c:v>
              </c:pt>
              <c:pt idx="92">
                <c:v>4.359</c:v>
              </c:pt>
              <c:pt idx="93">
                <c:v>4.3635000000000002</c:v>
              </c:pt>
              <c:pt idx="94">
                <c:v>4.3505000000000003</c:v>
              </c:pt>
              <c:pt idx="95">
                <c:v>4.3739999999999997</c:v>
              </c:pt>
              <c:pt idx="96">
                <c:v>4.3674999999999997</c:v>
              </c:pt>
              <c:pt idx="97">
                <c:v>4.3754999999999997</c:v>
              </c:pt>
              <c:pt idx="98">
                <c:v>4.3780000000000001</c:v>
              </c:pt>
              <c:pt idx="99">
                <c:v>4.367</c:v>
              </c:pt>
              <c:pt idx="100">
                <c:v>4.3654999999999999</c:v>
              </c:pt>
              <c:pt idx="101">
                <c:v>4.3955000000000002</c:v>
              </c:pt>
              <c:pt idx="102">
                <c:v>4.4379999999999997</c:v>
              </c:pt>
              <c:pt idx="103">
                <c:v>4.3579999999999997</c:v>
              </c:pt>
              <c:pt idx="104">
                <c:v>4.4169999999999998</c:v>
              </c:pt>
              <c:pt idx="105">
                <c:v>4.3964999999999996</c:v>
              </c:pt>
              <c:pt idx="106">
                <c:v>4.41</c:v>
              </c:pt>
              <c:pt idx="107">
                <c:v>4.3819999999999997</c:v>
              </c:pt>
              <c:pt idx="108">
                <c:v>4.4165000000000001</c:v>
              </c:pt>
              <c:pt idx="109">
                <c:v>4.3975</c:v>
              </c:pt>
              <c:pt idx="110">
                <c:v>4.3404999999999996</c:v>
              </c:pt>
              <c:pt idx="111">
                <c:v>4.3895</c:v>
              </c:pt>
              <c:pt idx="112">
                <c:v>4.4507500000000002</c:v>
              </c:pt>
              <c:pt idx="113">
                <c:v>4.4589999999999996</c:v>
              </c:pt>
              <c:pt idx="114">
                <c:v>4.3685</c:v>
              </c:pt>
              <c:pt idx="115">
                <c:v>4.4379999999999997</c:v>
              </c:pt>
              <c:pt idx="116">
                <c:v>4.4115000000000002</c:v>
              </c:pt>
              <c:pt idx="117">
                <c:v>4.4275000000000002</c:v>
              </c:pt>
              <c:pt idx="118">
                <c:v>4.4255000000000004</c:v>
              </c:pt>
              <c:pt idx="119">
                <c:v>4.3685</c:v>
              </c:pt>
              <c:pt idx="120">
                <c:v>4.4029999999999996</c:v>
              </c:pt>
              <c:pt idx="121">
                <c:v>4.4240000000000004</c:v>
              </c:pt>
              <c:pt idx="122">
                <c:v>4.4474999999999998</c:v>
              </c:pt>
              <c:pt idx="123">
                <c:v>4.4085000000000001</c:v>
              </c:pt>
              <c:pt idx="124">
                <c:v>4.3979999999999997</c:v>
              </c:pt>
              <c:pt idx="125">
                <c:v>4.3914999999999997</c:v>
              </c:pt>
              <c:pt idx="126">
                <c:v>4.3310000000000004</c:v>
              </c:pt>
              <c:pt idx="127">
                <c:v>4.3375000000000004</c:v>
              </c:pt>
              <c:pt idx="128">
                <c:v>4.3860000000000001</c:v>
              </c:pt>
              <c:pt idx="129">
                <c:v>4.4344999999999999</c:v>
              </c:pt>
              <c:pt idx="130">
                <c:v>4.3529999999999998</c:v>
              </c:pt>
              <c:pt idx="131">
                <c:v>4.3479999999999999</c:v>
              </c:pt>
              <c:pt idx="132">
                <c:v>4.4180000000000001</c:v>
              </c:pt>
              <c:pt idx="133">
                <c:v>4.3494999999999999</c:v>
              </c:pt>
              <c:pt idx="134">
                <c:v>4.3624999999999998</c:v>
              </c:pt>
              <c:pt idx="135">
                <c:v>4.4234999999999998</c:v>
              </c:pt>
              <c:pt idx="136">
                <c:v>4.3795000000000002</c:v>
              </c:pt>
              <c:pt idx="137">
                <c:v>4.3959999999999999</c:v>
              </c:pt>
              <c:pt idx="138">
                <c:v>4.4764999999999997</c:v>
              </c:pt>
              <c:pt idx="139">
                <c:v>4.3140000000000001</c:v>
              </c:pt>
              <c:pt idx="140">
                <c:v>4.3564999999999996</c:v>
              </c:pt>
              <c:pt idx="141">
                <c:v>4.4535</c:v>
              </c:pt>
              <c:pt idx="142">
                <c:v>4.4089999999999998</c:v>
              </c:pt>
              <c:pt idx="143">
                <c:v>4.3572499999999996</c:v>
              </c:pt>
              <c:pt idx="144">
                <c:v>4.3392499999999998</c:v>
              </c:pt>
              <c:pt idx="145">
                <c:v>4.3259999999999996</c:v>
              </c:pt>
              <c:pt idx="146">
                <c:v>4.3090000000000002</c:v>
              </c:pt>
              <c:pt idx="147">
                <c:v>4.3434999999999997</c:v>
              </c:pt>
              <c:pt idx="148">
                <c:v>4.3494999999999999</c:v>
              </c:pt>
              <c:pt idx="149">
                <c:v>4.4260000000000002</c:v>
              </c:pt>
              <c:pt idx="150">
                <c:v>4.415</c:v>
              </c:pt>
              <c:pt idx="151">
                <c:v>4.4215</c:v>
              </c:pt>
              <c:pt idx="152">
                <c:v>4.3925000000000001</c:v>
              </c:pt>
              <c:pt idx="153">
                <c:v>4.3855000000000004</c:v>
              </c:pt>
              <c:pt idx="154">
                <c:v>4.4295</c:v>
              </c:pt>
              <c:pt idx="155">
                <c:v>4.4645000000000001</c:v>
              </c:pt>
              <c:pt idx="156">
                <c:v>4.49</c:v>
              </c:pt>
              <c:pt idx="157">
                <c:v>4.4504999999999999</c:v>
              </c:pt>
              <c:pt idx="158">
                <c:v>4.4524999999999997</c:v>
              </c:pt>
              <c:pt idx="159">
                <c:v>4.4089999999999998</c:v>
              </c:pt>
              <c:pt idx="160">
                <c:v>4.4470000000000001</c:v>
              </c:pt>
              <c:pt idx="161">
                <c:v>4.4130000000000003</c:v>
              </c:pt>
              <c:pt idx="162">
                <c:v>4.3574999999999999</c:v>
              </c:pt>
              <c:pt idx="163">
                <c:v>4.3365</c:v>
              </c:pt>
              <c:pt idx="164">
                <c:v>4.343</c:v>
              </c:pt>
              <c:pt idx="165">
                <c:v>4.3959999999999999</c:v>
              </c:pt>
              <c:pt idx="166">
                <c:v>4.4020000000000001</c:v>
              </c:pt>
              <c:pt idx="167">
                <c:v>4.4005000000000001</c:v>
              </c:pt>
              <c:pt idx="168">
                <c:v>4.4130000000000003</c:v>
              </c:pt>
              <c:pt idx="169">
                <c:v>4.4295</c:v>
              </c:pt>
              <c:pt idx="170">
                <c:v>4.4340000000000002</c:v>
              </c:pt>
              <c:pt idx="171">
                <c:v>4.5214999999999996</c:v>
              </c:pt>
              <c:pt idx="172">
                <c:v>4.4459999999999997</c:v>
              </c:pt>
              <c:pt idx="173">
                <c:v>4.3594999999999997</c:v>
              </c:pt>
              <c:pt idx="174">
                <c:v>4.3925000000000001</c:v>
              </c:pt>
              <c:pt idx="175">
                <c:v>4.4112499999999999</c:v>
              </c:pt>
              <c:pt idx="176">
                <c:v>4.3804999999999996</c:v>
              </c:pt>
              <c:pt idx="177">
                <c:v>4.3650000000000002</c:v>
              </c:pt>
              <c:pt idx="178">
                <c:v>4.3899999999999997</c:v>
              </c:pt>
              <c:pt idx="179">
                <c:v>4.3715000000000002</c:v>
              </c:pt>
              <c:pt idx="180">
                <c:v>4.3505000000000003</c:v>
              </c:pt>
              <c:pt idx="181">
                <c:v>4.4642499999999998</c:v>
              </c:pt>
              <c:pt idx="182">
                <c:v>4.4275000000000002</c:v>
              </c:pt>
              <c:pt idx="183">
                <c:v>4.4489999999999998</c:v>
              </c:pt>
              <c:pt idx="184">
                <c:v>4.3895</c:v>
              </c:pt>
              <c:pt idx="185">
                <c:v>4.3339999999999996</c:v>
              </c:pt>
              <c:pt idx="186">
                <c:v>4.383</c:v>
              </c:pt>
              <c:pt idx="187">
                <c:v>4.4329999999999998</c:v>
              </c:pt>
              <c:pt idx="188">
                <c:v>4.4059999999999997</c:v>
              </c:pt>
              <c:pt idx="189">
                <c:v>4.41425</c:v>
              </c:pt>
              <c:pt idx="190">
                <c:v>4.4204999999999997</c:v>
              </c:pt>
              <c:pt idx="191">
                <c:v>4.3840000000000003</c:v>
              </c:pt>
              <c:pt idx="192">
                <c:v>4.3789999999999996</c:v>
              </c:pt>
              <c:pt idx="193">
                <c:v>4.4085000000000001</c:v>
              </c:pt>
              <c:pt idx="194">
                <c:v>4.3609999999999998</c:v>
              </c:pt>
              <c:pt idx="195">
                <c:v>4.3715000000000002</c:v>
              </c:pt>
              <c:pt idx="196">
                <c:v>4.375</c:v>
              </c:pt>
              <c:pt idx="197">
                <c:v>4.38</c:v>
              </c:pt>
              <c:pt idx="198">
                <c:v>4.4550000000000001</c:v>
              </c:pt>
              <c:pt idx="199">
                <c:v>4.3765000000000001</c:v>
              </c:pt>
              <c:pt idx="200">
                <c:v>4.4744999999999999</c:v>
              </c:pt>
              <c:pt idx="201">
                <c:v>4.3440000000000003</c:v>
              </c:pt>
              <c:pt idx="202">
                <c:v>4.3164999999999996</c:v>
              </c:pt>
              <c:pt idx="203">
                <c:v>4.4524999999999997</c:v>
              </c:pt>
              <c:pt idx="204">
                <c:v>4.4154999999999998</c:v>
              </c:pt>
              <c:pt idx="205">
                <c:v>4.3624999999999998</c:v>
              </c:pt>
              <c:pt idx="206">
                <c:v>4.3869999999999996</c:v>
              </c:pt>
              <c:pt idx="207">
                <c:v>4.3975</c:v>
              </c:pt>
              <c:pt idx="208">
                <c:v>4.4145000000000003</c:v>
              </c:pt>
              <c:pt idx="209">
                <c:v>4.3570000000000002</c:v>
              </c:pt>
              <c:pt idx="210">
                <c:v>4.3789999999999996</c:v>
              </c:pt>
              <c:pt idx="211">
                <c:v>4.3810000000000002</c:v>
              </c:pt>
              <c:pt idx="212">
                <c:v>4.4452499999999997</c:v>
              </c:pt>
              <c:pt idx="213">
                <c:v>4.4684999999999997</c:v>
              </c:pt>
              <c:pt idx="214">
                <c:v>4.3654999999999999</c:v>
              </c:pt>
              <c:pt idx="215">
                <c:v>4.3324999999999996</c:v>
              </c:pt>
              <c:pt idx="216">
                <c:v>4.3224999999999998</c:v>
              </c:pt>
              <c:pt idx="217">
                <c:v>4.3055000000000003</c:v>
              </c:pt>
              <c:pt idx="218">
                <c:v>4.2969999999999997</c:v>
              </c:pt>
              <c:pt idx="219">
                <c:v>4.415</c:v>
              </c:pt>
              <c:pt idx="220">
                <c:v>4.3040000000000003</c:v>
              </c:pt>
              <c:pt idx="221">
                <c:v>4.4725000000000001</c:v>
              </c:pt>
              <c:pt idx="222">
                <c:v>4.5175000000000001</c:v>
              </c:pt>
              <c:pt idx="223">
                <c:v>4.4039999999999999</c:v>
              </c:pt>
              <c:pt idx="224">
                <c:v>4.3715000000000002</c:v>
              </c:pt>
              <c:pt idx="225">
                <c:v>4.3949999999999996</c:v>
              </c:pt>
              <c:pt idx="226">
                <c:v>4.3540000000000001</c:v>
              </c:pt>
              <c:pt idx="227">
                <c:v>4.3274999999999997</c:v>
              </c:pt>
              <c:pt idx="228">
                <c:v>4.4290000000000003</c:v>
              </c:pt>
              <c:pt idx="229">
                <c:v>4.4074999999999998</c:v>
              </c:pt>
              <c:pt idx="230">
                <c:v>4.37</c:v>
              </c:pt>
              <c:pt idx="231">
                <c:v>4.4074999999999998</c:v>
              </c:pt>
              <c:pt idx="232">
                <c:v>4.3715000000000002</c:v>
              </c:pt>
              <c:pt idx="233">
                <c:v>4.4145000000000003</c:v>
              </c:pt>
              <c:pt idx="234">
                <c:v>4.3304999999999998</c:v>
              </c:pt>
              <c:pt idx="235">
                <c:v>4.4284999999999997</c:v>
              </c:pt>
              <c:pt idx="236">
                <c:v>4.3680000000000003</c:v>
              </c:pt>
              <c:pt idx="237">
                <c:v>4.3390000000000004</c:v>
              </c:pt>
              <c:pt idx="238">
                <c:v>4.3419999999999996</c:v>
              </c:pt>
              <c:pt idx="239">
                <c:v>4.3775000000000004</c:v>
              </c:pt>
              <c:pt idx="240">
                <c:v>4.3680000000000003</c:v>
              </c:pt>
              <c:pt idx="241">
                <c:v>4.3615000000000004</c:v>
              </c:pt>
              <c:pt idx="242">
                <c:v>4.4195000000000002</c:v>
              </c:pt>
              <c:pt idx="243">
                <c:v>4.3600000000000003</c:v>
              </c:pt>
              <c:pt idx="244">
                <c:v>4.4044999999999996</c:v>
              </c:pt>
              <c:pt idx="245">
                <c:v>4.3354999999999997</c:v>
              </c:pt>
              <c:pt idx="246">
                <c:v>4.4085000000000001</c:v>
              </c:pt>
              <c:pt idx="247">
                <c:v>4.3775000000000004</c:v>
              </c:pt>
              <c:pt idx="248">
                <c:v>4.3579999999999997</c:v>
              </c:pt>
              <c:pt idx="249">
                <c:v>4.3410000000000002</c:v>
              </c:pt>
              <c:pt idx="250">
                <c:v>4.4055</c:v>
              </c:pt>
              <c:pt idx="251">
                <c:v>4.3635000000000002</c:v>
              </c:pt>
              <c:pt idx="252">
                <c:v>4.3574999999999999</c:v>
              </c:pt>
              <c:pt idx="253">
                <c:v>4.3630000000000004</c:v>
              </c:pt>
              <c:pt idx="254">
                <c:v>4.3220000000000001</c:v>
              </c:pt>
              <c:pt idx="255">
                <c:v>4.383</c:v>
              </c:pt>
              <c:pt idx="256">
                <c:v>4.3529999999999998</c:v>
              </c:pt>
              <c:pt idx="257">
                <c:v>4.3920000000000003</c:v>
              </c:pt>
              <c:pt idx="258">
                <c:v>4.3710000000000004</c:v>
              </c:pt>
              <c:pt idx="259">
                <c:v>4.3129999999999997</c:v>
              </c:pt>
              <c:pt idx="260">
                <c:v>4.3339999999999996</c:v>
              </c:pt>
              <c:pt idx="261">
                <c:v>4.3244999999999996</c:v>
              </c:pt>
              <c:pt idx="262">
                <c:v>4.3994999999999997</c:v>
              </c:pt>
              <c:pt idx="263">
                <c:v>4.3295000000000003</c:v>
              </c:pt>
              <c:pt idx="264">
                <c:v>4.3319999999999999</c:v>
              </c:pt>
              <c:pt idx="265">
                <c:v>4.3564999999999996</c:v>
              </c:pt>
              <c:pt idx="266">
                <c:v>4.3745000000000003</c:v>
              </c:pt>
              <c:pt idx="267">
                <c:v>4.4465000000000003</c:v>
              </c:pt>
              <c:pt idx="268">
                <c:v>4.3875000000000002</c:v>
              </c:pt>
              <c:pt idx="269">
                <c:v>4.3825000000000003</c:v>
              </c:pt>
              <c:pt idx="270">
                <c:v>4.3810000000000002</c:v>
              </c:pt>
              <c:pt idx="271">
                <c:v>4.3760000000000003</c:v>
              </c:pt>
              <c:pt idx="272">
                <c:v>4.391</c:v>
              </c:pt>
              <c:pt idx="273">
                <c:v>4.4104999999999999</c:v>
              </c:pt>
              <c:pt idx="274">
                <c:v>4.3484999999999996</c:v>
              </c:pt>
              <c:pt idx="275">
                <c:v>4.3979999999999997</c:v>
              </c:pt>
              <c:pt idx="276">
                <c:v>4.3849999999999998</c:v>
              </c:pt>
              <c:pt idx="277">
                <c:v>4.3710000000000004</c:v>
              </c:pt>
              <c:pt idx="278">
                <c:v>4.3780000000000001</c:v>
              </c:pt>
              <c:pt idx="279">
                <c:v>4.4664999999999999</c:v>
              </c:pt>
              <c:pt idx="280">
                <c:v>4.3912500000000003</c:v>
              </c:pt>
              <c:pt idx="281">
                <c:v>4.391</c:v>
              </c:pt>
              <c:pt idx="282">
                <c:v>4.3849999999999998</c:v>
              </c:pt>
              <c:pt idx="283">
                <c:v>4.3994999999999997</c:v>
              </c:pt>
              <c:pt idx="284">
                <c:v>4.3724999999999996</c:v>
              </c:pt>
              <c:pt idx="285">
                <c:v>4.3555000000000001</c:v>
              </c:pt>
              <c:pt idx="286">
                <c:v>4.4080000000000004</c:v>
              </c:pt>
              <c:pt idx="287">
                <c:v>4.3609999999999998</c:v>
              </c:pt>
              <c:pt idx="288">
                <c:v>4.3815</c:v>
              </c:pt>
              <c:pt idx="289">
                <c:v>4.4204999999999997</c:v>
              </c:pt>
              <c:pt idx="290">
                <c:v>4.4124999999999996</c:v>
              </c:pt>
              <c:pt idx="291">
                <c:v>4.4424999999999999</c:v>
              </c:pt>
              <c:pt idx="292">
                <c:v>4.4645000000000001</c:v>
              </c:pt>
              <c:pt idx="293">
                <c:v>4.4779999999999998</c:v>
              </c:pt>
              <c:pt idx="294">
                <c:v>4.4154999999999998</c:v>
              </c:pt>
              <c:pt idx="295">
                <c:v>4.4785000000000004</c:v>
              </c:pt>
              <c:pt idx="296">
                <c:v>4.4535</c:v>
              </c:pt>
              <c:pt idx="297">
                <c:v>4.3935000000000004</c:v>
              </c:pt>
              <c:pt idx="298">
                <c:v>4.41</c:v>
              </c:pt>
              <c:pt idx="299">
                <c:v>4.391</c:v>
              </c:pt>
              <c:pt idx="300">
                <c:v>4.3754999999999997</c:v>
              </c:pt>
              <c:pt idx="301">
                <c:v>4.4284999999999997</c:v>
              </c:pt>
              <c:pt idx="302">
                <c:v>4.4340000000000002</c:v>
              </c:pt>
              <c:pt idx="303">
                <c:v>4.3970000000000002</c:v>
              </c:pt>
              <c:pt idx="304">
                <c:v>4.3505000000000003</c:v>
              </c:pt>
              <c:pt idx="305">
                <c:v>4.3615000000000004</c:v>
              </c:pt>
              <c:pt idx="306">
                <c:v>4.444</c:v>
              </c:pt>
              <c:pt idx="307">
                <c:v>4.3455000000000004</c:v>
              </c:pt>
              <c:pt idx="308">
                <c:v>4.3395000000000001</c:v>
              </c:pt>
              <c:pt idx="309">
                <c:v>4.4024999999999999</c:v>
              </c:pt>
              <c:pt idx="310">
                <c:v>4.391</c:v>
              </c:pt>
              <c:pt idx="311">
                <c:v>4.3710000000000004</c:v>
              </c:pt>
              <c:pt idx="312">
                <c:v>4.3905000000000003</c:v>
              </c:pt>
              <c:pt idx="313">
                <c:v>4.4615</c:v>
              </c:pt>
              <c:pt idx="314">
                <c:v>4.4820000000000002</c:v>
              </c:pt>
              <c:pt idx="315">
                <c:v>4.4089999999999998</c:v>
              </c:pt>
              <c:pt idx="316">
                <c:v>4.4630000000000001</c:v>
              </c:pt>
              <c:pt idx="317">
                <c:v>4.4145000000000003</c:v>
              </c:pt>
              <c:pt idx="318">
                <c:v>4.4035000000000002</c:v>
              </c:pt>
              <c:pt idx="319">
                <c:v>4.4424999999999999</c:v>
              </c:pt>
              <c:pt idx="320">
                <c:v>4.3754999999999997</c:v>
              </c:pt>
              <c:pt idx="321">
                <c:v>4.3964999999999996</c:v>
              </c:pt>
              <c:pt idx="322">
                <c:v>4.3834999999999997</c:v>
              </c:pt>
              <c:pt idx="323">
                <c:v>4.3769999999999998</c:v>
              </c:pt>
              <c:pt idx="324">
                <c:v>4.4085000000000001</c:v>
              </c:pt>
              <c:pt idx="325">
                <c:v>4.4055</c:v>
              </c:pt>
              <c:pt idx="326">
                <c:v>4.3864999999999998</c:v>
              </c:pt>
              <c:pt idx="327">
                <c:v>4.4545000000000003</c:v>
              </c:pt>
              <c:pt idx="328">
                <c:v>4.4414999999999996</c:v>
              </c:pt>
              <c:pt idx="329">
                <c:v>4.4050000000000002</c:v>
              </c:pt>
              <c:pt idx="330">
                <c:v>4.367</c:v>
              </c:pt>
              <c:pt idx="331">
                <c:v>4.4565999999999999</c:v>
              </c:pt>
              <c:pt idx="332">
                <c:v>4.4844999999999997</c:v>
              </c:pt>
              <c:pt idx="333">
                <c:v>4.4435000000000002</c:v>
              </c:pt>
              <c:pt idx="334">
                <c:v>4.4219999999999997</c:v>
              </c:pt>
              <c:pt idx="335">
                <c:v>4.38</c:v>
              </c:pt>
              <c:pt idx="336">
                <c:v>4.4029999999999996</c:v>
              </c:pt>
              <c:pt idx="337">
                <c:v>4.3715000000000002</c:v>
              </c:pt>
              <c:pt idx="338">
                <c:v>4.3875000000000002</c:v>
              </c:pt>
              <c:pt idx="339">
                <c:v>4.4154999999999998</c:v>
              </c:pt>
              <c:pt idx="340">
                <c:v>4.5039999999999996</c:v>
              </c:pt>
              <c:pt idx="341">
                <c:v>4.5250000000000004</c:v>
              </c:pt>
              <c:pt idx="342">
                <c:v>4.3730000000000002</c:v>
              </c:pt>
              <c:pt idx="343">
                <c:v>4.4029999999999996</c:v>
              </c:pt>
              <c:pt idx="344">
                <c:v>4.4379999999999997</c:v>
              </c:pt>
              <c:pt idx="345">
                <c:v>4.4335000000000004</c:v>
              </c:pt>
              <c:pt idx="346">
                <c:v>4.4435000000000002</c:v>
              </c:pt>
              <c:pt idx="347">
                <c:v>4.4355000000000002</c:v>
              </c:pt>
              <c:pt idx="348">
                <c:v>4.4154999999999998</c:v>
              </c:pt>
              <c:pt idx="349">
                <c:v>4.4039999999999999</c:v>
              </c:pt>
              <c:pt idx="350">
                <c:v>4.4509999999999996</c:v>
              </c:pt>
              <c:pt idx="351">
                <c:v>4.3979999999999997</c:v>
              </c:pt>
              <c:pt idx="352">
                <c:v>4.4260000000000002</c:v>
              </c:pt>
              <c:pt idx="353">
                <c:v>4.3895</c:v>
              </c:pt>
              <c:pt idx="354">
                <c:v>4.3624999999999998</c:v>
              </c:pt>
              <c:pt idx="355">
                <c:v>4.4320000000000004</c:v>
              </c:pt>
              <c:pt idx="356">
                <c:v>4.4455</c:v>
              </c:pt>
              <c:pt idx="357">
                <c:v>4.4059999999999997</c:v>
              </c:pt>
              <c:pt idx="358">
                <c:v>4.4029999999999996</c:v>
              </c:pt>
              <c:pt idx="359">
                <c:v>4.4340000000000002</c:v>
              </c:pt>
              <c:pt idx="360">
                <c:v>4.4104999999999999</c:v>
              </c:pt>
              <c:pt idx="361">
                <c:v>4.4165000000000001</c:v>
              </c:pt>
              <c:pt idx="362">
                <c:v>4.3940000000000001</c:v>
              </c:pt>
              <c:pt idx="363">
                <c:v>4.4364999999999997</c:v>
              </c:pt>
              <c:pt idx="364">
                <c:v>4.4450000000000003</c:v>
              </c:pt>
              <c:pt idx="365">
                <c:v>4.2977499999999997</c:v>
              </c:pt>
              <c:pt idx="366">
                <c:v>4.3985000000000003</c:v>
              </c:pt>
              <c:pt idx="367">
                <c:v>4.3544999999999998</c:v>
              </c:pt>
              <c:pt idx="368">
                <c:v>4.4775</c:v>
              </c:pt>
              <c:pt idx="369">
                <c:v>4.3914999999999997</c:v>
              </c:pt>
              <c:pt idx="370">
                <c:v>4.383</c:v>
              </c:pt>
              <c:pt idx="371">
                <c:v>4.36625</c:v>
              </c:pt>
              <c:pt idx="372">
                <c:v>4.4195000000000002</c:v>
              </c:pt>
              <c:pt idx="373">
                <c:v>4.3955000000000002</c:v>
              </c:pt>
              <c:pt idx="374">
                <c:v>4.4515000000000002</c:v>
              </c:pt>
              <c:pt idx="375">
                <c:v>4.4119999999999999</c:v>
              </c:pt>
              <c:pt idx="376">
                <c:v>4.4169999999999998</c:v>
              </c:pt>
              <c:pt idx="377">
                <c:v>4.4504999999999999</c:v>
              </c:pt>
              <c:pt idx="378">
                <c:v>4.3244999999999996</c:v>
              </c:pt>
              <c:pt idx="379">
                <c:v>4.3559999999999999</c:v>
              </c:pt>
              <c:pt idx="380">
                <c:v>4.4020000000000001</c:v>
              </c:pt>
              <c:pt idx="381">
                <c:v>4.4790000000000001</c:v>
              </c:pt>
              <c:pt idx="382">
                <c:v>4.3952499999999999</c:v>
              </c:pt>
              <c:pt idx="383">
                <c:v>4.4450000000000003</c:v>
              </c:pt>
              <c:pt idx="384">
                <c:v>4.4695</c:v>
              </c:pt>
              <c:pt idx="385">
                <c:v>4.4032499999999999</c:v>
              </c:pt>
              <c:pt idx="386">
                <c:v>4.4355000000000002</c:v>
              </c:pt>
              <c:pt idx="387">
                <c:v>4.3940000000000001</c:v>
              </c:pt>
              <c:pt idx="388">
                <c:v>4.3765000000000001</c:v>
              </c:pt>
              <c:pt idx="389">
                <c:v>4.4329999999999998</c:v>
              </c:pt>
              <c:pt idx="390">
                <c:v>4.4569999999999999</c:v>
              </c:pt>
              <c:pt idx="391">
                <c:v>4.3879999999999999</c:v>
              </c:pt>
              <c:pt idx="392">
                <c:v>4.4370000000000003</c:v>
              </c:pt>
              <c:pt idx="393">
                <c:v>4.351</c:v>
              </c:pt>
              <c:pt idx="394">
                <c:v>4.4459999999999997</c:v>
              </c:pt>
              <c:pt idx="395">
                <c:v>4.3925000000000001</c:v>
              </c:pt>
              <c:pt idx="396">
                <c:v>4.3795000000000002</c:v>
              </c:pt>
              <c:pt idx="397">
                <c:v>4.3815</c:v>
              </c:pt>
              <c:pt idx="398">
                <c:v>4.4020000000000001</c:v>
              </c:pt>
              <c:pt idx="399">
                <c:v>4.3925000000000001</c:v>
              </c:pt>
              <c:pt idx="400">
                <c:v>4.4640000000000004</c:v>
              </c:pt>
              <c:pt idx="401">
                <c:v>4.351</c:v>
              </c:pt>
              <c:pt idx="402">
                <c:v>4.3745000000000003</c:v>
              </c:pt>
              <c:pt idx="403">
                <c:v>4.4279999999999999</c:v>
              </c:pt>
              <c:pt idx="404">
                <c:v>4.3395000000000001</c:v>
              </c:pt>
              <c:pt idx="405">
                <c:v>4.4565000000000001</c:v>
              </c:pt>
              <c:pt idx="406">
                <c:v>4.4569999999999999</c:v>
              </c:pt>
              <c:pt idx="407">
                <c:v>4.4109999999999996</c:v>
              </c:pt>
              <c:pt idx="408">
                <c:v>4.4424999999999999</c:v>
              </c:pt>
              <c:pt idx="409">
                <c:v>4.3959999999999999</c:v>
              </c:pt>
              <c:pt idx="410">
                <c:v>4.4154999999999998</c:v>
              </c:pt>
              <c:pt idx="411">
                <c:v>4.4029999999999996</c:v>
              </c:pt>
              <c:pt idx="412">
                <c:v>4.4104999999999999</c:v>
              </c:pt>
              <c:pt idx="413">
                <c:v>4.3825000000000003</c:v>
              </c:pt>
              <c:pt idx="414">
                <c:v>4.4290000000000003</c:v>
              </c:pt>
              <c:pt idx="415">
                <c:v>4.4489999999999998</c:v>
              </c:pt>
              <c:pt idx="416">
                <c:v>4.4539999999999997</c:v>
              </c:pt>
              <c:pt idx="417">
                <c:v>4.3940000000000001</c:v>
              </c:pt>
              <c:pt idx="418">
                <c:v>4.4470000000000001</c:v>
              </c:pt>
              <c:pt idx="419">
                <c:v>4.49</c:v>
              </c:pt>
              <c:pt idx="420">
                <c:v>4.4400000000000004</c:v>
              </c:pt>
              <c:pt idx="421">
                <c:v>4.5182500000000001</c:v>
              </c:pt>
              <c:pt idx="422">
                <c:v>4.3760000000000003</c:v>
              </c:pt>
              <c:pt idx="423">
                <c:v>4.34</c:v>
              </c:pt>
              <c:pt idx="424">
                <c:v>4.3244999999999996</c:v>
              </c:pt>
              <c:pt idx="425">
                <c:v>4.4390000000000001</c:v>
              </c:pt>
              <c:pt idx="426">
                <c:v>4.4714999999999998</c:v>
              </c:pt>
              <c:pt idx="427">
                <c:v>4.4074999999999998</c:v>
              </c:pt>
              <c:pt idx="428">
                <c:v>4.3975</c:v>
              </c:pt>
              <c:pt idx="429">
                <c:v>4.4080000000000004</c:v>
              </c:pt>
              <c:pt idx="430">
                <c:v>4.4145000000000003</c:v>
              </c:pt>
              <c:pt idx="431">
                <c:v>4.4039999999999999</c:v>
              </c:pt>
              <c:pt idx="432">
                <c:v>4.306</c:v>
              </c:pt>
              <c:pt idx="433">
                <c:v>4.4000000000000004</c:v>
              </c:pt>
              <c:pt idx="434">
                <c:v>4.3940000000000001</c:v>
              </c:pt>
              <c:pt idx="435">
                <c:v>4.4465000000000003</c:v>
              </c:pt>
              <c:pt idx="436">
                <c:v>4.4029999999999996</c:v>
              </c:pt>
              <c:pt idx="437">
                <c:v>4.3819999999999997</c:v>
              </c:pt>
              <c:pt idx="438">
                <c:v>4.3849999999999998</c:v>
              </c:pt>
              <c:pt idx="439">
                <c:v>4.4775</c:v>
              </c:pt>
              <c:pt idx="440">
                <c:v>4.3600000000000003</c:v>
              </c:pt>
              <c:pt idx="441">
                <c:v>4.4227499999999997</c:v>
              </c:pt>
              <c:pt idx="442">
                <c:v>4.3825000000000003</c:v>
              </c:pt>
              <c:pt idx="443">
                <c:v>4.383</c:v>
              </c:pt>
              <c:pt idx="444">
                <c:v>4.431</c:v>
              </c:pt>
              <c:pt idx="445">
                <c:v>4.4630000000000001</c:v>
              </c:pt>
              <c:pt idx="446">
                <c:v>4.4669999999999996</c:v>
              </c:pt>
              <c:pt idx="447">
                <c:v>4.4535</c:v>
              </c:pt>
              <c:pt idx="448">
                <c:v>4.4660000000000002</c:v>
              </c:pt>
              <c:pt idx="449">
                <c:v>4.4424999999999999</c:v>
              </c:pt>
              <c:pt idx="450">
                <c:v>4.4524999999999997</c:v>
              </c:pt>
              <c:pt idx="451">
                <c:v>4.4645000000000001</c:v>
              </c:pt>
              <c:pt idx="452">
                <c:v>4.4634999999999998</c:v>
              </c:pt>
              <c:pt idx="453">
                <c:v>4.4580000000000002</c:v>
              </c:pt>
              <c:pt idx="454">
                <c:v>4.4325000000000001</c:v>
              </c:pt>
              <c:pt idx="455">
                <c:v>4.3914999999999997</c:v>
              </c:pt>
              <c:pt idx="456">
                <c:v>4.4370000000000003</c:v>
              </c:pt>
              <c:pt idx="457">
                <c:v>4.3715000000000002</c:v>
              </c:pt>
              <c:pt idx="458">
                <c:v>4.4375</c:v>
              </c:pt>
              <c:pt idx="459">
                <c:v>4.4550000000000001</c:v>
              </c:pt>
              <c:pt idx="460">
                <c:v>4.4130000000000003</c:v>
              </c:pt>
              <c:pt idx="461">
                <c:v>4.4234999999999998</c:v>
              </c:pt>
              <c:pt idx="462">
                <c:v>4.3704999999999998</c:v>
              </c:pt>
              <c:pt idx="463">
                <c:v>4.3985000000000003</c:v>
              </c:pt>
              <c:pt idx="464">
                <c:v>4.3695000000000004</c:v>
              </c:pt>
              <c:pt idx="465">
                <c:v>4.3630000000000004</c:v>
              </c:pt>
              <c:pt idx="466">
                <c:v>4.4240000000000004</c:v>
              </c:pt>
              <c:pt idx="467">
                <c:v>4.4314999999999998</c:v>
              </c:pt>
              <c:pt idx="468">
                <c:v>4.4314999999999998</c:v>
              </c:pt>
              <c:pt idx="469">
                <c:v>4.3795000000000002</c:v>
              </c:pt>
              <c:pt idx="470">
                <c:v>4.4145000000000003</c:v>
              </c:pt>
              <c:pt idx="471">
                <c:v>4.4314999999999998</c:v>
              </c:pt>
              <c:pt idx="472">
                <c:v>4.4320000000000004</c:v>
              </c:pt>
              <c:pt idx="473">
                <c:v>4.4337499999999999</c:v>
              </c:pt>
              <c:pt idx="474">
                <c:v>4.431</c:v>
              </c:pt>
              <c:pt idx="475">
                <c:v>4.3975</c:v>
              </c:pt>
              <c:pt idx="476">
                <c:v>4.3760000000000003</c:v>
              </c:pt>
              <c:pt idx="477">
                <c:v>4.4275000000000002</c:v>
              </c:pt>
              <c:pt idx="478">
                <c:v>4.4169999999999998</c:v>
              </c:pt>
              <c:pt idx="479">
                <c:v>4.4405000000000001</c:v>
              </c:pt>
              <c:pt idx="480">
                <c:v>4.4089999999999998</c:v>
              </c:pt>
              <c:pt idx="481">
                <c:v>4.3914999999999997</c:v>
              </c:pt>
              <c:pt idx="482">
                <c:v>4.4504999999999999</c:v>
              </c:pt>
              <c:pt idx="483">
                <c:v>4.4805000000000001</c:v>
              </c:pt>
              <c:pt idx="484">
                <c:v>4.3490000000000002</c:v>
              </c:pt>
              <c:pt idx="485">
                <c:v>4.4295</c:v>
              </c:pt>
              <c:pt idx="486">
                <c:v>4.4195000000000002</c:v>
              </c:pt>
              <c:pt idx="487">
                <c:v>4.4145000000000003</c:v>
              </c:pt>
              <c:pt idx="488">
                <c:v>4.3760000000000003</c:v>
              </c:pt>
              <c:pt idx="489">
                <c:v>4.444</c:v>
              </c:pt>
              <c:pt idx="490">
                <c:v>4.4669999999999996</c:v>
              </c:pt>
              <c:pt idx="491">
                <c:v>4.4712500000000004</c:v>
              </c:pt>
              <c:pt idx="492">
                <c:v>4.4695</c:v>
              </c:pt>
              <c:pt idx="493">
                <c:v>4.3765000000000001</c:v>
              </c:pt>
              <c:pt idx="494">
                <c:v>4.415</c:v>
              </c:pt>
              <c:pt idx="495">
                <c:v>4.444</c:v>
              </c:pt>
              <c:pt idx="496">
                <c:v>4.4255000000000004</c:v>
              </c:pt>
              <c:pt idx="497">
                <c:v>4.4245000000000001</c:v>
              </c:pt>
              <c:pt idx="498">
                <c:v>4.3890000000000002</c:v>
              </c:pt>
              <c:pt idx="499">
                <c:v>4.4284999999999997</c:v>
              </c:pt>
              <c:pt idx="500">
                <c:v>4.4645000000000001</c:v>
              </c:pt>
              <c:pt idx="501">
                <c:v>4.4080000000000004</c:v>
              </c:pt>
              <c:pt idx="502">
                <c:v>4.4024999999999999</c:v>
              </c:pt>
              <c:pt idx="503">
                <c:v>4.4414999999999996</c:v>
              </c:pt>
              <c:pt idx="504">
                <c:v>4.4775</c:v>
              </c:pt>
              <c:pt idx="505">
                <c:v>4.3789999999999996</c:v>
              </c:pt>
              <c:pt idx="506">
                <c:v>4.3125</c:v>
              </c:pt>
              <c:pt idx="507">
                <c:v>4.4139999999999997</c:v>
              </c:pt>
              <c:pt idx="508">
                <c:v>4.3959999999999999</c:v>
              </c:pt>
              <c:pt idx="509">
                <c:v>4.3630000000000004</c:v>
              </c:pt>
              <c:pt idx="510">
                <c:v>4.38</c:v>
              </c:pt>
              <c:pt idx="511">
                <c:v>4.3789999999999996</c:v>
              </c:pt>
              <c:pt idx="512">
                <c:v>4.4530000000000003</c:v>
              </c:pt>
              <c:pt idx="513">
                <c:v>4.4279999999999999</c:v>
              </c:pt>
              <c:pt idx="514">
                <c:v>4.3615000000000004</c:v>
              </c:pt>
              <c:pt idx="515">
                <c:v>4.4444999999999997</c:v>
              </c:pt>
              <c:pt idx="516">
                <c:v>4.3847500000000004</c:v>
              </c:pt>
              <c:pt idx="517">
                <c:v>4.3840000000000003</c:v>
              </c:pt>
              <c:pt idx="518">
                <c:v>4.4160000000000004</c:v>
              </c:pt>
              <c:pt idx="519">
                <c:v>4.3789999999999996</c:v>
              </c:pt>
              <c:pt idx="520">
                <c:v>4.4429999999999996</c:v>
              </c:pt>
              <c:pt idx="521">
                <c:v>4.3215000000000003</c:v>
              </c:pt>
              <c:pt idx="522">
                <c:v>4.3895</c:v>
              </c:pt>
              <c:pt idx="523">
                <c:v>4.3920000000000003</c:v>
              </c:pt>
              <c:pt idx="524">
                <c:v>4.4009999999999998</c:v>
              </c:pt>
              <c:pt idx="525">
                <c:v>4.3970000000000002</c:v>
              </c:pt>
              <c:pt idx="526">
                <c:v>4.3624999999999998</c:v>
              </c:pt>
              <c:pt idx="527">
                <c:v>4.4124999999999996</c:v>
              </c:pt>
              <c:pt idx="528">
                <c:v>4.3659999999999997</c:v>
              </c:pt>
              <c:pt idx="529">
                <c:v>4.4414999999999996</c:v>
              </c:pt>
              <c:pt idx="530">
                <c:v>4.3795000000000002</c:v>
              </c:pt>
              <c:pt idx="531">
                <c:v>4.3665000000000003</c:v>
              </c:pt>
              <c:pt idx="532">
                <c:v>4.4805000000000001</c:v>
              </c:pt>
              <c:pt idx="533">
                <c:v>4.3840000000000003</c:v>
              </c:pt>
              <c:pt idx="534">
                <c:v>4.3869999999999996</c:v>
              </c:pt>
              <c:pt idx="535">
                <c:v>4.3055000000000003</c:v>
              </c:pt>
              <c:pt idx="536">
                <c:v>4.3745000000000003</c:v>
              </c:pt>
              <c:pt idx="537">
                <c:v>4.3484999999999996</c:v>
              </c:pt>
              <c:pt idx="538">
                <c:v>4.4009999999999998</c:v>
              </c:pt>
              <c:pt idx="539">
                <c:v>4.4284999999999997</c:v>
              </c:pt>
              <c:pt idx="540">
                <c:v>4.3940000000000001</c:v>
              </c:pt>
              <c:pt idx="541">
                <c:v>4.3955000000000002</c:v>
              </c:pt>
              <c:pt idx="542">
                <c:v>4.407</c:v>
              </c:pt>
              <c:pt idx="543">
                <c:v>4.4139999999999997</c:v>
              </c:pt>
              <c:pt idx="544">
                <c:v>4.327</c:v>
              </c:pt>
              <c:pt idx="545">
                <c:v>4.3460000000000001</c:v>
              </c:pt>
              <c:pt idx="546">
                <c:v>4.34</c:v>
              </c:pt>
              <c:pt idx="547">
                <c:v>4.4195000000000002</c:v>
              </c:pt>
              <c:pt idx="548">
                <c:v>4.3574999999999999</c:v>
              </c:pt>
              <c:pt idx="549">
                <c:v>4.3520000000000003</c:v>
              </c:pt>
              <c:pt idx="550">
                <c:v>4.3419999999999996</c:v>
              </c:pt>
              <c:pt idx="551">
                <c:v>4.3334999999999999</c:v>
              </c:pt>
              <c:pt idx="552">
                <c:v>4.4684999999999997</c:v>
              </c:pt>
              <c:pt idx="553">
                <c:v>4.3864999999999998</c:v>
              </c:pt>
              <c:pt idx="554">
                <c:v>4.3639999999999999</c:v>
              </c:pt>
              <c:pt idx="555">
                <c:v>4.3490000000000002</c:v>
              </c:pt>
              <c:pt idx="556">
                <c:v>4.3520000000000003</c:v>
              </c:pt>
              <c:pt idx="557">
                <c:v>4.3994999999999997</c:v>
              </c:pt>
              <c:pt idx="558">
                <c:v>4.4335000000000004</c:v>
              </c:pt>
              <c:pt idx="559">
                <c:v>4.4210000000000003</c:v>
              </c:pt>
              <c:pt idx="560">
                <c:v>4.4504999999999999</c:v>
              </c:pt>
              <c:pt idx="561">
                <c:v>4.3864999999999998</c:v>
              </c:pt>
              <c:pt idx="562">
                <c:v>4.4325000000000001</c:v>
              </c:pt>
              <c:pt idx="563">
                <c:v>4.3935000000000004</c:v>
              </c:pt>
              <c:pt idx="564">
                <c:v>4.3544999999999998</c:v>
              </c:pt>
              <c:pt idx="565">
                <c:v>4.3425000000000002</c:v>
              </c:pt>
              <c:pt idx="566">
                <c:v>4.4165000000000001</c:v>
              </c:pt>
              <c:pt idx="567">
                <c:v>4.3555000000000001</c:v>
              </c:pt>
              <c:pt idx="568">
                <c:v>4.4424999999999999</c:v>
              </c:pt>
              <c:pt idx="569">
                <c:v>4.5039999999999996</c:v>
              </c:pt>
              <c:pt idx="570">
                <c:v>4.4000000000000004</c:v>
              </c:pt>
              <c:pt idx="571">
                <c:v>4.3864999999999998</c:v>
              </c:pt>
              <c:pt idx="572">
                <c:v>4.3935000000000004</c:v>
              </c:pt>
              <c:pt idx="573">
                <c:v>4.4245000000000001</c:v>
              </c:pt>
              <c:pt idx="574">
                <c:v>4.4554999999999998</c:v>
              </c:pt>
              <c:pt idx="575">
                <c:v>4.4340000000000002</c:v>
              </c:pt>
              <c:pt idx="576">
                <c:v>4.3330000000000002</c:v>
              </c:pt>
              <c:pt idx="577">
                <c:v>4.3535000000000004</c:v>
              </c:pt>
              <c:pt idx="578">
                <c:v>4.3849999999999998</c:v>
              </c:pt>
              <c:pt idx="579">
                <c:v>4.4385000000000003</c:v>
              </c:pt>
              <c:pt idx="580">
                <c:v>4.4749999999999996</c:v>
              </c:pt>
              <c:pt idx="581">
                <c:v>4.4435000000000002</c:v>
              </c:pt>
              <c:pt idx="582">
                <c:v>4.4255000000000004</c:v>
              </c:pt>
              <c:pt idx="583">
                <c:v>4.4379999999999997</c:v>
              </c:pt>
              <c:pt idx="584">
                <c:v>4.4489999999999998</c:v>
              </c:pt>
              <c:pt idx="585">
                <c:v>4.4640000000000004</c:v>
              </c:pt>
              <c:pt idx="586">
                <c:v>4.4130000000000003</c:v>
              </c:pt>
              <c:pt idx="587">
                <c:v>4.4634999999999998</c:v>
              </c:pt>
              <c:pt idx="588">
                <c:v>4.4085000000000001</c:v>
              </c:pt>
              <c:pt idx="589">
                <c:v>4.4370000000000003</c:v>
              </c:pt>
              <c:pt idx="590">
                <c:v>4.4089999999999998</c:v>
              </c:pt>
              <c:pt idx="591">
                <c:v>4.3360000000000003</c:v>
              </c:pt>
              <c:pt idx="592">
                <c:v>4.4565000000000001</c:v>
              </c:pt>
              <c:pt idx="593">
                <c:v>4.4459999999999997</c:v>
              </c:pt>
              <c:pt idx="594">
                <c:v>4.4824999999999999</c:v>
              </c:pt>
              <c:pt idx="595">
                <c:v>4.4485000000000001</c:v>
              </c:pt>
              <c:pt idx="596">
                <c:v>4.4169999999999998</c:v>
              </c:pt>
              <c:pt idx="597">
                <c:v>4.4580000000000002</c:v>
              </c:pt>
              <c:pt idx="598">
                <c:v>4.43</c:v>
              </c:pt>
              <c:pt idx="599">
                <c:v>4.4630000000000001</c:v>
              </c:pt>
              <c:pt idx="600">
                <c:v>4.4485000000000001</c:v>
              </c:pt>
              <c:pt idx="601">
                <c:v>4.4865000000000004</c:v>
              </c:pt>
              <c:pt idx="602">
                <c:v>4.5179999999999998</c:v>
              </c:pt>
              <c:pt idx="603">
                <c:v>4.51</c:v>
              </c:pt>
              <c:pt idx="604">
                <c:v>4.4785000000000004</c:v>
              </c:pt>
              <c:pt idx="605">
                <c:v>4.4885000000000002</c:v>
              </c:pt>
              <c:pt idx="606">
                <c:v>4.4089999999999998</c:v>
              </c:pt>
              <c:pt idx="607">
                <c:v>4.4329999999999998</c:v>
              </c:pt>
              <c:pt idx="608">
                <c:v>4.4444999999999997</c:v>
              </c:pt>
              <c:pt idx="609">
                <c:v>4.4264999999999999</c:v>
              </c:pt>
              <c:pt idx="610">
                <c:v>4.4455</c:v>
              </c:pt>
              <c:pt idx="611">
                <c:v>4.4524999999999997</c:v>
              </c:pt>
              <c:pt idx="612">
                <c:v>4.4320000000000004</c:v>
              </c:pt>
              <c:pt idx="613">
                <c:v>4.4245000000000001</c:v>
              </c:pt>
              <c:pt idx="614">
                <c:v>4.3864999999999998</c:v>
              </c:pt>
              <c:pt idx="615">
                <c:v>4.4545000000000003</c:v>
              </c:pt>
              <c:pt idx="616">
                <c:v>4.3600000000000003</c:v>
              </c:pt>
              <c:pt idx="617">
                <c:v>4.41</c:v>
              </c:pt>
              <c:pt idx="618">
                <c:v>4.4545000000000003</c:v>
              </c:pt>
              <c:pt idx="619">
                <c:v>4.3375000000000004</c:v>
              </c:pt>
              <c:pt idx="620">
                <c:v>4.4424999999999999</c:v>
              </c:pt>
              <c:pt idx="621">
                <c:v>4.4494999999999996</c:v>
              </c:pt>
              <c:pt idx="622">
                <c:v>4.4560000000000004</c:v>
              </c:pt>
              <c:pt idx="623">
                <c:v>4.4039999999999999</c:v>
              </c:pt>
              <c:pt idx="624">
                <c:v>4.4550000000000001</c:v>
              </c:pt>
              <c:pt idx="625">
                <c:v>4.47</c:v>
              </c:pt>
              <c:pt idx="626">
                <c:v>4.4240000000000004</c:v>
              </c:pt>
              <c:pt idx="627">
                <c:v>4.3985000000000003</c:v>
              </c:pt>
              <c:pt idx="628">
                <c:v>4.4245000000000001</c:v>
              </c:pt>
              <c:pt idx="629">
                <c:v>4.3460000000000001</c:v>
              </c:pt>
              <c:pt idx="630">
                <c:v>4.3979999999999997</c:v>
              </c:pt>
              <c:pt idx="631">
                <c:v>4.3849999999999998</c:v>
              </c:pt>
              <c:pt idx="632">
                <c:v>4.3754999999999997</c:v>
              </c:pt>
              <c:pt idx="633">
                <c:v>4.4710000000000001</c:v>
              </c:pt>
              <c:pt idx="634">
                <c:v>4.4184999999999999</c:v>
              </c:pt>
              <c:pt idx="635">
                <c:v>4.37</c:v>
              </c:pt>
              <c:pt idx="636">
                <c:v>4.3884999999999996</c:v>
              </c:pt>
              <c:pt idx="637">
                <c:v>4.3570000000000002</c:v>
              </c:pt>
              <c:pt idx="638">
                <c:v>4.3609999999999998</c:v>
              </c:pt>
              <c:pt idx="639">
                <c:v>4.3795000000000002</c:v>
              </c:pt>
              <c:pt idx="640">
                <c:v>4.4664999999999999</c:v>
              </c:pt>
              <c:pt idx="641">
                <c:v>4.3494999999999999</c:v>
              </c:pt>
              <c:pt idx="642">
                <c:v>4.38</c:v>
              </c:pt>
              <c:pt idx="643">
                <c:v>4.3404999999999996</c:v>
              </c:pt>
              <c:pt idx="644">
                <c:v>4.3295000000000003</c:v>
              </c:pt>
              <c:pt idx="645">
                <c:v>4.4000000000000004</c:v>
              </c:pt>
              <c:pt idx="646">
                <c:v>4.3490000000000002</c:v>
              </c:pt>
              <c:pt idx="647">
                <c:v>4.4275000000000002</c:v>
              </c:pt>
              <c:pt idx="648">
                <c:v>4.34</c:v>
              </c:pt>
              <c:pt idx="649">
                <c:v>4.4474999999999998</c:v>
              </c:pt>
              <c:pt idx="650">
                <c:v>4.444</c:v>
              </c:pt>
              <c:pt idx="651">
                <c:v>4.3780000000000001</c:v>
              </c:pt>
              <c:pt idx="652">
                <c:v>4.3899999999999997</c:v>
              </c:pt>
              <c:pt idx="653">
                <c:v>4.3562500000000002</c:v>
              </c:pt>
              <c:pt idx="654">
                <c:v>4.3529999999999998</c:v>
              </c:pt>
              <c:pt idx="655">
                <c:v>4.3754999999999997</c:v>
              </c:pt>
              <c:pt idx="656">
                <c:v>4.4029999999999996</c:v>
              </c:pt>
              <c:pt idx="657">
                <c:v>4.3752500000000003</c:v>
              </c:pt>
              <c:pt idx="658">
                <c:v>4.3695000000000004</c:v>
              </c:pt>
              <c:pt idx="659">
                <c:v>4.4790000000000001</c:v>
              </c:pt>
              <c:pt idx="660">
                <c:v>4.3734999999999999</c:v>
              </c:pt>
              <c:pt idx="661">
                <c:v>4.4085000000000001</c:v>
              </c:pt>
              <c:pt idx="662">
                <c:v>4.4545000000000003</c:v>
              </c:pt>
              <c:pt idx="663">
                <c:v>4.3540000000000001</c:v>
              </c:pt>
              <c:pt idx="664">
                <c:v>4.3179999999999996</c:v>
              </c:pt>
              <c:pt idx="665">
                <c:v>4.4269999999999996</c:v>
              </c:pt>
              <c:pt idx="666">
                <c:v>4.3484999999999996</c:v>
              </c:pt>
              <c:pt idx="667">
                <c:v>4.3494999999999999</c:v>
              </c:pt>
              <c:pt idx="668">
                <c:v>4.3410000000000002</c:v>
              </c:pt>
              <c:pt idx="669">
                <c:v>4.4385000000000003</c:v>
              </c:pt>
              <c:pt idx="670">
                <c:v>4.4165000000000001</c:v>
              </c:pt>
              <c:pt idx="671">
                <c:v>4.4800000000000004</c:v>
              </c:pt>
              <c:pt idx="672">
                <c:v>4.4515000000000002</c:v>
              </c:pt>
              <c:pt idx="673">
                <c:v>4.383</c:v>
              </c:pt>
              <c:pt idx="674">
                <c:v>4.4139999999999997</c:v>
              </c:pt>
              <c:pt idx="675">
                <c:v>4.5235000000000003</c:v>
              </c:pt>
              <c:pt idx="676">
                <c:v>4.343</c:v>
              </c:pt>
              <c:pt idx="677">
                <c:v>4.3550000000000004</c:v>
              </c:pt>
              <c:pt idx="678">
                <c:v>4.4344999999999999</c:v>
              </c:pt>
              <c:pt idx="679">
                <c:v>4.359</c:v>
              </c:pt>
              <c:pt idx="680">
                <c:v>4.3920000000000003</c:v>
              </c:pt>
              <c:pt idx="681">
                <c:v>4.3419999999999996</c:v>
              </c:pt>
              <c:pt idx="682">
                <c:v>4.359</c:v>
              </c:pt>
              <c:pt idx="683">
                <c:v>4.3140000000000001</c:v>
              </c:pt>
              <c:pt idx="684">
                <c:v>4.2945000000000002</c:v>
              </c:pt>
              <c:pt idx="685">
                <c:v>4.3935000000000004</c:v>
              </c:pt>
              <c:pt idx="686">
                <c:v>4.3544999999999998</c:v>
              </c:pt>
              <c:pt idx="687">
                <c:v>4.3834999999999997</c:v>
              </c:pt>
              <c:pt idx="688">
                <c:v>4.3704999999999998</c:v>
              </c:pt>
              <c:pt idx="689">
                <c:v>4.3239999999999998</c:v>
              </c:pt>
              <c:pt idx="690">
                <c:v>4.4295</c:v>
              </c:pt>
              <c:pt idx="691">
                <c:v>4.3425000000000002</c:v>
              </c:pt>
              <c:pt idx="692">
                <c:v>4.3689999999999998</c:v>
              </c:pt>
              <c:pt idx="693">
                <c:v>4.3765000000000001</c:v>
              </c:pt>
              <c:pt idx="694">
                <c:v>4.4645000000000001</c:v>
              </c:pt>
              <c:pt idx="695">
                <c:v>4.4604999999999997</c:v>
              </c:pt>
              <c:pt idx="696">
                <c:v>4.4465000000000003</c:v>
              </c:pt>
              <c:pt idx="697">
                <c:v>4.3877499999999996</c:v>
              </c:pt>
              <c:pt idx="698">
                <c:v>4.4204999999999997</c:v>
              </c:pt>
              <c:pt idx="699">
                <c:v>4.4080000000000004</c:v>
              </c:pt>
              <c:pt idx="700">
                <c:v>4.3864999999999998</c:v>
              </c:pt>
              <c:pt idx="701">
                <c:v>4.3875000000000002</c:v>
              </c:pt>
              <c:pt idx="702">
                <c:v>4.3654999999999999</c:v>
              </c:pt>
              <c:pt idx="703">
                <c:v>4.4489999999999998</c:v>
              </c:pt>
              <c:pt idx="704">
                <c:v>4.3460000000000001</c:v>
              </c:pt>
              <c:pt idx="705">
                <c:v>4.452</c:v>
              </c:pt>
              <c:pt idx="706">
                <c:v>4.4865000000000004</c:v>
              </c:pt>
              <c:pt idx="707">
                <c:v>4.4109999999999996</c:v>
              </c:pt>
              <c:pt idx="708">
                <c:v>4.4015000000000004</c:v>
              </c:pt>
              <c:pt idx="709">
                <c:v>4.4954999999999998</c:v>
              </c:pt>
              <c:pt idx="710">
                <c:v>4.4669999999999996</c:v>
              </c:pt>
              <c:pt idx="711">
                <c:v>4.399</c:v>
              </c:pt>
              <c:pt idx="712">
                <c:v>4.3674999999999997</c:v>
              </c:pt>
              <c:pt idx="713">
                <c:v>4.3745000000000003</c:v>
              </c:pt>
              <c:pt idx="714">
                <c:v>4.415</c:v>
              </c:pt>
              <c:pt idx="715">
                <c:v>4.3869999999999996</c:v>
              </c:pt>
              <c:pt idx="716">
                <c:v>4.3659999999999997</c:v>
              </c:pt>
              <c:pt idx="717">
                <c:v>4.4080000000000004</c:v>
              </c:pt>
              <c:pt idx="718">
                <c:v>4.4160000000000004</c:v>
              </c:pt>
              <c:pt idx="719">
                <c:v>4.3864999999999998</c:v>
              </c:pt>
              <c:pt idx="720">
                <c:v>4.4584999999999999</c:v>
              </c:pt>
              <c:pt idx="721">
                <c:v>4.3769999999999998</c:v>
              </c:pt>
              <c:pt idx="722">
                <c:v>4.4435000000000002</c:v>
              </c:pt>
              <c:pt idx="723">
                <c:v>4.4325000000000001</c:v>
              </c:pt>
              <c:pt idx="724">
                <c:v>4.4509999999999996</c:v>
              </c:pt>
              <c:pt idx="725">
                <c:v>4.4024999999999999</c:v>
              </c:pt>
              <c:pt idx="726">
                <c:v>4.4394999999999998</c:v>
              </c:pt>
              <c:pt idx="727">
                <c:v>4.4119999999999999</c:v>
              </c:pt>
              <c:pt idx="728">
                <c:v>4.4154999999999998</c:v>
              </c:pt>
              <c:pt idx="729">
                <c:v>4.3765000000000001</c:v>
              </c:pt>
              <c:pt idx="730">
                <c:v>4.4385000000000003</c:v>
              </c:pt>
              <c:pt idx="731">
                <c:v>4.4329999999999998</c:v>
              </c:pt>
              <c:pt idx="732">
                <c:v>4.42</c:v>
              </c:pt>
              <c:pt idx="733">
                <c:v>4.3185000000000002</c:v>
              </c:pt>
              <c:pt idx="734">
                <c:v>4.4089999999999998</c:v>
              </c:pt>
              <c:pt idx="735">
                <c:v>4.3815</c:v>
              </c:pt>
              <c:pt idx="736">
                <c:v>4.3710000000000004</c:v>
              </c:pt>
              <c:pt idx="737">
                <c:v>4.5034999999999998</c:v>
              </c:pt>
              <c:pt idx="738">
                <c:v>4.46</c:v>
              </c:pt>
              <c:pt idx="739">
                <c:v>4.5010000000000003</c:v>
              </c:pt>
              <c:pt idx="740">
                <c:v>4.3810000000000002</c:v>
              </c:pt>
              <c:pt idx="741">
                <c:v>4.351</c:v>
              </c:pt>
              <c:pt idx="742">
                <c:v>4.3730000000000002</c:v>
              </c:pt>
              <c:pt idx="743">
                <c:v>4.4755000000000003</c:v>
              </c:pt>
              <c:pt idx="744">
                <c:v>4.4074999999999998</c:v>
              </c:pt>
              <c:pt idx="745">
                <c:v>4.3775000000000004</c:v>
              </c:pt>
              <c:pt idx="746">
                <c:v>4.4065000000000003</c:v>
              </c:pt>
              <c:pt idx="747">
                <c:v>4.3620000000000001</c:v>
              </c:pt>
              <c:pt idx="748">
                <c:v>4.4044999999999996</c:v>
              </c:pt>
              <c:pt idx="749">
                <c:v>4.3834999999999997</c:v>
              </c:pt>
              <c:pt idx="750">
                <c:v>4.3715000000000002</c:v>
              </c:pt>
              <c:pt idx="751">
                <c:v>4.2984999999999998</c:v>
              </c:pt>
              <c:pt idx="752">
                <c:v>4.4764999999999997</c:v>
              </c:pt>
              <c:pt idx="753">
                <c:v>4.3380000000000001</c:v>
              </c:pt>
              <c:pt idx="754">
                <c:v>4.415</c:v>
              </c:pt>
              <c:pt idx="755">
                <c:v>4.4189999999999996</c:v>
              </c:pt>
              <c:pt idx="756">
                <c:v>4.3914999999999997</c:v>
              </c:pt>
              <c:pt idx="757">
                <c:v>4.4690000000000003</c:v>
              </c:pt>
              <c:pt idx="758">
                <c:v>4.4320000000000004</c:v>
              </c:pt>
              <c:pt idx="759">
                <c:v>4.4085000000000001</c:v>
              </c:pt>
              <c:pt idx="760">
                <c:v>4.375</c:v>
              </c:pt>
              <c:pt idx="761">
                <c:v>4.4160000000000004</c:v>
              </c:pt>
              <c:pt idx="762">
                <c:v>4.4385000000000003</c:v>
              </c:pt>
              <c:pt idx="763">
                <c:v>4.4770000000000003</c:v>
              </c:pt>
              <c:pt idx="764">
                <c:v>4.4320000000000004</c:v>
              </c:pt>
              <c:pt idx="765">
                <c:v>4.4574999999999996</c:v>
              </c:pt>
              <c:pt idx="766">
                <c:v>4.4359999999999999</c:v>
              </c:pt>
              <c:pt idx="767">
                <c:v>4.4044999999999996</c:v>
              </c:pt>
              <c:pt idx="768">
                <c:v>4.4065000000000003</c:v>
              </c:pt>
              <c:pt idx="769">
                <c:v>4.3795000000000002</c:v>
              </c:pt>
              <c:pt idx="770">
                <c:v>4.3899999999999997</c:v>
              </c:pt>
              <c:pt idx="771">
                <c:v>4.5110000000000001</c:v>
              </c:pt>
              <c:pt idx="772">
                <c:v>4.4104999999999999</c:v>
              </c:pt>
            </c:numLit>
          </c:xVal>
          <c:yVal>
            <c:numLit>
              <c:formatCode>General</c:formatCode>
              <c:ptCount val="773"/>
              <c:pt idx="0">
                <c:v>4.3644503344540304</c:v>
              </c:pt>
              <c:pt idx="1">
                <c:v>4.3816741100602519</c:v>
              </c:pt>
              <c:pt idx="2">
                <c:v>4.3735500488649963</c:v>
              </c:pt>
              <c:pt idx="3">
                <c:v>4.3610637272481121</c:v>
              </c:pt>
              <c:pt idx="4">
                <c:v>4.3594419408037268</c:v>
              </c:pt>
              <c:pt idx="5">
                <c:v>4.3773103441462142</c:v>
              </c:pt>
              <c:pt idx="6">
                <c:v>4.3618601056410764</c:v>
              </c:pt>
              <c:pt idx="7">
                <c:v>4.3607412825176812</c:v>
              </c:pt>
              <c:pt idx="8">
                <c:v>4.3822516425059179</c:v>
              </c:pt>
              <c:pt idx="9">
                <c:v>4.4101665396526473</c:v>
              </c:pt>
              <c:pt idx="10">
                <c:v>4.3669254754455888</c:v>
              </c:pt>
              <c:pt idx="11">
                <c:v>4.3721296945204342</c:v>
              </c:pt>
              <c:pt idx="12">
                <c:v>4.377860100668002</c:v>
              </c:pt>
              <c:pt idx="13">
                <c:v>4.3715245670141538</c:v>
              </c:pt>
              <c:pt idx="14">
                <c:v>4.3826420717716807</c:v>
              </c:pt>
              <c:pt idx="15">
                <c:v>4.4085537579159144</c:v>
              </c:pt>
              <c:pt idx="16">
                <c:v>4.3798505064294906</c:v>
              </c:pt>
              <c:pt idx="17">
                <c:v>4.4102738760572153</c:v>
              </c:pt>
              <c:pt idx="18">
                <c:v>4.379091128186011</c:v>
              </c:pt>
              <c:pt idx="19">
                <c:v>4.3955318521242557</c:v>
              </c:pt>
              <c:pt idx="20">
                <c:v>4.3758773488424447</c:v>
              </c:pt>
              <c:pt idx="21">
                <c:v>4.3654116059524171</c:v>
              </c:pt>
              <c:pt idx="22">
                <c:v>4.3648564246622703</c:v>
              </c:pt>
              <c:pt idx="23">
                <c:v>4.362631757539118</c:v>
              </c:pt>
              <c:pt idx="24">
                <c:v>4.3729981733170931</c:v>
              </c:pt>
              <c:pt idx="25">
                <c:v>4.3834236827802924</c:v>
              </c:pt>
              <c:pt idx="26">
                <c:v>4.3730487302111305</c:v>
              </c:pt>
              <c:pt idx="27">
                <c:v>4.3730921654784369</c:v>
              </c:pt>
              <c:pt idx="28">
                <c:v>4.3657565067762523</c:v>
              </c:pt>
              <c:pt idx="29">
                <c:v>4.4114687135184703</c:v>
              </c:pt>
              <c:pt idx="30">
                <c:v>4.3622666600596425</c:v>
              </c:pt>
              <c:pt idx="31">
                <c:v>4.3749166668855715</c:v>
              </c:pt>
              <c:pt idx="32">
                <c:v>4.3726474165925868</c:v>
              </c:pt>
              <c:pt idx="33">
                <c:v>4.3660628725381345</c:v>
              </c:pt>
              <c:pt idx="34">
                <c:v>4.3625185378896365</c:v>
              </c:pt>
              <c:pt idx="35">
                <c:v>4.375407393376431</c:v>
              </c:pt>
              <c:pt idx="36">
                <c:v>4.3762921406504471</c:v>
              </c:pt>
              <c:pt idx="37">
                <c:v>4.3729585403634044</c:v>
              </c:pt>
              <c:pt idx="38">
                <c:v>4.3809547087319718</c:v>
              </c:pt>
              <c:pt idx="39">
                <c:v>4.4203812153774074</c:v>
              </c:pt>
              <c:pt idx="40">
                <c:v>4.3659114431810018</c:v>
              </c:pt>
              <c:pt idx="41">
                <c:v>4.3612749467440732</c:v>
              </c:pt>
              <c:pt idx="42">
                <c:v>4.4278294206985844</c:v>
              </c:pt>
              <c:pt idx="43">
                <c:v>4.3848578239630758</c:v>
              </c:pt>
              <c:pt idx="44">
                <c:v>4.3772339722126716</c:v>
              </c:pt>
              <c:pt idx="45">
                <c:v>4.3666886575431318</c:v>
              </c:pt>
              <c:pt idx="46">
                <c:v>4.3628085284963731</c:v>
              </c:pt>
              <c:pt idx="47">
                <c:v>4.3851185631567686</c:v>
              </c:pt>
              <c:pt idx="48">
                <c:v>4.3668250521438674</c:v>
              </c:pt>
              <c:pt idx="49">
                <c:v>4.3632532860214512</c:v>
              </c:pt>
              <c:pt idx="50">
                <c:v>4.3776527142962207</c:v>
              </c:pt>
              <c:pt idx="51">
                <c:v>4.3965048951316383</c:v>
              </c:pt>
              <c:pt idx="52">
                <c:v>4.3633862307097191</c:v>
              </c:pt>
              <c:pt idx="53">
                <c:v>4.3779342057471355</c:v>
              </c:pt>
              <c:pt idx="54">
                <c:v>4.3619498218857666</c:v>
              </c:pt>
              <c:pt idx="55">
                <c:v>4.3672391772424479</c:v>
              </c:pt>
              <c:pt idx="56">
                <c:v>4.3634649722746062</c:v>
              </c:pt>
              <c:pt idx="57">
                <c:v>4.4410659248387274</c:v>
              </c:pt>
              <c:pt idx="58">
                <c:v>4.4410916696878653</c:v>
              </c:pt>
              <c:pt idx="59">
                <c:v>4.402918164892899</c:v>
              </c:pt>
              <c:pt idx="60">
                <c:v>4.3748638426092059</c:v>
              </c:pt>
              <c:pt idx="61">
                <c:v>4.4011079732736134</c:v>
              </c:pt>
              <c:pt idx="62">
                <c:v>4.3714952474921525</c:v>
              </c:pt>
              <c:pt idx="63">
                <c:v>4.3677081188730886</c:v>
              </c:pt>
              <c:pt idx="64">
                <c:v>4.3641585411269972</c:v>
              </c:pt>
              <c:pt idx="65">
                <c:v>4.376258559425878</c:v>
              </c:pt>
              <c:pt idx="66">
                <c:v>4.3988680051317441</c:v>
              </c:pt>
              <c:pt idx="67">
                <c:v>4.3867465433386323</c:v>
              </c:pt>
              <c:pt idx="68">
                <c:v>4.3922693787301137</c:v>
              </c:pt>
              <c:pt idx="69">
                <c:v>4.3680419706713147</c:v>
              </c:pt>
              <c:pt idx="70">
                <c:v>4.3765982874791742</c:v>
              </c:pt>
              <c:pt idx="71">
                <c:v>4.4230254394858974</c:v>
              </c:pt>
              <c:pt idx="72">
                <c:v>4.3645806351319685</c:v>
              </c:pt>
              <c:pt idx="73">
                <c:v>4.3748895819332096</c:v>
              </c:pt>
              <c:pt idx="74">
                <c:v>4.4251665283287149</c:v>
              </c:pt>
              <c:pt idx="75">
                <c:v>4.4409219063633172</c:v>
              </c:pt>
              <c:pt idx="76">
                <c:v>4.4325391384966384</c:v>
              </c:pt>
              <c:pt idx="77">
                <c:v>4.4023823578237922</c:v>
              </c:pt>
              <c:pt idx="78">
                <c:v>4.3841572133414681</c:v>
              </c:pt>
              <c:pt idx="79">
                <c:v>4.422935136437526</c:v>
              </c:pt>
              <c:pt idx="80">
                <c:v>4.3850021044321066</c:v>
              </c:pt>
              <c:pt idx="81">
                <c:v>4.368723717695624</c:v>
              </c:pt>
              <c:pt idx="82">
                <c:v>4.4237799513571412</c:v>
              </c:pt>
              <c:pt idx="83">
                <c:v>4.378471529194627</c:v>
              </c:pt>
              <c:pt idx="84">
                <c:v>4.3854050930002613</c:v>
              </c:pt>
              <c:pt idx="85">
                <c:v>4.3690217046396604</c:v>
              </c:pt>
              <c:pt idx="86">
                <c:v>4.3687148963887026</c:v>
              </c:pt>
              <c:pt idx="87">
                <c:v>4.388305937707881</c:v>
              </c:pt>
              <c:pt idx="88">
                <c:v>4.3859209513373481</c:v>
              </c:pt>
              <c:pt idx="89">
                <c:v>4.4147472633813125</c:v>
              </c:pt>
              <c:pt idx="90">
                <c:v>4.4034307686460341</c:v>
              </c:pt>
              <c:pt idx="91">
                <c:v>4.3967523674656634</c:v>
              </c:pt>
              <c:pt idx="92">
                <c:v>4.3694245152384479</c:v>
              </c:pt>
              <c:pt idx="93">
                <c:v>4.3861983564908265</c:v>
              </c:pt>
              <c:pt idx="94">
                <c:v>4.3695262061980422</c:v>
              </c:pt>
              <c:pt idx="95">
                <c:v>4.37668934611259</c:v>
              </c:pt>
              <c:pt idx="96">
                <c:v>4.3889514760367661</c:v>
              </c:pt>
              <c:pt idx="97">
                <c:v>4.3890161013070905</c:v>
              </c:pt>
              <c:pt idx="98">
                <c:v>4.3790441877849764</c:v>
              </c:pt>
              <c:pt idx="99">
                <c:v>4.3697821744971703</c:v>
              </c:pt>
              <c:pt idx="100">
                <c:v>4.3698336676123182</c:v>
              </c:pt>
              <c:pt idx="101">
                <c:v>4.3675900603863882</c:v>
              </c:pt>
              <c:pt idx="102">
                <c:v>4.3857795471662415</c:v>
              </c:pt>
              <c:pt idx="103">
                <c:v>4.3872746906371205</c:v>
              </c:pt>
              <c:pt idx="104">
                <c:v>4.3698494665494971</c:v>
              </c:pt>
              <c:pt idx="105">
                <c:v>4.3727290721062273</c:v>
              </c:pt>
              <c:pt idx="106">
                <c:v>4.3990878755394105</c:v>
              </c:pt>
              <c:pt idx="107">
                <c:v>4.377481273787394</c:v>
              </c:pt>
              <c:pt idx="108">
                <c:v>4.3775383005156723</c:v>
              </c:pt>
              <c:pt idx="109">
                <c:v>4.4169137264234477</c:v>
              </c:pt>
              <c:pt idx="110">
                <c:v>4.3800586345303065</c:v>
              </c:pt>
              <c:pt idx="111">
                <c:v>4.3778243602313474</c:v>
              </c:pt>
              <c:pt idx="112">
                <c:v>4.4165234859578906</c:v>
              </c:pt>
              <c:pt idx="113">
                <c:v>4.3833863869046201</c:v>
              </c:pt>
              <c:pt idx="114">
                <c:v>4.3670973103755388</c:v>
              </c:pt>
              <c:pt idx="115">
                <c:v>4.3927994563092962</c:v>
              </c:pt>
              <c:pt idx="116">
                <c:v>4.3834811459449279</c:v>
              </c:pt>
              <c:pt idx="117">
                <c:v>4.3709383334190539</c:v>
              </c:pt>
              <c:pt idx="118">
                <c:v>4.3885035312446172</c:v>
              </c:pt>
              <c:pt idx="119">
                <c:v>4.3865241308479961</c:v>
              </c:pt>
              <c:pt idx="120">
                <c:v>4.3674733422036836</c:v>
              </c:pt>
              <c:pt idx="121">
                <c:v>4.3712079755354942</c:v>
              </c:pt>
              <c:pt idx="122">
                <c:v>4.3984515014636685</c:v>
              </c:pt>
              <c:pt idx="123">
                <c:v>4.3670085866262429</c:v>
              </c:pt>
              <c:pt idx="124">
                <c:v>4.4240119918634431</c:v>
              </c:pt>
              <c:pt idx="125">
                <c:v>4.4010911437888893</c:v>
              </c:pt>
              <c:pt idx="126">
                <c:v>4.3806374047566221</c:v>
              </c:pt>
              <c:pt idx="127">
                <c:v>4.3679654942071391</c:v>
              </c:pt>
              <c:pt idx="128">
                <c:v>4.3665557285372483</c:v>
              </c:pt>
              <c:pt idx="129">
                <c:v>4.3834234999681092</c:v>
              </c:pt>
              <c:pt idx="130">
                <c:v>4.3778704615354895</c:v>
              </c:pt>
              <c:pt idx="131">
                <c:v>4.3795240360292924</c:v>
              </c:pt>
              <c:pt idx="132">
                <c:v>4.379396013309794</c:v>
              </c:pt>
              <c:pt idx="133">
                <c:v>4.3904196041772128</c:v>
              </c:pt>
              <c:pt idx="134">
                <c:v>4.4063791764724591</c:v>
              </c:pt>
              <c:pt idx="135">
                <c:v>4.3850766809419497</c:v>
              </c:pt>
              <c:pt idx="136">
                <c:v>4.3762334761324109</c:v>
              </c:pt>
              <c:pt idx="137">
                <c:v>4.4012451962515691</c:v>
              </c:pt>
              <c:pt idx="138">
                <c:v>4.3798166634758484</c:v>
              </c:pt>
              <c:pt idx="139">
                <c:v>4.3558273920097275</c:v>
              </c:pt>
              <c:pt idx="140">
                <c:v>4.3783014312166362</c:v>
              </c:pt>
              <c:pt idx="141">
                <c:v>4.4505050039514016</c:v>
              </c:pt>
              <c:pt idx="142">
                <c:v>4.3889293871773312</c:v>
              </c:pt>
              <c:pt idx="143">
                <c:v>4.3728230880548935</c:v>
              </c:pt>
              <c:pt idx="144">
                <c:v>4.3865260549382912</c:v>
              </c:pt>
              <c:pt idx="145">
                <c:v>4.3915405650283299</c:v>
              </c:pt>
              <c:pt idx="146">
                <c:v>4.369325911129379</c:v>
              </c:pt>
              <c:pt idx="147">
                <c:v>4.3917145630999661</c:v>
              </c:pt>
              <c:pt idx="148">
                <c:v>4.3930527872155158</c:v>
              </c:pt>
              <c:pt idx="149">
                <c:v>4.4138884227103201</c:v>
              </c:pt>
              <c:pt idx="150">
                <c:v>4.4184321237433277</c:v>
              </c:pt>
              <c:pt idx="151">
                <c:v>4.4056599269114223</c:v>
              </c:pt>
              <c:pt idx="152">
                <c:v>4.4141177507929612</c:v>
              </c:pt>
              <c:pt idx="153">
                <c:v>4.3697949544774533</c:v>
              </c:pt>
              <c:pt idx="154">
                <c:v>4.3834670768424955</c:v>
              </c:pt>
              <c:pt idx="155">
                <c:v>4.4136694840827628</c:v>
              </c:pt>
              <c:pt idx="156">
                <c:v>4.3929646594312013</c:v>
              </c:pt>
              <c:pt idx="157">
                <c:v>4.4319141325219515</c:v>
              </c:pt>
              <c:pt idx="158">
                <c:v>4.419911921798799</c:v>
              </c:pt>
              <c:pt idx="159">
                <c:v>4.4084867743681606</c:v>
              </c:pt>
              <c:pt idx="160">
                <c:v>4.4200543200579068</c:v>
              </c:pt>
              <c:pt idx="161">
                <c:v>4.4339087340276278</c:v>
              </c:pt>
              <c:pt idx="162">
                <c:v>4.3936836551454608</c:v>
              </c:pt>
              <c:pt idx="163">
                <c:v>4.3838515869085706</c:v>
              </c:pt>
              <c:pt idx="164">
                <c:v>4.3794685134198872</c:v>
              </c:pt>
              <c:pt idx="165">
                <c:v>4.3818714847956235</c:v>
              </c:pt>
              <c:pt idx="166">
                <c:v>4.3909213437355055</c:v>
              </c:pt>
              <c:pt idx="167">
                <c:v>4.371001647150508</c:v>
              </c:pt>
              <c:pt idx="168">
                <c:v>4.381139994724828</c:v>
              </c:pt>
              <c:pt idx="169">
                <c:v>4.4330188595744664</c:v>
              </c:pt>
              <c:pt idx="170">
                <c:v>4.4207060293639513</c:v>
              </c:pt>
              <c:pt idx="171">
                <c:v>4.4215222892695447</c:v>
              </c:pt>
              <c:pt idx="172">
                <c:v>4.4255648042541118</c:v>
              </c:pt>
              <c:pt idx="173">
                <c:v>4.3880780312496679</c:v>
              </c:pt>
              <c:pt idx="174">
                <c:v>4.3715605101296369</c:v>
              </c:pt>
              <c:pt idx="175">
                <c:v>4.3817608755685775</c:v>
              </c:pt>
              <c:pt idx="176">
                <c:v>4.3702338131176246</c:v>
              </c:pt>
              <c:pt idx="177">
                <c:v>4.3798730695697223</c:v>
              </c:pt>
              <c:pt idx="178">
                <c:v>4.3721794833467653</c:v>
              </c:pt>
              <c:pt idx="179">
                <c:v>4.405445779070968</c:v>
              </c:pt>
              <c:pt idx="180">
                <c:v>4.3819718996282404</c:v>
              </c:pt>
              <c:pt idx="181">
                <c:v>4.376953673994902</c:v>
              </c:pt>
              <c:pt idx="182">
                <c:v>4.3904823048111057</c:v>
              </c:pt>
              <c:pt idx="183">
                <c:v>4.3797930934549818</c:v>
              </c:pt>
              <c:pt idx="184">
                <c:v>4.371781537356922</c:v>
              </c:pt>
              <c:pt idx="185">
                <c:v>4.3770245695125807</c:v>
              </c:pt>
              <c:pt idx="186">
                <c:v>4.3902975209674286</c:v>
              </c:pt>
              <c:pt idx="187">
                <c:v>4.3868854991893302</c:v>
              </c:pt>
              <c:pt idx="188">
                <c:v>4.3833890297531486</c:v>
              </c:pt>
              <c:pt idx="189">
                <c:v>4.3704620387219375</c:v>
              </c:pt>
              <c:pt idx="190">
                <c:v>4.4063304565015864</c:v>
              </c:pt>
              <c:pt idx="191">
                <c:v>4.383715178432654</c:v>
              </c:pt>
              <c:pt idx="192">
                <c:v>4.3887831841826932</c:v>
              </c:pt>
              <c:pt idx="193">
                <c:v>4.3778515542166376</c:v>
              </c:pt>
              <c:pt idx="194">
                <c:v>4.3913008657341734</c:v>
              </c:pt>
              <c:pt idx="195">
                <c:v>4.3771501191048232</c:v>
              </c:pt>
              <c:pt idx="196">
                <c:v>4.371960700876401</c:v>
              </c:pt>
              <c:pt idx="197">
                <c:v>4.3720553549436492</c:v>
              </c:pt>
              <c:pt idx="198">
                <c:v>4.3830393563546677</c:v>
              </c:pt>
              <c:pt idx="199">
                <c:v>4.3739391231500919</c:v>
              </c:pt>
              <c:pt idx="200">
                <c:v>4.3912876843321467</c:v>
              </c:pt>
              <c:pt idx="201">
                <c:v>4.3826792600579205</c:v>
              </c:pt>
              <c:pt idx="202">
                <c:v>4.3788845004390868</c:v>
              </c:pt>
              <c:pt idx="203">
                <c:v>4.37761129158784</c:v>
              </c:pt>
              <c:pt idx="204">
                <c:v>4.3776769361225396</c:v>
              </c:pt>
              <c:pt idx="205">
                <c:v>4.392244573392035</c:v>
              </c:pt>
              <c:pt idx="206">
                <c:v>4.3727486509921132</c:v>
              </c:pt>
              <c:pt idx="207">
                <c:v>4.3728659723238748</c:v>
              </c:pt>
              <c:pt idx="208">
                <c:v>4.3780067767668029</c:v>
              </c:pt>
              <c:pt idx="209">
                <c:v>4.3817060564992758</c:v>
              </c:pt>
              <c:pt idx="210">
                <c:v>4.3841092861915101</c:v>
              </c:pt>
              <c:pt idx="211">
                <c:v>4.3731471598332146</c:v>
              </c:pt>
              <c:pt idx="212">
                <c:v>4.383155149653903</c:v>
              </c:pt>
              <c:pt idx="213">
                <c:v>4.3798470312725444</c:v>
              </c:pt>
              <c:pt idx="214">
                <c:v>4.3735533680729271</c:v>
              </c:pt>
              <c:pt idx="215">
                <c:v>4.3844830628289122</c:v>
              </c:pt>
              <c:pt idx="216">
                <c:v>4.4002920583561043</c:v>
              </c:pt>
              <c:pt idx="217">
                <c:v>4.3820660475296265</c:v>
              </c:pt>
              <c:pt idx="218">
                <c:v>4.3886453819721805</c:v>
              </c:pt>
              <c:pt idx="219">
                <c:v>4.3862901153384142</c:v>
              </c:pt>
              <c:pt idx="220">
                <c:v>4.3740709964810325</c:v>
              </c:pt>
              <c:pt idx="221">
                <c:v>4.4550340887664284</c:v>
              </c:pt>
              <c:pt idx="222">
                <c:v>4.4273822867693235</c:v>
              </c:pt>
              <c:pt idx="223">
                <c:v>4.4319372568399364</c:v>
              </c:pt>
              <c:pt idx="224">
                <c:v>4.4102247991227843</c:v>
              </c:pt>
              <c:pt idx="225">
                <c:v>4.3866898225975159</c:v>
              </c:pt>
              <c:pt idx="226">
                <c:v>4.3867566856264153</c:v>
              </c:pt>
              <c:pt idx="227">
                <c:v>4.3950390166785507</c:v>
              </c:pt>
              <c:pt idx="228">
                <c:v>4.3917424100356541</c:v>
              </c:pt>
              <c:pt idx="229">
                <c:v>4.3796274342667783</c:v>
              </c:pt>
              <c:pt idx="230">
                <c:v>4.3734445023684287</c:v>
              </c:pt>
              <c:pt idx="231">
                <c:v>4.3991981042534505</c:v>
              </c:pt>
              <c:pt idx="232">
                <c:v>4.3844419187488919</c:v>
              </c:pt>
              <c:pt idx="233">
                <c:v>4.3764498326230319</c:v>
              </c:pt>
              <c:pt idx="234">
                <c:v>4.3856170300006792</c:v>
              </c:pt>
              <c:pt idx="235">
                <c:v>4.3874968172468396</c:v>
              </c:pt>
              <c:pt idx="236">
                <c:v>4.3875645245405055</c:v>
              </c:pt>
              <c:pt idx="237">
                <c:v>4.3767355433999269</c:v>
              </c:pt>
              <c:pt idx="238">
                <c:v>4.3803208853786755</c:v>
              </c:pt>
              <c:pt idx="239">
                <c:v>4.4023129753773311</c:v>
              </c:pt>
              <c:pt idx="240">
                <c:v>4.3805309908016445</c:v>
              </c:pt>
              <c:pt idx="241">
                <c:v>4.3902174639597407</c:v>
              </c:pt>
              <c:pt idx="242">
                <c:v>4.4004128074405235</c:v>
              </c:pt>
              <c:pt idx="243">
                <c:v>4.4004742674522355</c:v>
              </c:pt>
              <c:pt idx="244">
                <c:v>4.3948472407757802</c:v>
              </c:pt>
              <c:pt idx="245">
                <c:v>4.3943246242391085</c:v>
              </c:pt>
              <c:pt idx="246">
                <c:v>4.3956954667915031</c:v>
              </c:pt>
              <c:pt idx="247">
                <c:v>4.3792243861524387</c:v>
              </c:pt>
              <c:pt idx="248">
                <c:v>4.3763329003715601</c:v>
              </c:pt>
              <c:pt idx="249">
                <c:v>4.3814848923981753</c:v>
              </c:pt>
              <c:pt idx="250">
                <c:v>4.4010269652296836</c:v>
              </c:pt>
              <c:pt idx="251">
                <c:v>4.3866786109994464</c:v>
              </c:pt>
              <c:pt idx="252">
                <c:v>4.3815240290459627</c:v>
              </c:pt>
              <c:pt idx="253">
                <c:v>4.3890027247428502</c:v>
              </c:pt>
              <c:pt idx="254">
                <c:v>4.3812650730514422</c:v>
              </c:pt>
              <c:pt idx="255">
                <c:v>4.4011221267305132</c:v>
              </c:pt>
              <c:pt idx="256">
                <c:v>4.3834766483751579</c:v>
              </c:pt>
              <c:pt idx="257">
                <c:v>4.3959300696158001</c:v>
              </c:pt>
              <c:pt idx="258">
                <c:v>4.3893689391492918</c:v>
              </c:pt>
              <c:pt idx="259">
                <c:v>4.382245891466539</c:v>
              </c:pt>
              <c:pt idx="260">
                <c:v>4.38969858747181</c:v>
              </c:pt>
              <c:pt idx="261">
                <c:v>4.3824644708405458</c:v>
              </c:pt>
              <c:pt idx="262">
                <c:v>4.4052249792887865</c:v>
              </c:pt>
              <c:pt idx="263">
                <c:v>4.4020691105613059</c:v>
              </c:pt>
              <c:pt idx="264">
                <c:v>4.3820682271070339</c:v>
              </c:pt>
              <c:pt idx="265">
                <c:v>4.3957879143500262</c:v>
              </c:pt>
              <c:pt idx="266">
                <c:v>4.3854825779583937</c:v>
              </c:pt>
              <c:pt idx="267">
                <c:v>4.4346012039911633</c:v>
              </c:pt>
              <c:pt idx="268">
                <c:v>4.3829780883676843</c:v>
              </c:pt>
              <c:pt idx="269">
                <c:v>4.4061023786192202</c:v>
              </c:pt>
              <c:pt idx="270">
                <c:v>4.383125757087563</c:v>
              </c:pt>
              <c:pt idx="271">
                <c:v>4.406106036495518</c:v>
              </c:pt>
              <c:pt idx="272">
                <c:v>4.3983709497670755</c:v>
              </c:pt>
              <c:pt idx="273">
                <c:v>4.3785704241583145</c:v>
              </c:pt>
              <c:pt idx="274">
                <c:v>4.4060954123475495</c:v>
              </c:pt>
              <c:pt idx="275">
                <c:v>4.3880356367451894</c:v>
              </c:pt>
              <c:pt idx="276">
                <c:v>4.4329282081559045</c:v>
              </c:pt>
              <c:pt idx="277">
                <c:v>4.3838701879050337</c:v>
              </c:pt>
              <c:pt idx="278">
                <c:v>4.3907004300857899</c:v>
              </c:pt>
              <c:pt idx="279">
                <c:v>4.4456979933164655</c:v>
              </c:pt>
              <c:pt idx="280">
                <c:v>4.4051718043997008</c:v>
              </c:pt>
              <c:pt idx="281">
                <c:v>4.4490002080728104</c:v>
              </c:pt>
              <c:pt idx="282">
                <c:v>4.3889035237896525</c:v>
              </c:pt>
              <c:pt idx="283">
                <c:v>4.4077941647368615</c:v>
              </c:pt>
              <c:pt idx="284">
                <c:v>4.3806627374632008</c:v>
              </c:pt>
              <c:pt idx="285">
                <c:v>4.3917568433788796</c:v>
              </c:pt>
              <c:pt idx="286">
                <c:v>4.3980211255680643</c:v>
              </c:pt>
              <c:pt idx="287">
                <c:v>4.4037823298443692</c:v>
              </c:pt>
              <c:pt idx="288">
                <c:v>4.3799504591068965</c:v>
              </c:pt>
              <c:pt idx="289">
                <c:v>4.3830130165317023</c:v>
              </c:pt>
              <c:pt idx="290">
                <c:v>4.3806936970957215</c:v>
              </c:pt>
              <c:pt idx="291">
                <c:v>4.4089650981947424</c:v>
              </c:pt>
              <c:pt idx="292">
                <c:v>4.3969514284529101</c:v>
              </c:pt>
              <c:pt idx="293">
                <c:v>4.4055822508447422</c:v>
              </c:pt>
              <c:pt idx="294">
                <c:v>4.392467551404045</c:v>
              </c:pt>
              <c:pt idx="295">
                <c:v>4.4594094775650914</c:v>
              </c:pt>
              <c:pt idx="296">
                <c:v>4.4158187204969499</c:v>
              </c:pt>
              <c:pt idx="297">
                <c:v>4.3927718612387867</c:v>
              </c:pt>
              <c:pt idx="298">
                <c:v>4.3928448925191459</c:v>
              </c:pt>
              <c:pt idx="299">
                <c:v>4.3834240969719263</c:v>
              </c:pt>
              <c:pt idx="300">
                <c:v>4.4171449678745329</c:v>
              </c:pt>
              <c:pt idx="301">
                <c:v>4.3859298237889286</c:v>
              </c:pt>
              <c:pt idx="302">
                <c:v>4.3901665164475796</c:v>
              </c:pt>
              <c:pt idx="303">
                <c:v>4.3827234273579219</c:v>
              </c:pt>
              <c:pt idx="304">
                <c:v>4.3828031282261382</c:v>
              </c:pt>
              <c:pt idx="305">
                <c:v>4.3797038445699874</c:v>
              </c:pt>
              <c:pt idx="306">
                <c:v>4.3904563696553565</c:v>
              </c:pt>
              <c:pt idx="307">
                <c:v>4.3889299983751684</c:v>
              </c:pt>
              <c:pt idx="308">
                <c:v>4.3889775454610165</c:v>
              </c:pt>
              <c:pt idx="309">
                <c:v>4.3896898412707701</c:v>
              </c:pt>
              <c:pt idx="310">
                <c:v>4.4189469741303267</c:v>
              </c:pt>
              <c:pt idx="311">
                <c:v>4.3868678193010018</c:v>
              </c:pt>
              <c:pt idx="312">
                <c:v>4.3902247522870752</c:v>
              </c:pt>
              <c:pt idx="313">
                <c:v>4.4425583564659101</c:v>
              </c:pt>
              <c:pt idx="314">
                <c:v>4.4156889012530955</c:v>
              </c:pt>
              <c:pt idx="315">
                <c:v>4.3955690175973929</c:v>
              </c:pt>
              <c:pt idx="316">
                <c:v>4.4201198973996139</c:v>
              </c:pt>
              <c:pt idx="317">
                <c:v>4.4426655370176524</c:v>
              </c:pt>
              <c:pt idx="318">
                <c:v>4.4272911743856183</c:v>
              </c:pt>
              <c:pt idx="319">
                <c:v>4.4271864320822933</c:v>
              </c:pt>
              <c:pt idx="320">
                <c:v>4.3876597503188082</c:v>
              </c:pt>
              <c:pt idx="321">
                <c:v>4.3874408014378483</c:v>
              </c:pt>
              <c:pt idx="322">
                <c:v>4.398963280791742</c:v>
              </c:pt>
              <c:pt idx="323">
                <c:v>4.4461673911056474</c:v>
              </c:pt>
              <c:pt idx="324">
                <c:v>4.3867376667616993</c:v>
              </c:pt>
              <c:pt idx="325">
                <c:v>4.430854351468887</c:v>
              </c:pt>
              <c:pt idx="326">
                <c:v>4.4186652350537576</c:v>
              </c:pt>
              <c:pt idx="327">
                <c:v>4.4131213763429908</c:v>
              </c:pt>
              <c:pt idx="328">
                <c:v>4.4431954859702518</c:v>
              </c:pt>
              <c:pt idx="329">
                <c:v>4.4029123964701089</c:v>
              </c:pt>
              <c:pt idx="330">
                <c:v>4.4312884736187392</c:v>
              </c:pt>
              <c:pt idx="331">
                <c:v>4.4159480123537431</c:v>
              </c:pt>
              <c:pt idx="332">
                <c:v>4.4189539941283966</c:v>
              </c:pt>
              <c:pt idx="333">
                <c:v>4.4510358637114837</c:v>
              </c:pt>
              <c:pt idx="334">
                <c:v>4.4062330299934303</c:v>
              </c:pt>
              <c:pt idx="335">
                <c:v>4.4036749750492064</c:v>
              </c:pt>
              <c:pt idx="336">
                <c:v>4.3919748632944202</c:v>
              </c:pt>
              <c:pt idx="337">
                <c:v>4.4280931564531585</c:v>
              </c:pt>
              <c:pt idx="338">
                <c:v>4.3921386699902385</c:v>
              </c:pt>
              <c:pt idx="339">
                <c:v>4.3851297551276307</c:v>
              </c:pt>
              <c:pt idx="340">
                <c:v>4.4560862522152682</c:v>
              </c:pt>
              <c:pt idx="341">
                <c:v>4.4555729752113873</c:v>
              </c:pt>
              <c:pt idx="342">
                <c:v>4.3870115447377929</c:v>
              </c:pt>
              <c:pt idx="343">
                <c:v>4.4070140523193198</c:v>
              </c:pt>
              <c:pt idx="344">
                <c:v>4.3850327483996576</c:v>
              </c:pt>
              <c:pt idx="345">
                <c:v>4.3971976840487841</c:v>
              </c:pt>
              <c:pt idx="346">
                <c:v>4.3934716033210393</c:v>
              </c:pt>
              <c:pt idx="347">
                <c:v>4.4041184725353739</c:v>
              </c:pt>
              <c:pt idx="348">
                <c:v>4.4049673586085101</c:v>
              </c:pt>
              <c:pt idx="349">
                <c:v>4.4050598127541978</c:v>
              </c:pt>
              <c:pt idx="350">
                <c:v>4.4212852036472921</c:v>
              </c:pt>
              <c:pt idx="351">
                <c:v>4.4155195576834485</c:v>
              </c:pt>
              <c:pt idx="352">
                <c:v>4.4156112293189107</c:v>
              </c:pt>
              <c:pt idx="353">
                <c:v>4.3979729323789716</c:v>
              </c:pt>
              <c:pt idx="354">
                <c:v>4.3940146921746646</c:v>
              </c:pt>
              <c:pt idx="355">
                <c:v>4.4223432781576264</c:v>
              </c:pt>
              <c:pt idx="356">
                <c:v>4.4120862355200954</c:v>
              </c:pt>
              <c:pt idx="357">
                <c:v>4.402278152005711</c:v>
              </c:pt>
              <c:pt idx="358">
                <c:v>4.3983546009410652</c:v>
              </c:pt>
              <c:pt idx="359">
                <c:v>4.4093048429021593</c:v>
              </c:pt>
              <c:pt idx="360">
                <c:v>4.4266598285436718</c:v>
              </c:pt>
              <c:pt idx="361">
                <c:v>4.4265354965646901</c:v>
              </c:pt>
              <c:pt idx="362">
                <c:v>4.4257832731293183</c:v>
              </c:pt>
              <c:pt idx="363">
                <c:v>4.4055271647334404</c:v>
              </c:pt>
              <c:pt idx="364">
                <c:v>4.4289381293194161</c:v>
              </c:pt>
              <c:pt idx="365">
                <c:v>4.3848275610920009</c:v>
              </c:pt>
              <c:pt idx="366">
                <c:v>4.4325289761722155</c:v>
              </c:pt>
              <c:pt idx="367">
                <c:v>4.395969997568284</c:v>
              </c:pt>
              <c:pt idx="368">
                <c:v>4.4397433799601345</c:v>
              </c:pt>
              <c:pt idx="369">
                <c:v>4.4114809711484728</c:v>
              </c:pt>
              <c:pt idx="370">
                <c:v>4.403910311321817</c:v>
              </c:pt>
              <c:pt idx="371">
                <c:v>4.3902733263328368</c:v>
              </c:pt>
              <c:pt idx="372">
                <c:v>4.4103575970177724</c:v>
              </c:pt>
              <c:pt idx="373">
                <c:v>4.4314207140977793</c:v>
              </c:pt>
              <c:pt idx="374">
                <c:v>4.4381090890411521</c:v>
              </c:pt>
              <c:pt idx="375">
                <c:v>4.4210472364560376</c:v>
              </c:pt>
              <c:pt idx="376">
                <c:v>4.393699910894691</c:v>
              </c:pt>
              <c:pt idx="377">
                <c:v>4.3948078500158925</c:v>
              </c:pt>
              <c:pt idx="378">
                <c:v>4.4003854243884568</c:v>
              </c:pt>
              <c:pt idx="379">
                <c:v>4.4107924295274614</c:v>
              </c:pt>
              <c:pt idx="380">
                <c:v>4.3919293273367179</c:v>
              </c:pt>
              <c:pt idx="381">
                <c:v>4.4252370490564124</c:v>
              </c:pt>
              <c:pt idx="382">
                <c:v>4.400810244321284</c:v>
              </c:pt>
              <c:pt idx="383">
                <c:v>4.4313643933026379</c:v>
              </c:pt>
              <c:pt idx="384">
                <c:v>4.4369947197492863</c:v>
              </c:pt>
              <c:pt idx="385">
                <c:v>4.4011303164472384</c:v>
              </c:pt>
              <c:pt idx="386">
                <c:v>4.4314197371740081</c:v>
              </c:pt>
              <c:pt idx="387">
                <c:v>4.3856137667049611</c:v>
              </c:pt>
              <c:pt idx="388">
                <c:v>4.3901055955494064</c:v>
              </c:pt>
              <c:pt idx="389">
                <c:v>4.4116022332753904</c:v>
              </c:pt>
              <c:pt idx="390">
                <c:v>4.3945040137479543</c:v>
              </c:pt>
              <c:pt idx="391">
                <c:v>4.4196396475293609</c:v>
              </c:pt>
              <c:pt idx="392">
                <c:v>4.4177445272612239</c:v>
              </c:pt>
              <c:pt idx="393">
                <c:v>4.4159347068377466</c:v>
              </c:pt>
              <c:pt idx="394">
                <c:v>4.4253547746821518</c:v>
              </c:pt>
              <c:pt idx="395">
                <c:v>4.4287926476798054</c:v>
              </c:pt>
              <c:pt idx="396">
                <c:v>4.4104359681495691</c:v>
              </c:pt>
              <c:pt idx="397">
                <c:v>4.4023386529888358</c:v>
              </c:pt>
              <c:pt idx="398">
                <c:v>4.4122272642268321</c:v>
              </c:pt>
              <c:pt idx="399">
                <c:v>4.4123524983284419</c:v>
              </c:pt>
              <c:pt idx="400">
                <c:v>4.3890466806596082</c:v>
              </c:pt>
              <c:pt idx="401">
                <c:v>4.4124778097609836</c:v>
              </c:pt>
              <c:pt idx="402">
                <c:v>4.3848087499470685</c:v>
              </c:pt>
              <c:pt idx="403">
                <c:v>4.4223441068360279</c:v>
              </c:pt>
              <c:pt idx="404">
                <c:v>4.3887558178947597</c:v>
              </c:pt>
              <c:pt idx="405">
                <c:v>4.4301090341471756</c:v>
              </c:pt>
              <c:pt idx="406">
                <c:v>4.4437179050419662</c:v>
              </c:pt>
              <c:pt idx="407">
                <c:v>4.433903816675671</c:v>
              </c:pt>
              <c:pt idx="408">
                <c:v>4.4252068525360224</c:v>
              </c:pt>
              <c:pt idx="409">
                <c:v>4.4168722715534354</c:v>
              </c:pt>
              <c:pt idx="410">
                <c:v>4.4392148959252618</c:v>
              </c:pt>
              <c:pt idx="411">
                <c:v>4.4116815142881842</c:v>
              </c:pt>
              <c:pt idx="412">
                <c:v>4.3906540018292235</c:v>
              </c:pt>
              <c:pt idx="413">
                <c:v>4.3908297151489579</c:v>
              </c:pt>
              <c:pt idx="414">
                <c:v>4.3925143747933939</c:v>
              </c:pt>
              <c:pt idx="415">
                <c:v>4.3976043662381121</c:v>
              </c:pt>
              <c:pt idx="416">
                <c:v>4.3954034816740233</c:v>
              </c:pt>
              <c:pt idx="417">
                <c:v>4.4012917534942835</c:v>
              </c:pt>
              <c:pt idx="418">
                <c:v>4.4228479359104584</c:v>
              </c:pt>
              <c:pt idx="419">
                <c:v>4.4100540640748562</c:v>
              </c:pt>
              <c:pt idx="420">
                <c:v>4.4046261177720272</c:v>
              </c:pt>
              <c:pt idx="421">
                <c:v>4.4238735550079289</c:v>
              </c:pt>
              <c:pt idx="422">
                <c:v>4.4047909851954392</c:v>
              </c:pt>
              <c:pt idx="423">
                <c:v>4.3886315573282255</c:v>
              </c:pt>
              <c:pt idx="424">
                <c:v>4.4102186470564311</c:v>
              </c:pt>
              <c:pt idx="425">
                <c:v>4.4136702754607304</c:v>
              </c:pt>
              <c:pt idx="426">
                <c:v>4.4458275135495944</c:v>
              </c:pt>
              <c:pt idx="427">
                <c:v>4.4097076853528732</c:v>
              </c:pt>
              <c:pt idx="428">
                <c:v>4.3958100904697099</c:v>
              </c:pt>
              <c:pt idx="429">
                <c:v>4.3903596795481699</c:v>
              </c:pt>
              <c:pt idx="430">
                <c:v>4.391334160840783</c:v>
              </c:pt>
              <c:pt idx="431">
                <c:v>4.3943201009256487</c:v>
              </c:pt>
              <c:pt idx="432">
                <c:v>4.3812392345636599</c:v>
              </c:pt>
              <c:pt idx="433">
                <c:v>4.399572180172032</c:v>
              </c:pt>
              <c:pt idx="434">
                <c:v>4.4043666725213839</c:v>
              </c:pt>
              <c:pt idx="435">
                <c:v>4.4044468509247476</c:v>
              </c:pt>
              <c:pt idx="436">
                <c:v>4.4060332425317661</c:v>
              </c:pt>
              <c:pt idx="437">
                <c:v>4.3906266308945128</c:v>
              </c:pt>
              <c:pt idx="438">
                <c:v>4.3989758720955496</c:v>
              </c:pt>
              <c:pt idx="439">
                <c:v>4.4166005905196988</c:v>
              </c:pt>
              <c:pt idx="440">
                <c:v>4.400716654939572</c:v>
              </c:pt>
              <c:pt idx="441">
                <c:v>4.4007813747975542</c:v>
              </c:pt>
              <c:pt idx="442">
                <c:v>4.4066450292232888</c:v>
              </c:pt>
              <c:pt idx="443">
                <c:v>4.4008282941106751</c:v>
              </c:pt>
              <c:pt idx="444">
                <c:v>4.4276173832436285</c:v>
              </c:pt>
              <c:pt idx="445">
                <c:v>4.4010984745770161</c:v>
              </c:pt>
              <c:pt idx="446">
                <c:v>4.4244122941787394</c:v>
              </c:pt>
              <c:pt idx="447">
                <c:v>4.4228083484693519</c:v>
              </c:pt>
              <c:pt idx="448">
                <c:v>4.4163272111561049</c:v>
              </c:pt>
              <c:pt idx="449">
                <c:v>4.4014592290720103</c:v>
              </c:pt>
              <c:pt idx="450">
                <c:v>4.407380534205009</c:v>
              </c:pt>
              <c:pt idx="451">
                <c:v>4.4063347512245485</c:v>
              </c:pt>
              <c:pt idx="452">
                <c:v>4.4209938509280038</c:v>
              </c:pt>
              <c:pt idx="453">
                <c:v>4.3980195149169772</c:v>
              </c:pt>
              <c:pt idx="454">
                <c:v>4.4194272416581724</c:v>
              </c:pt>
              <c:pt idx="455">
                <c:v>4.4012030112949105</c:v>
              </c:pt>
              <c:pt idx="456">
                <c:v>4.4015694412029065</c:v>
              </c:pt>
              <c:pt idx="457">
                <c:v>4.3982330467083184</c:v>
              </c:pt>
              <c:pt idx="458">
                <c:v>4.4366353346824896</c:v>
              </c:pt>
              <c:pt idx="459">
                <c:v>4.4366456529158231</c:v>
              </c:pt>
              <c:pt idx="460">
                <c:v>4.4342400886019524</c:v>
              </c:pt>
              <c:pt idx="461">
                <c:v>4.4270760313577435</c:v>
              </c:pt>
              <c:pt idx="462">
                <c:v>4.3994546303134854</c:v>
              </c:pt>
              <c:pt idx="463">
                <c:v>4.3924340864493558</c:v>
              </c:pt>
              <c:pt idx="464">
                <c:v>4.4029075810573861</c:v>
              </c:pt>
              <c:pt idx="465">
                <c:v>4.3892375152627965</c:v>
              </c:pt>
              <c:pt idx="466">
                <c:v>4.4224029907684228</c:v>
              </c:pt>
              <c:pt idx="467">
                <c:v>4.4264821805564232</c:v>
              </c:pt>
              <c:pt idx="468">
                <c:v>4.4265742272202724</c:v>
              </c:pt>
              <c:pt idx="469">
                <c:v>4.4027932293266083</c:v>
              </c:pt>
              <c:pt idx="470">
                <c:v>4.4227719346482148</c:v>
              </c:pt>
              <c:pt idx="471">
                <c:v>4.4035435970304775</c:v>
              </c:pt>
              <c:pt idx="472">
                <c:v>4.4040214394327926</c:v>
              </c:pt>
              <c:pt idx="473">
                <c:v>4.3948370692665977</c:v>
              </c:pt>
              <c:pt idx="474">
                <c:v>4.41787883832757</c:v>
              </c:pt>
              <c:pt idx="475">
                <c:v>4.4096817041404872</c:v>
              </c:pt>
              <c:pt idx="476">
                <c:v>4.4041808308506001</c:v>
              </c:pt>
              <c:pt idx="477">
                <c:v>4.4318812289909193</c:v>
              </c:pt>
              <c:pt idx="478">
                <c:v>4.4385489010608943</c:v>
              </c:pt>
              <c:pt idx="479">
                <c:v>4.4426432349330964</c:v>
              </c:pt>
              <c:pt idx="480">
                <c:v>4.4410455938821531</c:v>
              </c:pt>
              <c:pt idx="481">
                <c:v>4.4537677598170022</c:v>
              </c:pt>
              <c:pt idx="482">
                <c:v>4.4444753133835224</c:v>
              </c:pt>
              <c:pt idx="483">
                <c:v>4.4122121899527391</c:v>
              </c:pt>
              <c:pt idx="484">
                <c:v>4.398865723858302</c:v>
              </c:pt>
              <c:pt idx="485">
                <c:v>4.4004849566679685</c:v>
              </c:pt>
              <c:pt idx="486">
                <c:v>4.3937782597074477</c:v>
              </c:pt>
              <c:pt idx="487">
                <c:v>4.397932063429753</c:v>
              </c:pt>
              <c:pt idx="488">
                <c:v>4.4021267048977837</c:v>
              </c:pt>
              <c:pt idx="489">
                <c:v>4.3981591386760028</c:v>
              </c:pt>
              <c:pt idx="490">
                <c:v>4.4338070361675506</c:v>
              </c:pt>
              <c:pt idx="491">
                <c:v>4.4112521349226403</c:v>
              </c:pt>
              <c:pt idx="492">
                <c:v>4.4276686701098749</c:v>
              </c:pt>
              <c:pt idx="493">
                <c:v>4.4003585306291617</c:v>
              </c:pt>
              <c:pt idx="494">
                <c:v>4.3982572177143471</c:v>
              </c:pt>
              <c:pt idx="495">
                <c:v>4.4062812401724027</c:v>
              </c:pt>
              <c:pt idx="496">
                <c:v>4.3823105505374791</c:v>
              </c:pt>
              <c:pt idx="497">
                <c:v>4.3989140538642015</c:v>
              </c:pt>
              <c:pt idx="498">
                <c:v>4.4123636473750034</c:v>
              </c:pt>
              <c:pt idx="499">
                <c:v>4.4036134370996454</c:v>
              </c:pt>
              <c:pt idx="500">
                <c:v>4.4085790254510817</c:v>
              </c:pt>
              <c:pt idx="501">
                <c:v>4.3970910292350673</c:v>
              </c:pt>
              <c:pt idx="502">
                <c:v>4.4054707078186546</c:v>
              </c:pt>
              <c:pt idx="503">
                <c:v>4.3994405561459491</c:v>
              </c:pt>
              <c:pt idx="504">
                <c:v>4.4105342287548552</c:v>
              </c:pt>
              <c:pt idx="505">
                <c:v>4.4056728303362709</c:v>
              </c:pt>
              <c:pt idx="506">
                <c:v>4.3979921543270377</c:v>
              </c:pt>
              <c:pt idx="507">
                <c:v>4.4056644927066415</c:v>
              </c:pt>
              <c:pt idx="508">
                <c:v>4.4042583867670793</c:v>
              </c:pt>
              <c:pt idx="509">
                <c:v>4.3936995928115872</c:v>
              </c:pt>
              <c:pt idx="510">
                <c:v>4.407837821229192</c:v>
              </c:pt>
              <c:pt idx="511">
                <c:v>4.4138162064285833</c:v>
              </c:pt>
              <c:pt idx="512">
                <c:v>4.4212840050680491</c:v>
              </c:pt>
              <c:pt idx="513">
                <c:v>4.4326888244986522</c:v>
              </c:pt>
              <c:pt idx="514">
                <c:v>4.4138240544994796</c:v>
              </c:pt>
              <c:pt idx="515">
                <c:v>4.4139071340640958</c:v>
              </c:pt>
              <c:pt idx="516">
                <c:v>4.3930556122154467</c:v>
              </c:pt>
              <c:pt idx="517">
                <c:v>4.4090289175386594</c:v>
              </c:pt>
              <c:pt idx="518">
                <c:v>4.4196467078490898</c:v>
              </c:pt>
              <c:pt idx="519">
                <c:v>4.414322579086071</c:v>
              </c:pt>
              <c:pt idx="520">
                <c:v>4.4226191367772465</c:v>
              </c:pt>
              <c:pt idx="521">
                <c:v>4.4063987211254885</c:v>
              </c:pt>
              <c:pt idx="522">
                <c:v>4.4073009093770965</c:v>
              </c:pt>
              <c:pt idx="523">
                <c:v>4.4073691670112671</c:v>
              </c:pt>
              <c:pt idx="524">
                <c:v>4.4016027668591047</c:v>
              </c:pt>
              <c:pt idx="525">
                <c:v>4.4195827021652914</c:v>
              </c:pt>
              <c:pt idx="526">
                <c:v>4.4078478935178786</c:v>
              </c:pt>
              <c:pt idx="527">
                <c:v>4.4033999633576313</c:v>
              </c:pt>
              <c:pt idx="528">
                <c:v>4.4324628917404167</c:v>
              </c:pt>
              <c:pt idx="529">
                <c:v>4.4226255583074661</c:v>
              </c:pt>
              <c:pt idx="530">
                <c:v>4.3990278589565053</c:v>
              </c:pt>
              <c:pt idx="531">
                <c:v>4.4052798469662946</c:v>
              </c:pt>
              <c:pt idx="532">
                <c:v>4.4196046443226935</c:v>
              </c:pt>
              <c:pt idx="533">
                <c:v>4.4186420114336835</c:v>
              </c:pt>
              <c:pt idx="534">
                <c:v>4.4136490659212733</c:v>
              </c:pt>
              <c:pt idx="535">
                <c:v>4.3854504518281177</c:v>
              </c:pt>
              <c:pt idx="536">
                <c:v>4.4265524394876854</c:v>
              </c:pt>
              <c:pt idx="537">
                <c:v>4.4304434245381046</c:v>
              </c:pt>
              <c:pt idx="538">
                <c:v>4.4346775439815369</c:v>
              </c:pt>
              <c:pt idx="539">
                <c:v>4.4436351264411371</c:v>
              </c:pt>
              <c:pt idx="540">
                <c:v>4.4290172109757728</c:v>
              </c:pt>
              <c:pt idx="541">
                <c:v>4.4290586074183347</c:v>
              </c:pt>
              <c:pt idx="542">
                <c:v>4.4303158812314729</c:v>
              </c:pt>
              <c:pt idx="543">
                <c:v>4.4014863319898927</c:v>
              </c:pt>
              <c:pt idx="544">
                <c:v>4.4120481638270297</c:v>
              </c:pt>
              <c:pt idx="545">
                <c:v>4.4169807390827689</c:v>
              </c:pt>
              <c:pt idx="546">
                <c:v>4.4122306958924291</c:v>
              </c:pt>
              <c:pt idx="547">
                <c:v>4.3926654375435543</c:v>
              </c:pt>
              <c:pt idx="548">
                <c:v>4.3970818585163025</c:v>
              </c:pt>
              <c:pt idx="549">
                <c:v>4.4044511769266084</c:v>
              </c:pt>
              <c:pt idx="550">
                <c:v>4.4007014629960848</c:v>
              </c:pt>
              <c:pt idx="551">
                <c:v>4.4227142056771696</c:v>
              </c:pt>
              <c:pt idx="552">
                <c:v>4.4356815924703481</c:v>
              </c:pt>
              <c:pt idx="553">
                <c:v>4.4128689533942671</c:v>
              </c:pt>
              <c:pt idx="554">
                <c:v>4.4177271432459531</c:v>
              </c:pt>
              <c:pt idx="555">
                <c:v>4.4009471939021054</c:v>
              </c:pt>
              <c:pt idx="556">
                <c:v>4.4111750687456883</c:v>
              </c:pt>
              <c:pt idx="557">
                <c:v>4.4100562815039321</c:v>
              </c:pt>
              <c:pt idx="558">
                <c:v>4.4321802399669963</c:v>
              </c:pt>
              <c:pt idx="559">
                <c:v>4.3973650171273917</c:v>
              </c:pt>
              <c:pt idx="560">
                <c:v>4.3976074058594952</c:v>
              </c:pt>
              <c:pt idx="561">
                <c:v>4.4104041785223851</c:v>
              </c:pt>
              <c:pt idx="562">
                <c:v>4.4281861640834794</c:v>
              </c:pt>
              <c:pt idx="563">
                <c:v>4.4376799364154049</c:v>
              </c:pt>
              <c:pt idx="564">
                <c:v>4.4075485093514741</c:v>
              </c:pt>
              <c:pt idx="565">
                <c:v>4.4187207261645414</c:v>
              </c:pt>
              <c:pt idx="566">
                <c:v>4.4286771623814918</c:v>
              </c:pt>
              <c:pt idx="567">
                <c:v>4.4482746216176388</c:v>
              </c:pt>
              <c:pt idx="568">
                <c:v>4.4463895279910854</c:v>
              </c:pt>
              <c:pt idx="569">
                <c:v>4.437078809932741</c:v>
              </c:pt>
              <c:pt idx="570">
                <c:v>4.4063831125242432</c:v>
              </c:pt>
              <c:pt idx="571">
                <c:v>4.4113121074078512</c:v>
              </c:pt>
              <c:pt idx="572">
                <c:v>4.4147397690864185</c:v>
              </c:pt>
              <c:pt idx="573">
                <c:v>4.4196293833842821</c:v>
              </c:pt>
              <c:pt idx="574">
                <c:v>4.4151387804643889</c:v>
              </c:pt>
              <c:pt idx="575">
                <c:v>4.4080167326771731</c:v>
              </c:pt>
              <c:pt idx="576">
                <c:v>4.4069612202893023</c:v>
              </c:pt>
              <c:pt idx="577">
                <c:v>4.4368731994354986</c:v>
              </c:pt>
              <c:pt idx="578">
                <c:v>4.4201239729507025</c:v>
              </c:pt>
              <c:pt idx="579">
                <c:v>4.4551694420723651</c:v>
              </c:pt>
              <c:pt idx="580">
                <c:v>4.431756243967385</c:v>
              </c:pt>
              <c:pt idx="581">
                <c:v>4.4065727298267863</c:v>
              </c:pt>
              <c:pt idx="582">
                <c:v>4.4055339209633795</c:v>
              </c:pt>
              <c:pt idx="583">
                <c:v>4.4124481641228233</c:v>
              </c:pt>
              <c:pt idx="584">
                <c:v>4.41243599720086</c:v>
              </c:pt>
              <c:pt idx="585">
                <c:v>4.416491413158341</c:v>
              </c:pt>
              <c:pt idx="586">
                <c:v>4.4210284819791434</c:v>
              </c:pt>
              <c:pt idx="587">
                <c:v>4.4127180261835566</c:v>
              </c:pt>
              <c:pt idx="588">
                <c:v>4.4218353970528499</c:v>
              </c:pt>
              <c:pt idx="589">
                <c:v>4.4164838867842855</c:v>
              </c:pt>
              <c:pt idx="590">
                <c:v>4.4030838708612148</c:v>
              </c:pt>
              <c:pt idx="591">
                <c:v>4.3902270783460535</c:v>
              </c:pt>
              <c:pt idx="592">
                <c:v>4.4101241251227448</c:v>
              </c:pt>
              <c:pt idx="593">
                <c:v>4.4144258568467132</c:v>
              </c:pt>
              <c:pt idx="594">
                <c:v>4.4334466406533517</c:v>
              </c:pt>
              <c:pt idx="595">
                <c:v>4.4443655435057137</c:v>
              </c:pt>
              <c:pt idx="596">
                <c:v>4.4136373768856005</c:v>
              </c:pt>
              <c:pt idx="597">
                <c:v>4.4222564461171183</c:v>
              </c:pt>
              <c:pt idx="598">
                <c:v>4.4230144907637703</c:v>
              </c:pt>
              <c:pt idx="599">
                <c:v>4.4142244592883255</c:v>
              </c:pt>
              <c:pt idx="600">
                <c:v>4.4007613102353842</c:v>
              </c:pt>
              <c:pt idx="601">
                <c:v>4.4531287018323313</c:v>
              </c:pt>
              <c:pt idx="602">
                <c:v>4.4490298219649027</c:v>
              </c:pt>
              <c:pt idx="603">
                <c:v>4.4428844545554025</c:v>
              </c:pt>
              <c:pt idx="604">
                <c:v>4.4210269884805937</c:v>
              </c:pt>
              <c:pt idx="605">
                <c:v>4.429570240690512</c:v>
              </c:pt>
              <c:pt idx="606">
                <c:v>4.3995305636854747</c:v>
              </c:pt>
              <c:pt idx="607">
                <c:v>4.4198369107781099</c:v>
              </c:pt>
              <c:pt idx="608">
                <c:v>4.4231522805827028</c:v>
              </c:pt>
              <c:pt idx="609">
                <c:v>4.4088332493683513</c:v>
              </c:pt>
              <c:pt idx="610">
                <c:v>4.4171506554108335</c:v>
              </c:pt>
              <c:pt idx="611">
                <c:v>4.4329411067207936</c:v>
              </c:pt>
              <c:pt idx="612">
                <c:v>4.4330173100747894</c:v>
              </c:pt>
              <c:pt idx="613">
                <c:v>4.4158992547938265</c:v>
              </c:pt>
              <c:pt idx="614">
                <c:v>4.4077125452150101</c:v>
              </c:pt>
              <c:pt idx="615">
                <c:v>4.4150593947550076</c:v>
              </c:pt>
              <c:pt idx="616">
                <c:v>4.4199643748223485</c:v>
              </c:pt>
              <c:pt idx="617">
                <c:v>4.4161413132574499</c:v>
              </c:pt>
              <c:pt idx="618">
                <c:v>4.4094062628105517</c:v>
              </c:pt>
              <c:pt idx="619">
                <c:v>4.3824952915252018</c:v>
              </c:pt>
              <c:pt idx="620">
                <c:v>4.4096410883388666</c:v>
              </c:pt>
              <c:pt idx="621">
                <c:v>4.4421024042535944</c:v>
              </c:pt>
              <c:pt idx="622">
                <c:v>4.4159881374370666</c:v>
              </c:pt>
              <c:pt idx="623">
                <c:v>4.4095301897368442</c:v>
              </c:pt>
              <c:pt idx="624">
                <c:v>4.42576275986531</c:v>
              </c:pt>
              <c:pt idx="625">
                <c:v>4.4099351470884818</c:v>
              </c:pt>
              <c:pt idx="626">
                <c:v>4.4346671750460205</c:v>
              </c:pt>
              <c:pt idx="627">
                <c:v>4.4212796552850682</c:v>
              </c:pt>
              <c:pt idx="628">
                <c:v>4.4261746994983424</c:v>
              </c:pt>
              <c:pt idx="629">
                <c:v>4.439327773307979</c:v>
              </c:pt>
              <c:pt idx="630">
                <c:v>4.3609102639656419</c:v>
              </c:pt>
              <c:pt idx="631">
                <c:v>4.3890726439446475</c:v>
              </c:pt>
              <c:pt idx="632">
                <c:v>4.3708039374599066</c:v>
              </c:pt>
              <c:pt idx="633">
                <c:v>4.3793980368987571</c:v>
              </c:pt>
              <c:pt idx="634">
                <c:v>4.3727958100135069</c:v>
              </c:pt>
              <c:pt idx="635">
                <c:v>4.375887525788416</c:v>
              </c:pt>
              <c:pt idx="636">
                <c:v>4.3609255519682559</c:v>
              </c:pt>
              <c:pt idx="637">
                <c:v>4.3663735706271156</c:v>
              </c:pt>
              <c:pt idx="638">
                <c:v>4.3738515063827705</c:v>
              </c:pt>
              <c:pt idx="639">
                <c:v>4.3856398892216353</c:v>
              </c:pt>
              <c:pt idx="640">
                <c:v>4.3811258506448842</c:v>
              </c:pt>
              <c:pt idx="641">
                <c:v>4.3750206380158119</c:v>
              </c:pt>
              <c:pt idx="642">
                <c:v>4.3834386307810336</c:v>
              </c:pt>
              <c:pt idx="643">
                <c:v>4.3751411895482581</c:v>
              </c:pt>
              <c:pt idx="644">
                <c:v>4.3642227765890995</c:v>
              </c:pt>
              <c:pt idx="645">
                <c:v>4.4081027425552568</c:v>
              </c:pt>
              <c:pt idx="646">
                <c:v>4.4027782081789359</c:v>
              </c:pt>
              <c:pt idx="647">
                <c:v>4.4028269008718333</c:v>
              </c:pt>
              <c:pt idx="648">
                <c:v>4.3766889657378814</c:v>
              </c:pt>
              <c:pt idx="649">
                <c:v>4.4300459621998165</c:v>
              </c:pt>
              <c:pt idx="650">
                <c:v>4.3772264591984147</c:v>
              </c:pt>
              <c:pt idx="651">
                <c:v>4.3899836212376968</c:v>
              </c:pt>
              <c:pt idx="652">
                <c:v>4.378127789020013</c:v>
              </c:pt>
              <c:pt idx="653">
                <c:v>4.3985946186590299</c:v>
              </c:pt>
              <c:pt idx="654">
                <c:v>4.3784629162821309</c:v>
              </c:pt>
              <c:pt idx="655">
                <c:v>4.3789841511216352</c:v>
              </c:pt>
              <c:pt idx="656">
                <c:v>4.406554639019542</c:v>
              </c:pt>
              <c:pt idx="657">
                <c:v>4.390478573975698</c:v>
              </c:pt>
              <c:pt idx="658">
                <c:v>4.3979058666190172</c:v>
              </c:pt>
              <c:pt idx="659">
                <c:v>4.4502715171293676</c:v>
              </c:pt>
              <c:pt idx="660">
                <c:v>4.3801875663254837</c:v>
              </c:pt>
              <c:pt idx="661">
                <c:v>4.4318970279695664</c:v>
              </c:pt>
              <c:pt idx="662">
                <c:v>4.4211549814122399</c:v>
              </c:pt>
              <c:pt idx="663">
                <c:v>4.3808662183473572</c:v>
              </c:pt>
              <c:pt idx="664">
                <c:v>4.3689470993396915</c:v>
              </c:pt>
              <c:pt idx="665">
                <c:v>4.3943813429181438</c:v>
              </c:pt>
              <c:pt idx="666">
                <c:v>4.3766568018110483</c:v>
              </c:pt>
              <c:pt idx="667">
                <c:v>4.3699835830221581</c:v>
              </c:pt>
              <c:pt idx="668">
                <c:v>4.3700354787934961</c:v>
              </c:pt>
              <c:pt idx="669">
                <c:v>4.3757545859737741</c:v>
              </c:pt>
              <c:pt idx="670">
                <c:v>4.365477043267564</c:v>
              </c:pt>
              <c:pt idx="671">
                <c:v>4.4058784253671002</c:v>
              </c:pt>
              <c:pt idx="672">
                <c:v>4.402963393462664</c:v>
              </c:pt>
              <c:pt idx="673">
                <c:v>4.3946197796352653</c:v>
              </c:pt>
              <c:pt idx="674">
                <c:v>4.3716559802063308</c:v>
              </c:pt>
              <c:pt idx="675">
                <c:v>4.3778385429376536</c:v>
              </c:pt>
              <c:pt idx="676">
                <c:v>4.3737597480257415</c:v>
              </c:pt>
              <c:pt idx="677">
                <c:v>4.3713643897081642</c:v>
              </c:pt>
              <c:pt idx="678">
                <c:v>4.3794195029726604</c:v>
              </c:pt>
              <c:pt idx="679">
                <c:v>4.3973023216149398</c:v>
              </c:pt>
              <c:pt idx="680">
                <c:v>4.3784061415596769</c:v>
              </c:pt>
              <c:pt idx="681">
                <c:v>4.3782004650494706</c:v>
              </c:pt>
              <c:pt idx="682">
                <c:v>4.3827619765060044</c:v>
              </c:pt>
              <c:pt idx="683">
                <c:v>4.4002283642210651</c:v>
              </c:pt>
              <c:pt idx="684">
                <c:v>4.377312289381492</c:v>
              </c:pt>
              <c:pt idx="685">
                <c:v>4.399520788765475</c:v>
              </c:pt>
              <c:pt idx="686">
                <c:v>4.4039579757295391</c:v>
              </c:pt>
              <c:pt idx="687">
                <c:v>4.3889454835654318</c:v>
              </c:pt>
              <c:pt idx="688">
                <c:v>4.404880417151138</c:v>
              </c:pt>
              <c:pt idx="689">
                <c:v>4.3788593015555906</c:v>
              </c:pt>
              <c:pt idx="690">
                <c:v>4.3905430197035376</c:v>
              </c:pt>
              <c:pt idx="691">
                <c:v>4.380298766590677</c:v>
              </c:pt>
              <c:pt idx="692">
                <c:v>4.3970345160336723</c:v>
              </c:pt>
              <c:pt idx="693">
                <c:v>4.380527068859239</c:v>
              </c:pt>
              <c:pt idx="694">
                <c:v>4.4187924491378912</c:v>
              </c:pt>
              <c:pt idx="695">
                <c:v>4.4019364044856566</c:v>
              </c:pt>
              <c:pt idx="696">
                <c:v>4.3968623520804577</c:v>
              </c:pt>
              <c:pt idx="697">
                <c:v>4.4038974395583432</c:v>
              </c:pt>
              <c:pt idx="698">
                <c:v>4.4017790077858585</c:v>
              </c:pt>
              <c:pt idx="699">
                <c:v>4.3937557576588935</c:v>
              </c:pt>
              <c:pt idx="700">
                <c:v>4.3880591419781183</c:v>
              </c:pt>
              <c:pt idx="701">
                <c:v>4.4110511726616739</c:v>
              </c:pt>
              <c:pt idx="702">
                <c:v>4.395294141325464</c:v>
              </c:pt>
              <c:pt idx="703">
                <c:v>4.4394391437672507</c:v>
              </c:pt>
              <c:pt idx="704">
                <c:v>4.4267240771863241</c:v>
              </c:pt>
              <c:pt idx="705">
                <c:v>4.438375379085068</c:v>
              </c:pt>
              <c:pt idx="706">
                <c:v>4.3925586295126537</c:v>
              </c:pt>
              <c:pt idx="707">
                <c:v>4.4191590621515546</c:v>
              </c:pt>
              <c:pt idx="708">
                <c:v>4.4348378206993564</c:v>
              </c:pt>
              <c:pt idx="709">
                <c:v>4.4161602788322423</c:v>
              </c:pt>
              <c:pt idx="710">
                <c:v>4.3985183265379408</c:v>
              </c:pt>
              <c:pt idx="711">
                <c:v>4.4291373243682717</c:v>
              </c:pt>
              <c:pt idx="712">
                <c:v>4.4095521540318803</c:v>
              </c:pt>
              <c:pt idx="713">
                <c:v>4.4259364448830922</c:v>
              </c:pt>
              <c:pt idx="714">
                <c:v>4.4263181612173979</c:v>
              </c:pt>
              <c:pt idx="715">
                <c:v>4.4102955446358383</c:v>
              </c:pt>
              <c:pt idx="716">
                <c:v>4.3983524327744457</c:v>
              </c:pt>
              <c:pt idx="717">
                <c:v>4.4094161212694925</c:v>
              </c:pt>
              <c:pt idx="718">
                <c:v>4.392642777244296</c:v>
              </c:pt>
              <c:pt idx="719">
                <c:v>4.4021273510173389</c:v>
              </c:pt>
              <c:pt idx="720">
                <c:v>4.4348455552527621</c:v>
              </c:pt>
              <c:pt idx="721">
                <c:v>4.3906079198472936</c:v>
              </c:pt>
              <c:pt idx="722">
                <c:v>4.4070237694039909</c:v>
              </c:pt>
              <c:pt idx="723">
                <c:v>4.4038084333836061</c:v>
              </c:pt>
              <c:pt idx="724">
                <c:v>4.4471641799453909</c:v>
              </c:pt>
              <c:pt idx="725">
                <c:v>4.3938240228715015</c:v>
              </c:pt>
              <c:pt idx="726">
                <c:v>4.3966967578589866</c:v>
              </c:pt>
              <c:pt idx="727">
                <c:v>4.3906111068543829</c:v>
              </c:pt>
              <c:pt idx="728">
                <c:v>4.4281485920646242</c:v>
              </c:pt>
              <c:pt idx="729">
                <c:v>4.4064003704873009</c:v>
              </c:pt>
              <c:pt idx="730">
                <c:v>4.4311115768497196</c:v>
              </c:pt>
              <c:pt idx="731">
                <c:v>4.408364526149998</c:v>
              </c:pt>
              <c:pt idx="732">
                <c:v>4.403634559484864</c:v>
              </c:pt>
              <c:pt idx="733">
                <c:v>4.3929385078033389</c:v>
              </c:pt>
              <c:pt idx="734">
                <c:v>4.4395525494727242</c:v>
              </c:pt>
              <c:pt idx="735">
                <c:v>4.4246928744637692</c:v>
              </c:pt>
              <c:pt idx="736">
                <c:v>4.4051819586639267</c:v>
              </c:pt>
              <c:pt idx="737">
                <c:v>4.426381533954169</c:v>
              </c:pt>
              <c:pt idx="738">
                <c:v>4.4031048058508286</c:v>
              </c:pt>
              <c:pt idx="739">
                <c:v>4.3915244487273801</c:v>
              </c:pt>
              <c:pt idx="740">
                <c:v>4.407929436904495</c:v>
              </c:pt>
              <c:pt idx="741">
                <c:v>4.4061456602083711</c:v>
              </c:pt>
              <c:pt idx="742">
                <c:v>4.4062133448614951</c:v>
              </c:pt>
              <c:pt idx="743">
                <c:v>4.4107421768914223</c:v>
              </c:pt>
              <c:pt idx="744">
                <c:v>4.4295612079762039</c:v>
              </c:pt>
              <c:pt idx="745">
                <c:v>4.3970259911934555</c:v>
              </c:pt>
              <c:pt idx="746">
                <c:v>4.4428126666163807</c:v>
              </c:pt>
              <c:pt idx="747">
                <c:v>4.4027665411136283</c:v>
              </c:pt>
              <c:pt idx="748">
                <c:v>4.3946836159487388</c:v>
              </c:pt>
              <c:pt idx="749">
                <c:v>4.3993366704323753</c:v>
              </c:pt>
              <c:pt idx="750">
                <c:v>4.4152366675959387</c:v>
              </c:pt>
              <c:pt idx="751">
                <c:v>4.4027078336239356</c:v>
              </c:pt>
              <c:pt idx="752">
                <c:v>4.3988906395255345</c:v>
              </c:pt>
              <c:pt idx="753">
                <c:v>4.4188034234970095</c:v>
              </c:pt>
              <c:pt idx="754">
                <c:v>4.4224025578538937</c:v>
              </c:pt>
              <c:pt idx="755">
                <c:v>4.42288740599726</c:v>
              </c:pt>
              <c:pt idx="756">
                <c:v>4.4261081904811279</c:v>
              </c:pt>
              <c:pt idx="757">
                <c:v>4.4122247469673699</c:v>
              </c:pt>
              <c:pt idx="758">
                <c:v>4.406763913340586</c:v>
              </c:pt>
              <c:pt idx="759">
                <c:v>4.4160307504005738</c:v>
              </c:pt>
              <c:pt idx="760">
                <c:v>4.4065479009162551</c:v>
              </c:pt>
              <c:pt idx="761">
                <c:v>4.4132969871514121</c:v>
              </c:pt>
              <c:pt idx="762">
                <c:v>4.4070012588250025</c:v>
              </c:pt>
              <c:pt idx="763">
                <c:v>4.4396916520610388</c:v>
              </c:pt>
              <c:pt idx="764">
                <c:v>4.4026814096874656</c:v>
              </c:pt>
              <c:pt idx="765">
                <c:v>4.4125067294907225</c:v>
              </c:pt>
              <c:pt idx="766">
                <c:v>4.409113260425741</c:v>
              </c:pt>
              <c:pt idx="767">
                <c:v>4.4091718136988165</c:v>
              </c:pt>
              <c:pt idx="768">
                <c:v>4.4096564082638112</c:v>
              </c:pt>
              <c:pt idx="769">
                <c:v>4.388544509632009</c:v>
              </c:pt>
              <c:pt idx="770">
                <c:v>4.382470279389107</c:v>
              </c:pt>
              <c:pt idx="771">
                <c:v>4.4345932974554136</c:v>
              </c:pt>
              <c:pt idx="772">
                <c:v>4.4337445444541101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665-467F-846C-064D2D3FC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9513472"/>
        <c:axId val="269515392"/>
      </c:scatterChart>
      <c:valAx>
        <c:axId val="269513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weight box average</a:t>
                </a:r>
                <a:endParaRPr lang="en-US" sz="1800" b="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515392"/>
        <c:crosses val="autoZero"/>
        <c:crossBetween val="midCat"/>
      </c:valAx>
      <c:valAx>
        <c:axId val="26951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Predicted Value</a:t>
                </a:r>
                <a:endParaRPr lang="en-US" sz="1800" b="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513472"/>
        <c:crosses val="autoZero"/>
        <c:crossBetween val="midCat"/>
      </c:valAx>
      <c:spPr>
        <a:ln>
          <a:solidFill>
            <a:schemeClr val="tx1">
              <a:lumMod val="75000"/>
              <a:lumOff val="25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377"/>
            <c:marker>
              <c:spPr>
                <a:solidFill>
                  <a:schemeClr val="accent1"/>
                </a:solidFill>
                <a:ln w="9525">
                  <a:solidFill>
                    <a:schemeClr val="tx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D0C9-42F8-B80D-C12DD2696EF5}"/>
              </c:ext>
            </c:extLst>
          </c:dPt>
          <c:trendline>
            <c:spPr>
              <a:ln w="38100" cmpd="sng"/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4.3644503344540304</c:v>
              </c:pt>
              <c:pt idx="1">
                <c:v>4.3816741100602519</c:v>
              </c:pt>
              <c:pt idx="2">
                <c:v>4.3735500488649963</c:v>
              </c:pt>
              <c:pt idx="3">
                <c:v>4.3610637272481121</c:v>
              </c:pt>
              <c:pt idx="4">
                <c:v>4.3594419408037268</c:v>
              </c:pt>
              <c:pt idx="5">
                <c:v>4.3773103441462142</c:v>
              </c:pt>
              <c:pt idx="6">
                <c:v>4.3618601056410764</c:v>
              </c:pt>
              <c:pt idx="7">
                <c:v>4.3607412825176812</c:v>
              </c:pt>
              <c:pt idx="8">
                <c:v>4.3822516425059179</c:v>
              </c:pt>
              <c:pt idx="9">
                <c:v>4.4101665396526473</c:v>
              </c:pt>
              <c:pt idx="10">
                <c:v>4.3669254754455888</c:v>
              </c:pt>
              <c:pt idx="11">
                <c:v>4.3721296945204342</c:v>
              </c:pt>
              <c:pt idx="12">
                <c:v>4.377860100668002</c:v>
              </c:pt>
              <c:pt idx="13">
                <c:v>4.3715245670141538</c:v>
              </c:pt>
              <c:pt idx="14">
                <c:v>4.3826420717716807</c:v>
              </c:pt>
              <c:pt idx="15">
                <c:v>4.4085537579159144</c:v>
              </c:pt>
              <c:pt idx="16">
                <c:v>4.3798505064294906</c:v>
              </c:pt>
              <c:pt idx="17">
                <c:v>4.4102738760572153</c:v>
              </c:pt>
              <c:pt idx="18">
                <c:v>4.379091128186011</c:v>
              </c:pt>
              <c:pt idx="19">
                <c:v>4.3955318521242557</c:v>
              </c:pt>
              <c:pt idx="20">
                <c:v>4.3758773488424447</c:v>
              </c:pt>
              <c:pt idx="21">
                <c:v>4.3654116059524171</c:v>
              </c:pt>
              <c:pt idx="22">
                <c:v>4.3648564246622703</c:v>
              </c:pt>
              <c:pt idx="23">
                <c:v>4.362631757539118</c:v>
              </c:pt>
              <c:pt idx="24">
                <c:v>4.3729981733170931</c:v>
              </c:pt>
              <c:pt idx="25">
                <c:v>4.3834236827802924</c:v>
              </c:pt>
              <c:pt idx="26">
                <c:v>4.3730487302111305</c:v>
              </c:pt>
              <c:pt idx="27">
                <c:v>4.3730921654784369</c:v>
              </c:pt>
              <c:pt idx="28">
                <c:v>4.3657565067762523</c:v>
              </c:pt>
              <c:pt idx="29">
                <c:v>4.4114687135184703</c:v>
              </c:pt>
              <c:pt idx="30">
                <c:v>4.3622666600596425</c:v>
              </c:pt>
              <c:pt idx="31">
                <c:v>4.3749166668855715</c:v>
              </c:pt>
              <c:pt idx="32">
                <c:v>4.3726474165925868</c:v>
              </c:pt>
              <c:pt idx="33">
                <c:v>4.3660628725381345</c:v>
              </c:pt>
              <c:pt idx="34">
                <c:v>4.3625185378896365</c:v>
              </c:pt>
              <c:pt idx="35">
                <c:v>4.375407393376431</c:v>
              </c:pt>
              <c:pt idx="36">
                <c:v>4.3762921406504471</c:v>
              </c:pt>
              <c:pt idx="37">
                <c:v>4.3729585403634044</c:v>
              </c:pt>
              <c:pt idx="38">
                <c:v>4.3809547087319718</c:v>
              </c:pt>
              <c:pt idx="39">
                <c:v>4.4203812153774074</c:v>
              </c:pt>
              <c:pt idx="40">
                <c:v>4.3659114431810018</c:v>
              </c:pt>
              <c:pt idx="41">
                <c:v>4.3612749467440732</c:v>
              </c:pt>
              <c:pt idx="42">
                <c:v>4.4278294206985844</c:v>
              </c:pt>
              <c:pt idx="43">
                <c:v>4.3848578239630758</c:v>
              </c:pt>
              <c:pt idx="44">
                <c:v>4.3772339722126716</c:v>
              </c:pt>
              <c:pt idx="45">
                <c:v>4.3666886575431318</c:v>
              </c:pt>
              <c:pt idx="46">
                <c:v>4.3628085284963731</c:v>
              </c:pt>
              <c:pt idx="47">
                <c:v>4.3851185631567686</c:v>
              </c:pt>
              <c:pt idx="48">
                <c:v>4.3668250521438674</c:v>
              </c:pt>
              <c:pt idx="49">
                <c:v>4.3632532860214512</c:v>
              </c:pt>
              <c:pt idx="50">
                <c:v>4.3776527142962207</c:v>
              </c:pt>
              <c:pt idx="51">
                <c:v>4.3965048951316383</c:v>
              </c:pt>
              <c:pt idx="52">
                <c:v>4.3633862307097191</c:v>
              </c:pt>
              <c:pt idx="53">
                <c:v>4.3779342057471355</c:v>
              </c:pt>
              <c:pt idx="54">
                <c:v>4.3619498218857666</c:v>
              </c:pt>
              <c:pt idx="55">
                <c:v>4.3672391772424479</c:v>
              </c:pt>
              <c:pt idx="56">
                <c:v>4.3634649722746062</c:v>
              </c:pt>
              <c:pt idx="57">
                <c:v>4.4410659248387274</c:v>
              </c:pt>
              <c:pt idx="58">
                <c:v>4.4410916696878653</c:v>
              </c:pt>
              <c:pt idx="59">
                <c:v>4.402918164892899</c:v>
              </c:pt>
              <c:pt idx="60">
                <c:v>4.3748638426092059</c:v>
              </c:pt>
              <c:pt idx="61">
                <c:v>4.4011079732736134</c:v>
              </c:pt>
              <c:pt idx="62">
                <c:v>4.3714952474921525</c:v>
              </c:pt>
              <c:pt idx="63">
                <c:v>4.3677081188730886</c:v>
              </c:pt>
              <c:pt idx="64">
                <c:v>4.3641585411269972</c:v>
              </c:pt>
              <c:pt idx="65">
                <c:v>4.376258559425878</c:v>
              </c:pt>
              <c:pt idx="66">
                <c:v>4.3988680051317441</c:v>
              </c:pt>
              <c:pt idx="67">
                <c:v>4.3867465433386323</c:v>
              </c:pt>
              <c:pt idx="68">
                <c:v>4.3922693787301137</c:v>
              </c:pt>
              <c:pt idx="69">
                <c:v>4.3680419706713147</c:v>
              </c:pt>
              <c:pt idx="70">
                <c:v>4.3765982874791742</c:v>
              </c:pt>
              <c:pt idx="71">
                <c:v>4.4230254394858974</c:v>
              </c:pt>
              <c:pt idx="72">
                <c:v>4.3645806351319685</c:v>
              </c:pt>
              <c:pt idx="73">
                <c:v>4.3748895819332096</c:v>
              </c:pt>
              <c:pt idx="74">
                <c:v>4.4251665283287149</c:v>
              </c:pt>
              <c:pt idx="75">
                <c:v>4.4409219063633172</c:v>
              </c:pt>
              <c:pt idx="76">
                <c:v>4.4325391384966384</c:v>
              </c:pt>
              <c:pt idx="77">
                <c:v>4.4023823578237922</c:v>
              </c:pt>
              <c:pt idx="78">
                <c:v>4.3841572133414681</c:v>
              </c:pt>
              <c:pt idx="79">
                <c:v>4.422935136437526</c:v>
              </c:pt>
              <c:pt idx="80">
                <c:v>4.3850021044321066</c:v>
              </c:pt>
              <c:pt idx="81">
                <c:v>4.368723717695624</c:v>
              </c:pt>
              <c:pt idx="82">
                <c:v>4.4237799513571412</c:v>
              </c:pt>
              <c:pt idx="83">
                <c:v>4.378471529194627</c:v>
              </c:pt>
              <c:pt idx="84">
                <c:v>4.3854050930002613</c:v>
              </c:pt>
              <c:pt idx="85">
                <c:v>4.3690217046396604</c:v>
              </c:pt>
              <c:pt idx="86">
                <c:v>4.3687148963887026</c:v>
              </c:pt>
              <c:pt idx="87">
                <c:v>4.388305937707881</c:v>
              </c:pt>
              <c:pt idx="88">
                <c:v>4.3859209513373481</c:v>
              </c:pt>
              <c:pt idx="89">
                <c:v>4.4147472633813125</c:v>
              </c:pt>
              <c:pt idx="90">
                <c:v>4.4034307686460341</c:v>
              </c:pt>
              <c:pt idx="91">
                <c:v>4.3967523674656634</c:v>
              </c:pt>
              <c:pt idx="92">
                <c:v>4.3694245152384479</c:v>
              </c:pt>
              <c:pt idx="93">
                <c:v>4.3861983564908265</c:v>
              </c:pt>
              <c:pt idx="94">
                <c:v>4.3695262061980422</c:v>
              </c:pt>
              <c:pt idx="95">
                <c:v>4.37668934611259</c:v>
              </c:pt>
              <c:pt idx="96">
                <c:v>4.3889514760367661</c:v>
              </c:pt>
              <c:pt idx="97">
                <c:v>4.3890161013070905</c:v>
              </c:pt>
              <c:pt idx="98">
                <c:v>4.3790441877849764</c:v>
              </c:pt>
              <c:pt idx="99">
                <c:v>4.3697821744971703</c:v>
              </c:pt>
              <c:pt idx="100">
                <c:v>4.3698336676123182</c:v>
              </c:pt>
              <c:pt idx="101">
                <c:v>4.3675900603863882</c:v>
              </c:pt>
              <c:pt idx="102">
                <c:v>4.3857795471662415</c:v>
              </c:pt>
              <c:pt idx="103">
                <c:v>4.3872746906371205</c:v>
              </c:pt>
              <c:pt idx="104">
                <c:v>4.3698494665494971</c:v>
              </c:pt>
              <c:pt idx="105">
                <c:v>4.3727290721062273</c:v>
              </c:pt>
              <c:pt idx="106">
                <c:v>4.3990878755394105</c:v>
              </c:pt>
              <c:pt idx="107">
                <c:v>4.377481273787394</c:v>
              </c:pt>
              <c:pt idx="108">
                <c:v>4.3775383005156723</c:v>
              </c:pt>
              <c:pt idx="109">
                <c:v>4.4169137264234477</c:v>
              </c:pt>
              <c:pt idx="110">
                <c:v>4.3800586345303065</c:v>
              </c:pt>
              <c:pt idx="111">
                <c:v>4.3778243602313474</c:v>
              </c:pt>
              <c:pt idx="112">
                <c:v>4.4165234859578906</c:v>
              </c:pt>
              <c:pt idx="113">
                <c:v>4.3833863869046201</c:v>
              </c:pt>
              <c:pt idx="114">
                <c:v>4.3670973103755388</c:v>
              </c:pt>
              <c:pt idx="115">
                <c:v>4.3927994563092962</c:v>
              </c:pt>
              <c:pt idx="116">
                <c:v>4.3834811459449279</c:v>
              </c:pt>
              <c:pt idx="117">
                <c:v>4.3709383334190539</c:v>
              </c:pt>
              <c:pt idx="118">
                <c:v>4.3885035312446172</c:v>
              </c:pt>
              <c:pt idx="119">
                <c:v>4.3865241308479961</c:v>
              </c:pt>
              <c:pt idx="120">
                <c:v>4.3674733422036836</c:v>
              </c:pt>
              <c:pt idx="121">
                <c:v>4.3712079755354942</c:v>
              </c:pt>
              <c:pt idx="122">
                <c:v>4.3984515014636685</c:v>
              </c:pt>
              <c:pt idx="123">
                <c:v>4.3670085866262429</c:v>
              </c:pt>
              <c:pt idx="124">
                <c:v>4.4240119918634431</c:v>
              </c:pt>
              <c:pt idx="125">
                <c:v>4.4010911437888893</c:v>
              </c:pt>
              <c:pt idx="126">
                <c:v>4.3806374047566221</c:v>
              </c:pt>
              <c:pt idx="127">
                <c:v>4.3679654942071391</c:v>
              </c:pt>
              <c:pt idx="128">
                <c:v>4.3665557285372483</c:v>
              </c:pt>
              <c:pt idx="129">
                <c:v>4.3834234999681092</c:v>
              </c:pt>
              <c:pt idx="130">
                <c:v>4.3778704615354895</c:v>
              </c:pt>
              <c:pt idx="131">
                <c:v>4.3795240360292924</c:v>
              </c:pt>
              <c:pt idx="132">
                <c:v>4.379396013309794</c:v>
              </c:pt>
              <c:pt idx="133">
                <c:v>4.3904196041772128</c:v>
              </c:pt>
              <c:pt idx="134">
                <c:v>4.4063791764724591</c:v>
              </c:pt>
              <c:pt idx="135">
                <c:v>4.3850766809419497</c:v>
              </c:pt>
              <c:pt idx="136">
                <c:v>4.3762334761324109</c:v>
              </c:pt>
              <c:pt idx="137">
                <c:v>4.4012451962515691</c:v>
              </c:pt>
              <c:pt idx="138">
                <c:v>4.3798166634758484</c:v>
              </c:pt>
              <c:pt idx="139">
                <c:v>4.3558273920097275</c:v>
              </c:pt>
              <c:pt idx="140">
                <c:v>4.3783014312166362</c:v>
              </c:pt>
              <c:pt idx="141">
                <c:v>4.4505050039514016</c:v>
              </c:pt>
              <c:pt idx="142">
                <c:v>4.3889293871773312</c:v>
              </c:pt>
              <c:pt idx="143">
                <c:v>4.3728230880548935</c:v>
              </c:pt>
              <c:pt idx="144">
                <c:v>4.3865260549382912</c:v>
              </c:pt>
              <c:pt idx="145">
                <c:v>4.3915405650283299</c:v>
              </c:pt>
              <c:pt idx="146">
                <c:v>4.369325911129379</c:v>
              </c:pt>
              <c:pt idx="147">
                <c:v>4.3917145630999661</c:v>
              </c:pt>
              <c:pt idx="148">
                <c:v>4.3930527872155158</c:v>
              </c:pt>
              <c:pt idx="149">
                <c:v>4.4138884227103201</c:v>
              </c:pt>
              <c:pt idx="150">
                <c:v>4.4184321237433277</c:v>
              </c:pt>
              <c:pt idx="151">
                <c:v>4.4056599269114223</c:v>
              </c:pt>
              <c:pt idx="152">
                <c:v>4.4141177507929612</c:v>
              </c:pt>
              <c:pt idx="153">
                <c:v>4.3697949544774533</c:v>
              </c:pt>
              <c:pt idx="154">
                <c:v>4.3834670768424955</c:v>
              </c:pt>
              <c:pt idx="155">
                <c:v>4.4136694840827628</c:v>
              </c:pt>
              <c:pt idx="156">
                <c:v>4.3929646594312013</c:v>
              </c:pt>
              <c:pt idx="157">
                <c:v>4.4319141325219515</c:v>
              </c:pt>
              <c:pt idx="158">
                <c:v>4.419911921798799</c:v>
              </c:pt>
              <c:pt idx="159">
                <c:v>4.4084867743681606</c:v>
              </c:pt>
              <c:pt idx="160">
                <c:v>4.4200543200579068</c:v>
              </c:pt>
              <c:pt idx="161">
                <c:v>4.4339087340276278</c:v>
              </c:pt>
              <c:pt idx="162">
                <c:v>4.3936836551454608</c:v>
              </c:pt>
              <c:pt idx="163">
                <c:v>4.3838515869085706</c:v>
              </c:pt>
              <c:pt idx="164">
                <c:v>4.3794685134198872</c:v>
              </c:pt>
              <c:pt idx="165">
                <c:v>4.3818714847956235</c:v>
              </c:pt>
              <c:pt idx="166">
                <c:v>4.3909213437355055</c:v>
              </c:pt>
              <c:pt idx="167">
                <c:v>4.371001647150508</c:v>
              </c:pt>
              <c:pt idx="168">
                <c:v>4.381139994724828</c:v>
              </c:pt>
              <c:pt idx="169">
                <c:v>4.4330188595744664</c:v>
              </c:pt>
              <c:pt idx="170">
                <c:v>4.4207060293639513</c:v>
              </c:pt>
              <c:pt idx="171">
                <c:v>4.4215222892695447</c:v>
              </c:pt>
              <c:pt idx="172">
                <c:v>4.4255648042541118</c:v>
              </c:pt>
              <c:pt idx="173">
                <c:v>4.3880780312496679</c:v>
              </c:pt>
              <c:pt idx="174">
                <c:v>4.3715605101296369</c:v>
              </c:pt>
              <c:pt idx="175">
                <c:v>4.3817608755685775</c:v>
              </c:pt>
              <c:pt idx="176">
                <c:v>4.3702338131176246</c:v>
              </c:pt>
              <c:pt idx="177">
                <c:v>4.3798730695697223</c:v>
              </c:pt>
              <c:pt idx="178">
                <c:v>4.3721794833467653</c:v>
              </c:pt>
              <c:pt idx="179">
                <c:v>4.405445779070968</c:v>
              </c:pt>
              <c:pt idx="180">
                <c:v>4.3819718996282404</c:v>
              </c:pt>
              <c:pt idx="181">
                <c:v>4.376953673994902</c:v>
              </c:pt>
              <c:pt idx="182">
                <c:v>4.3904823048111057</c:v>
              </c:pt>
              <c:pt idx="183">
                <c:v>4.3797930934549818</c:v>
              </c:pt>
              <c:pt idx="184">
                <c:v>4.371781537356922</c:v>
              </c:pt>
              <c:pt idx="185">
                <c:v>4.3770245695125807</c:v>
              </c:pt>
              <c:pt idx="186">
                <c:v>4.3902975209674286</c:v>
              </c:pt>
              <c:pt idx="187">
                <c:v>4.3868854991893302</c:v>
              </c:pt>
              <c:pt idx="188">
                <c:v>4.3833890297531486</c:v>
              </c:pt>
              <c:pt idx="189">
                <c:v>4.3704620387219375</c:v>
              </c:pt>
              <c:pt idx="190">
                <c:v>4.4063304565015864</c:v>
              </c:pt>
              <c:pt idx="191">
                <c:v>4.383715178432654</c:v>
              </c:pt>
              <c:pt idx="192">
                <c:v>4.3887831841826932</c:v>
              </c:pt>
              <c:pt idx="193">
                <c:v>4.3778515542166376</c:v>
              </c:pt>
              <c:pt idx="194">
                <c:v>4.3913008657341734</c:v>
              </c:pt>
              <c:pt idx="195">
                <c:v>4.3771501191048232</c:v>
              </c:pt>
              <c:pt idx="196">
                <c:v>4.371960700876401</c:v>
              </c:pt>
              <c:pt idx="197">
                <c:v>4.3720553549436492</c:v>
              </c:pt>
              <c:pt idx="198">
                <c:v>4.3830393563546677</c:v>
              </c:pt>
              <c:pt idx="199">
                <c:v>4.3739391231500919</c:v>
              </c:pt>
              <c:pt idx="200">
                <c:v>4.3912876843321467</c:v>
              </c:pt>
              <c:pt idx="201">
                <c:v>4.3826792600579205</c:v>
              </c:pt>
              <c:pt idx="202">
                <c:v>4.3788845004390868</c:v>
              </c:pt>
              <c:pt idx="203">
                <c:v>4.37761129158784</c:v>
              </c:pt>
              <c:pt idx="204">
                <c:v>4.3776769361225396</c:v>
              </c:pt>
              <c:pt idx="205">
                <c:v>4.392244573392035</c:v>
              </c:pt>
              <c:pt idx="206">
                <c:v>4.3727486509921132</c:v>
              </c:pt>
              <c:pt idx="207">
                <c:v>4.3728659723238748</c:v>
              </c:pt>
              <c:pt idx="208">
                <c:v>4.3780067767668029</c:v>
              </c:pt>
              <c:pt idx="209">
                <c:v>4.3817060564992758</c:v>
              </c:pt>
              <c:pt idx="210">
                <c:v>4.3841092861915101</c:v>
              </c:pt>
              <c:pt idx="211">
                <c:v>4.3731471598332146</c:v>
              </c:pt>
              <c:pt idx="212">
                <c:v>4.383155149653903</c:v>
              </c:pt>
              <c:pt idx="213">
                <c:v>4.3798470312725444</c:v>
              </c:pt>
              <c:pt idx="214">
                <c:v>4.3735533680729271</c:v>
              </c:pt>
              <c:pt idx="215">
                <c:v>4.3844830628289122</c:v>
              </c:pt>
              <c:pt idx="216">
                <c:v>4.4002920583561043</c:v>
              </c:pt>
              <c:pt idx="217">
                <c:v>4.3820660475296265</c:v>
              </c:pt>
              <c:pt idx="218">
                <c:v>4.3886453819721805</c:v>
              </c:pt>
              <c:pt idx="219">
                <c:v>4.3862901153384142</c:v>
              </c:pt>
              <c:pt idx="220">
                <c:v>4.3740709964810325</c:v>
              </c:pt>
              <c:pt idx="221">
                <c:v>4.4550340887664284</c:v>
              </c:pt>
              <c:pt idx="222">
                <c:v>4.4273822867693235</c:v>
              </c:pt>
              <c:pt idx="223">
                <c:v>4.4319372568399364</c:v>
              </c:pt>
              <c:pt idx="224">
                <c:v>4.4102247991227843</c:v>
              </c:pt>
              <c:pt idx="225">
                <c:v>4.3866898225975159</c:v>
              </c:pt>
              <c:pt idx="226">
                <c:v>4.3867566856264153</c:v>
              </c:pt>
              <c:pt idx="227">
                <c:v>4.3950390166785507</c:v>
              </c:pt>
              <c:pt idx="228">
                <c:v>4.3917424100356541</c:v>
              </c:pt>
              <c:pt idx="229">
                <c:v>4.3796274342667783</c:v>
              </c:pt>
              <c:pt idx="230">
                <c:v>4.3734445023684287</c:v>
              </c:pt>
              <c:pt idx="231">
                <c:v>4.3991981042534505</c:v>
              </c:pt>
              <c:pt idx="232">
                <c:v>4.3844419187488919</c:v>
              </c:pt>
              <c:pt idx="233">
                <c:v>4.3764498326230319</c:v>
              </c:pt>
              <c:pt idx="234">
                <c:v>4.3856170300006792</c:v>
              </c:pt>
              <c:pt idx="235">
                <c:v>4.3874968172468396</c:v>
              </c:pt>
              <c:pt idx="236">
                <c:v>4.3875645245405055</c:v>
              </c:pt>
              <c:pt idx="237">
                <c:v>4.3767355433999269</c:v>
              </c:pt>
              <c:pt idx="238">
                <c:v>4.3803208853786755</c:v>
              </c:pt>
              <c:pt idx="239">
                <c:v>4.4023129753773311</c:v>
              </c:pt>
              <c:pt idx="240">
                <c:v>4.3805309908016445</c:v>
              </c:pt>
              <c:pt idx="241">
                <c:v>4.3902174639597407</c:v>
              </c:pt>
              <c:pt idx="242">
                <c:v>4.4004128074405235</c:v>
              </c:pt>
              <c:pt idx="243">
                <c:v>4.4004742674522355</c:v>
              </c:pt>
              <c:pt idx="244">
                <c:v>4.3948472407757802</c:v>
              </c:pt>
              <c:pt idx="245">
                <c:v>4.3943246242391085</c:v>
              </c:pt>
              <c:pt idx="246">
                <c:v>4.3956954667915031</c:v>
              </c:pt>
              <c:pt idx="247">
                <c:v>4.3792243861524387</c:v>
              </c:pt>
              <c:pt idx="248">
                <c:v>4.3763329003715601</c:v>
              </c:pt>
              <c:pt idx="249">
                <c:v>4.3814848923981753</c:v>
              </c:pt>
              <c:pt idx="250">
                <c:v>4.4010269652296836</c:v>
              </c:pt>
              <c:pt idx="251">
                <c:v>4.3866786109994464</c:v>
              </c:pt>
              <c:pt idx="252">
                <c:v>4.3815240290459627</c:v>
              </c:pt>
              <c:pt idx="253">
                <c:v>4.3890027247428502</c:v>
              </c:pt>
              <c:pt idx="254">
                <c:v>4.3812650730514422</c:v>
              </c:pt>
              <c:pt idx="255">
                <c:v>4.4011221267305132</c:v>
              </c:pt>
              <c:pt idx="256">
                <c:v>4.3834766483751579</c:v>
              </c:pt>
              <c:pt idx="257">
                <c:v>4.3959300696158001</c:v>
              </c:pt>
              <c:pt idx="258">
                <c:v>4.3893689391492918</c:v>
              </c:pt>
              <c:pt idx="259">
                <c:v>4.382245891466539</c:v>
              </c:pt>
              <c:pt idx="260">
                <c:v>4.38969858747181</c:v>
              </c:pt>
              <c:pt idx="261">
                <c:v>4.3824644708405458</c:v>
              </c:pt>
              <c:pt idx="262">
                <c:v>4.4052249792887865</c:v>
              </c:pt>
              <c:pt idx="263">
                <c:v>4.4020691105613059</c:v>
              </c:pt>
              <c:pt idx="264">
                <c:v>4.3820682271070339</c:v>
              </c:pt>
              <c:pt idx="265">
                <c:v>4.3957879143500262</c:v>
              </c:pt>
              <c:pt idx="266">
                <c:v>4.3854825779583937</c:v>
              </c:pt>
              <c:pt idx="267">
                <c:v>4.4346012039911633</c:v>
              </c:pt>
              <c:pt idx="268">
                <c:v>4.3829780883676843</c:v>
              </c:pt>
              <c:pt idx="269">
                <c:v>4.4061023786192202</c:v>
              </c:pt>
              <c:pt idx="270">
                <c:v>4.383125757087563</c:v>
              </c:pt>
              <c:pt idx="271">
                <c:v>4.406106036495518</c:v>
              </c:pt>
              <c:pt idx="272">
                <c:v>4.3983709497670755</c:v>
              </c:pt>
              <c:pt idx="273">
                <c:v>4.3785704241583145</c:v>
              </c:pt>
              <c:pt idx="274">
                <c:v>4.4060954123475495</c:v>
              </c:pt>
              <c:pt idx="275">
                <c:v>4.3880356367451894</c:v>
              </c:pt>
              <c:pt idx="276">
                <c:v>4.4329282081559045</c:v>
              </c:pt>
              <c:pt idx="277">
                <c:v>4.3838701879050337</c:v>
              </c:pt>
              <c:pt idx="278">
                <c:v>4.3907004300857899</c:v>
              </c:pt>
              <c:pt idx="279">
                <c:v>4.4456979933164655</c:v>
              </c:pt>
              <c:pt idx="280">
                <c:v>4.4051718043997008</c:v>
              </c:pt>
              <c:pt idx="281">
                <c:v>4.4490002080728104</c:v>
              </c:pt>
              <c:pt idx="282">
                <c:v>4.3889035237896525</c:v>
              </c:pt>
              <c:pt idx="283">
                <c:v>4.4077941647368615</c:v>
              </c:pt>
              <c:pt idx="284">
                <c:v>4.3806627374632008</c:v>
              </c:pt>
              <c:pt idx="285">
                <c:v>4.3917568433788796</c:v>
              </c:pt>
              <c:pt idx="286">
                <c:v>4.3980211255680643</c:v>
              </c:pt>
              <c:pt idx="287">
                <c:v>4.4037823298443692</c:v>
              </c:pt>
              <c:pt idx="288">
                <c:v>4.3799504591068965</c:v>
              </c:pt>
              <c:pt idx="289">
                <c:v>4.3830130165317023</c:v>
              </c:pt>
              <c:pt idx="290">
                <c:v>4.3806936970957215</c:v>
              </c:pt>
              <c:pt idx="291">
                <c:v>4.4089650981947424</c:v>
              </c:pt>
              <c:pt idx="292">
                <c:v>4.3969514284529101</c:v>
              </c:pt>
              <c:pt idx="293">
                <c:v>4.4055822508447422</c:v>
              </c:pt>
              <c:pt idx="294">
                <c:v>4.392467551404045</c:v>
              </c:pt>
              <c:pt idx="295">
                <c:v>4.4594094775650914</c:v>
              </c:pt>
              <c:pt idx="296">
                <c:v>4.4158187204969499</c:v>
              </c:pt>
              <c:pt idx="297">
                <c:v>4.3927718612387867</c:v>
              </c:pt>
              <c:pt idx="298">
                <c:v>4.3928448925191459</c:v>
              </c:pt>
              <c:pt idx="299">
                <c:v>4.3834240969719263</c:v>
              </c:pt>
              <c:pt idx="300">
                <c:v>4.4171449678745329</c:v>
              </c:pt>
              <c:pt idx="301">
                <c:v>4.3859298237889286</c:v>
              </c:pt>
              <c:pt idx="302">
                <c:v>4.3901665164475796</c:v>
              </c:pt>
              <c:pt idx="303">
                <c:v>4.3827234273579219</c:v>
              </c:pt>
              <c:pt idx="304">
                <c:v>4.3828031282261382</c:v>
              </c:pt>
              <c:pt idx="305">
                <c:v>4.3797038445699874</c:v>
              </c:pt>
              <c:pt idx="306">
                <c:v>4.3904563696553565</c:v>
              </c:pt>
              <c:pt idx="307">
                <c:v>4.3889299983751684</c:v>
              </c:pt>
              <c:pt idx="308">
                <c:v>4.3889775454610165</c:v>
              </c:pt>
              <c:pt idx="309">
                <c:v>4.3896898412707701</c:v>
              </c:pt>
              <c:pt idx="310">
                <c:v>4.4189469741303267</c:v>
              </c:pt>
              <c:pt idx="311">
                <c:v>4.3868678193010018</c:v>
              </c:pt>
              <c:pt idx="312">
                <c:v>4.3902247522870752</c:v>
              </c:pt>
              <c:pt idx="313">
                <c:v>4.4425583564659101</c:v>
              </c:pt>
              <c:pt idx="314">
                <c:v>4.4156889012530955</c:v>
              </c:pt>
              <c:pt idx="315">
                <c:v>4.3955690175973929</c:v>
              </c:pt>
              <c:pt idx="316">
                <c:v>4.4201198973996139</c:v>
              </c:pt>
              <c:pt idx="317">
                <c:v>4.4426655370176524</c:v>
              </c:pt>
              <c:pt idx="318">
                <c:v>4.4272911743856183</c:v>
              </c:pt>
              <c:pt idx="319">
                <c:v>4.4271864320822933</c:v>
              </c:pt>
              <c:pt idx="320">
                <c:v>4.3876597503188082</c:v>
              </c:pt>
              <c:pt idx="321">
                <c:v>4.3874408014378483</c:v>
              </c:pt>
              <c:pt idx="322">
                <c:v>4.398963280791742</c:v>
              </c:pt>
              <c:pt idx="323">
                <c:v>4.4461673911056474</c:v>
              </c:pt>
              <c:pt idx="324">
                <c:v>4.3867376667616993</c:v>
              </c:pt>
              <c:pt idx="325">
                <c:v>4.430854351468887</c:v>
              </c:pt>
              <c:pt idx="326">
                <c:v>4.4186652350537576</c:v>
              </c:pt>
              <c:pt idx="327">
                <c:v>4.4131213763429908</c:v>
              </c:pt>
              <c:pt idx="328">
                <c:v>4.4431954859702518</c:v>
              </c:pt>
              <c:pt idx="329">
                <c:v>4.4029123964701089</c:v>
              </c:pt>
              <c:pt idx="330">
                <c:v>4.4312884736187392</c:v>
              </c:pt>
              <c:pt idx="331">
                <c:v>4.4159480123537431</c:v>
              </c:pt>
              <c:pt idx="332">
                <c:v>4.4189539941283966</c:v>
              </c:pt>
              <c:pt idx="333">
                <c:v>4.4510358637114837</c:v>
              </c:pt>
              <c:pt idx="334">
                <c:v>4.4062330299934303</c:v>
              </c:pt>
              <c:pt idx="335">
                <c:v>4.4036749750492064</c:v>
              </c:pt>
              <c:pt idx="336">
                <c:v>4.3919748632944202</c:v>
              </c:pt>
              <c:pt idx="337">
                <c:v>4.4280931564531585</c:v>
              </c:pt>
              <c:pt idx="338">
                <c:v>4.3921386699902385</c:v>
              </c:pt>
              <c:pt idx="339">
                <c:v>4.3851297551276307</c:v>
              </c:pt>
              <c:pt idx="340">
                <c:v>4.4560862522152682</c:v>
              </c:pt>
              <c:pt idx="341">
                <c:v>4.4555729752113873</c:v>
              </c:pt>
              <c:pt idx="342">
                <c:v>4.3870115447377929</c:v>
              </c:pt>
              <c:pt idx="343">
                <c:v>4.4070140523193198</c:v>
              </c:pt>
              <c:pt idx="344">
                <c:v>4.3850327483996576</c:v>
              </c:pt>
              <c:pt idx="345">
                <c:v>4.3971976840487841</c:v>
              </c:pt>
              <c:pt idx="346">
                <c:v>4.3934716033210393</c:v>
              </c:pt>
              <c:pt idx="347">
                <c:v>4.4041184725353739</c:v>
              </c:pt>
              <c:pt idx="348">
                <c:v>4.4049673586085101</c:v>
              </c:pt>
              <c:pt idx="349">
                <c:v>4.4050598127541978</c:v>
              </c:pt>
              <c:pt idx="350">
                <c:v>4.4212852036472921</c:v>
              </c:pt>
              <c:pt idx="351">
                <c:v>4.4155195576834485</c:v>
              </c:pt>
              <c:pt idx="352">
                <c:v>4.4156112293189107</c:v>
              </c:pt>
              <c:pt idx="353">
                <c:v>4.3979729323789716</c:v>
              </c:pt>
              <c:pt idx="354">
                <c:v>4.3940146921746646</c:v>
              </c:pt>
              <c:pt idx="355">
                <c:v>4.4223432781576264</c:v>
              </c:pt>
              <c:pt idx="356">
                <c:v>4.4120862355200954</c:v>
              </c:pt>
              <c:pt idx="357">
                <c:v>4.402278152005711</c:v>
              </c:pt>
              <c:pt idx="358">
                <c:v>4.3983546009410652</c:v>
              </c:pt>
              <c:pt idx="359">
                <c:v>4.4093048429021593</c:v>
              </c:pt>
              <c:pt idx="360">
                <c:v>4.4266598285436718</c:v>
              </c:pt>
              <c:pt idx="361">
                <c:v>4.4265354965646901</c:v>
              </c:pt>
              <c:pt idx="362">
                <c:v>4.4257832731293183</c:v>
              </c:pt>
              <c:pt idx="363">
                <c:v>4.4055271647334404</c:v>
              </c:pt>
              <c:pt idx="364">
                <c:v>4.4289381293194161</c:v>
              </c:pt>
              <c:pt idx="365">
                <c:v>4.3848275610920009</c:v>
              </c:pt>
              <c:pt idx="366">
                <c:v>4.4325289761722155</c:v>
              </c:pt>
              <c:pt idx="367">
                <c:v>4.395969997568284</c:v>
              </c:pt>
              <c:pt idx="368">
                <c:v>4.4397433799601345</c:v>
              </c:pt>
              <c:pt idx="369">
                <c:v>4.4114809711484728</c:v>
              </c:pt>
              <c:pt idx="370">
                <c:v>4.403910311321817</c:v>
              </c:pt>
              <c:pt idx="371">
                <c:v>4.3902733263328368</c:v>
              </c:pt>
              <c:pt idx="372">
                <c:v>4.4103575970177724</c:v>
              </c:pt>
              <c:pt idx="373">
                <c:v>4.4314207140977793</c:v>
              </c:pt>
              <c:pt idx="374">
                <c:v>4.4381090890411521</c:v>
              </c:pt>
              <c:pt idx="375">
                <c:v>4.4210472364560376</c:v>
              </c:pt>
              <c:pt idx="376">
                <c:v>4.393699910894691</c:v>
              </c:pt>
              <c:pt idx="377">
                <c:v>4.3948078500158925</c:v>
              </c:pt>
              <c:pt idx="378">
                <c:v>4.4003854243884568</c:v>
              </c:pt>
              <c:pt idx="379">
                <c:v>4.4107924295274614</c:v>
              </c:pt>
              <c:pt idx="380">
                <c:v>4.3919293273367179</c:v>
              </c:pt>
              <c:pt idx="381">
                <c:v>4.4252370490564124</c:v>
              </c:pt>
              <c:pt idx="382">
                <c:v>4.400810244321284</c:v>
              </c:pt>
              <c:pt idx="383">
                <c:v>4.4313643933026379</c:v>
              </c:pt>
              <c:pt idx="384">
                <c:v>4.4369947197492863</c:v>
              </c:pt>
              <c:pt idx="385">
                <c:v>4.4011303164472384</c:v>
              </c:pt>
              <c:pt idx="386">
                <c:v>4.4314197371740081</c:v>
              </c:pt>
              <c:pt idx="387">
                <c:v>4.3856137667049611</c:v>
              </c:pt>
              <c:pt idx="388">
                <c:v>4.3901055955494064</c:v>
              </c:pt>
              <c:pt idx="389">
                <c:v>4.4116022332753904</c:v>
              </c:pt>
              <c:pt idx="390">
                <c:v>4.3945040137479543</c:v>
              </c:pt>
              <c:pt idx="391">
                <c:v>4.4196396475293609</c:v>
              </c:pt>
              <c:pt idx="392">
                <c:v>4.4177445272612239</c:v>
              </c:pt>
              <c:pt idx="393">
                <c:v>4.4159347068377466</c:v>
              </c:pt>
              <c:pt idx="394">
                <c:v>4.4253547746821518</c:v>
              </c:pt>
              <c:pt idx="395">
                <c:v>4.4287926476798054</c:v>
              </c:pt>
              <c:pt idx="396">
                <c:v>4.4104359681495691</c:v>
              </c:pt>
              <c:pt idx="397">
                <c:v>4.4023386529888358</c:v>
              </c:pt>
              <c:pt idx="398">
                <c:v>4.4122272642268321</c:v>
              </c:pt>
              <c:pt idx="399">
                <c:v>4.4123524983284419</c:v>
              </c:pt>
              <c:pt idx="400">
                <c:v>4.3890466806596082</c:v>
              </c:pt>
              <c:pt idx="401">
                <c:v>4.4124778097609836</c:v>
              </c:pt>
              <c:pt idx="402">
                <c:v>4.3848087499470685</c:v>
              </c:pt>
              <c:pt idx="403">
                <c:v>4.4223441068360279</c:v>
              </c:pt>
              <c:pt idx="404">
                <c:v>4.3887558178947597</c:v>
              </c:pt>
              <c:pt idx="405">
                <c:v>4.4301090341471756</c:v>
              </c:pt>
              <c:pt idx="406">
                <c:v>4.4437179050419662</c:v>
              </c:pt>
              <c:pt idx="407">
                <c:v>4.433903816675671</c:v>
              </c:pt>
              <c:pt idx="408">
                <c:v>4.4252068525360224</c:v>
              </c:pt>
              <c:pt idx="409">
                <c:v>4.4168722715534354</c:v>
              </c:pt>
              <c:pt idx="410">
                <c:v>4.4392148959252618</c:v>
              </c:pt>
              <c:pt idx="411">
                <c:v>4.4116815142881842</c:v>
              </c:pt>
              <c:pt idx="412">
                <c:v>4.3906540018292235</c:v>
              </c:pt>
              <c:pt idx="413">
                <c:v>4.3908297151489579</c:v>
              </c:pt>
              <c:pt idx="414">
                <c:v>4.3925143747933939</c:v>
              </c:pt>
              <c:pt idx="415">
                <c:v>4.3976043662381121</c:v>
              </c:pt>
              <c:pt idx="416">
                <c:v>4.3954034816740233</c:v>
              </c:pt>
              <c:pt idx="417">
                <c:v>4.4012917534942835</c:v>
              </c:pt>
              <c:pt idx="418">
                <c:v>4.4228479359104584</c:v>
              </c:pt>
              <c:pt idx="419">
                <c:v>4.4100540640748562</c:v>
              </c:pt>
              <c:pt idx="420">
                <c:v>4.4046261177720272</c:v>
              </c:pt>
              <c:pt idx="421">
                <c:v>4.4238735550079289</c:v>
              </c:pt>
              <c:pt idx="422">
                <c:v>4.4047909851954392</c:v>
              </c:pt>
              <c:pt idx="423">
                <c:v>4.3886315573282255</c:v>
              </c:pt>
              <c:pt idx="424">
                <c:v>4.4102186470564311</c:v>
              </c:pt>
              <c:pt idx="425">
                <c:v>4.4136702754607304</c:v>
              </c:pt>
              <c:pt idx="426">
                <c:v>4.4458275135495944</c:v>
              </c:pt>
              <c:pt idx="427">
                <c:v>4.4097076853528732</c:v>
              </c:pt>
              <c:pt idx="428">
                <c:v>4.3958100904697099</c:v>
              </c:pt>
              <c:pt idx="429">
                <c:v>4.3903596795481699</c:v>
              </c:pt>
              <c:pt idx="430">
                <c:v>4.391334160840783</c:v>
              </c:pt>
              <c:pt idx="431">
                <c:v>4.3943201009256487</c:v>
              </c:pt>
              <c:pt idx="432">
                <c:v>4.3812392345636599</c:v>
              </c:pt>
              <c:pt idx="433">
                <c:v>4.399572180172032</c:v>
              </c:pt>
              <c:pt idx="434">
                <c:v>4.4043666725213839</c:v>
              </c:pt>
              <c:pt idx="435">
                <c:v>4.4044468509247476</c:v>
              </c:pt>
              <c:pt idx="436">
                <c:v>4.4060332425317661</c:v>
              </c:pt>
              <c:pt idx="437">
                <c:v>4.3906266308945128</c:v>
              </c:pt>
              <c:pt idx="438">
                <c:v>4.3989758720955496</c:v>
              </c:pt>
              <c:pt idx="439">
                <c:v>4.4166005905196988</c:v>
              </c:pt>
              <c:pt idx="440">
                <c:v>4.400716654939572</c:v>
              </c:pt>
              <c:pt idx="441">
                <c:v>4.4007813747975542</c:v>
              </c:pt>
              <c:pt idx="442">
                <c:v>4.4066450292232888</c:v>
              </c:pt>
              <c:pt idx="443">
                <c:v>4.4008282941106751</c:v>
              </c:pt>
              <c:pt idx="444">
                <c:v>4.4276173832436285</c:v>
              </c:pt>
              <c:pt idx="445">
                <c:v>4.4010984745770161</c:v>
              </c:pt>
              <c:pt idx="446">
                <c:v>4.4244122941787394</c:v>
              </c:pt>
              <c:pt idx="447">
                <c:v>4.4228083484693519</c:v>
              </c:pt>
              <c:pt idx="448">
                <c:v>4.4163272111561049</c:v>
              </c:pt>
              <c:pt idx="449">
                <c:v>4.4014592290720103</c:v>
              </c:pt>
              <c:pt idx="450">
                <c:v>4.407380534205009</c:v>
              </c:pt>
              <c:pt idx="451">
                <c:v>4.4063347512245485</c:v>
              </c:pt>
              <c:pt idx="452">
                <c:v>4.4209938509280038</c:v>
              </c:pt>
              <c:pt idx="453">
                <c:v>4.3980195149169772</c:v>
              </c:pt>
              <c:pt idx="454">
                <c:v>4.4194272416581724</c:v>
              </c:pt>
              <c:pt idx="455">
                <c:v>4.4012030112949105</c:v>
              </c:pt>
              <c:pt idx="456">
                <c:v>4.4015694412029065</c:v>
              </c:pt>
              <c:pt idx="457">
                <c:v>4.3982330467083184</c:v>
              </c:pt>
              <c:pt idx="458">
                <c:v>4.4366353346824896</c:v>
              </c:pt>
              <c:pt idx="459">
                <c:v>4.4366456529158231</c:v>
              </c:pt>
              <c:pt idx="460">
                <c:v>4.4342400886019524</c:v>
              </c:pt>
              <c:pt idx="461">
                <c:v>4.4270760313577435</c:v>
              </c:pt>
              <c:pt idx="462">
                <c:v>4.3994546303134854</c:v>
              </c:pt>
              <c:pt idx="463">
                <c:v>4.3924340864493558</c:v>
              </c:pt>
              <c:pt idx="464">
                <c:v>4.4029075810573861</c:v>
              </c:pt>
              <c:pt idx="465">
                <c:v>4.3892375152627965</c:v>
              </c:pt>
              <c:pt idx="466">
                <c:v>4.4224029907684228</c:v>
              </c:pt>
              <c:pt idx="467">
                <c:v>4.4264821805564232</c:v>
              </c:pt>
              <c:pt idx="468">
                <c:v>4.4265742272202724</c:v>
              </c:pt>
              <c:pt idx="469">
                <c:v>4.4027932293266083</c:v>
              </c:pt>
              <c:pt idx="470">
                <c:v>4.4227719346482148</c:v>
              </c:pt>
              <c:pt idx="471">
                <c:v>4.4035435970304775</c:v>
              </c:pt>
              <c:pt idx="472">
                <c:v>4.4040214394327926</c:v>
              </c:pt>
              <c:pt idx="473">
                <c:v>4.3948370692665977</c:v>
              </c:pt>
              <c:pt idx="474">
                <c:v>4.41787883832757</c:v>
              </c:pt>
              <c:pt idx="475">
                <c:v>4.4096817041404872</c:v>
              </c:pt>
              <c:pt idx="476">
                <c:v>4.4041808308506001</c:v>
              </c:pt>
              <c:pt idx="477">
                <c:v>4.4318812289909193</c:v>
              </c:pt>
              <c:pt idx="478">
                <c:v>4.4385489010608943</c:v>
              </c:pt>
              <c:pt idx="479">
                <c:v>4.4426432349330964</c:v>
              </c:pt>
              <c:pt idx="480">
                <c:v>4.4410455938821531</c:v>
              </c:pt>
              <c:pt idx="481">
                <c:v>4.4537677598170022</c:v>
              </c:pt>
              <c:pt idx="482">
                <c:v>4.4444753133835224</c:v>
              </c:pt>
              <c:pt idx="483">
                <c:v>4.4122121899527391</c:v>
              </c:pt>
              <c:pt idx="484">
                <c:v>4.398865723858302</c:v>
              </c:pt>
              <c:pt idx="485">
                <c:v>4.4004849566679685</c:v>
              </c:pt>
              <c:pt idx="486">
                <c:v>4.3937782597074477</c:v>
              </c:pt>
              <c:pt idx="487">
                <c:v>4.397932063429753</c:v>
              </c:pt>
              <c:pt idx="488">
                <c:v>4.4021267048977837</c:v>
              </c:pt>
              <c:pt idx="489">
                <c:v>4.3981591386760028</c:v>
              </c:pt>
              <c:pt idx="490">
                <c:v>4.4338070361675506</c:v>
              </c:pt>
              <c:pt idx="491">
                <c:v>4.4112521349226403</c:v>
              </c:pt>
              <c:pt idx="492">
                <c:v>4.4276686701098749</c:v>
              </c:pt>
              <c:pt idx="493">
                <c:v>4.4003585306291617</c:v>
              </c:pt>
              <c:pt idx="494">
                <c:v>4.3982572177143471</c:v>
              </c:pt>
              <c:pt idx="495">
                <c:v>4.4062812401724027</c:v>
              </c:pt>
              <c:pt idx="496">
                <c:v>4.3823105505374791</c:v>
              </c:pt>
              <c:pt idx="497">
                <c:v>4.3989140538642015</c:v>
              </c:pt>
              <c:pt idx="498">
                <c:v>4.4123636473750034</c:v>
              </c:pt>
              <c:pt idx="499">
                <c:v>4.4036134370996454</c:v>
              </c:pt>
              <c:pt idx="500">
                <c:v>4.4085790254510817</c:v>
              </c:pt>
              <c:pt idx="501">
                <c:v>4.3970910292350673</c:v>
              </c:pt>
              <c:pt idx="502">
                <c:v>4.4054707078186546</c:v>
              </c:pt>
              <c:pt idx="503">
                <c:v>4.3994405561459491</c:v>
              </c:pt>
              <c:pt idx="504">
                <c:v>4.4105342287548552</c:v>
              </c:pt>
              <c:pt idx="505">
                <c:v>4.4056728303362709</c:v>
              </c:pt>
              <c:pt idx="506">
                <c:v>4.3979921543270377</c:v>
              </c:pt>
              <c:pt idx="507">
                <c:v>4.4056644927066415</c:v>
              </c:pt>
              <c:pt idx="508">
                <c:v>4.4042583867670793</c:v>
              </c:pt>
              <c:pt idx="509">
                <c:v>4.3936995928115872</c:v>
              </c:pt>
              <c:pt idx="510">
                <c:v>4.407837821229192</c:v>
              </c:pt>
              <c:pt idx="511">
                <c:v>4.4138162064285833</c:v>
              </c:pt>
              <c:pt idx="512">
                <c:v>4.4212840050680491</c:v>
              </c:pt>
              <c:pt idx="513">
                <c:v>4.4326888244986522</c:v>
              </c:pt>
              <c:pt idx="514">
                <c:v>4.4138240544994796</c:v>
              </c:pt>
              <c:pt idx="515">
                <c:v>4.4139071340640958</c:v>
              </c:pt>
              <c:pt idx="516">
                <c:v>4.3930556122154467</c:v>
              </c:pt>
              <c:pt idx="517">
                <c:v>4.4090289175386594</c:v>
              </c:pt>
              <c:pt idx="518">
                <c:v>4.4196467078490898</c:v>
              </c:pt>
              <c:pt idx="519">
                <c:v>4.414322579086071</c:v>
              </c:pt>
              <c:pt idx="520">
                <c:v>4.4226191367772465</c:v>
              </c:pt>
              <c:pt idx="521">
                <c:v>4.4063987211254885</c:v>
              </c:pt>
              <c:pt idx="522">
                <c:v>4.4073009093770965</c:v>
              </c:pt>
              <c:pt idx="523">
                <c:v>4.4073691670112671</c:v>
              </c:pt>
              <c:pt idx="524">
                <c:v>4.4016027668591047</c:v>
              </c:pt>
              <c:pt idx="525">
                <c:v>4.4195827021652914</c:v>
              </c:pt>
              <c:pt idx="526">
                <c:v>4.4078478935178786</c:v>
              </c:pt>
              <c:pt idx="527">
                <c:v>4.4033999633576313</c:v>
              </c:pt>
              <c:pt idx="528">
                <c:v>4.4324628917404167</c:v>
              </c:pt>
              <c:pt idx="529">
                <c:v>4.4226255583074661</c:v>
              </c:pt>
              <c:pt idx="530">
                <c:v>4.3990278589565053</c:v>
              </c:pt>
              <c:pt idx="531">
                <c:v>4.4052798469662946</c:v>
              </c:pt>
              <c:pt idx="532">
                <c:v>4.4196046443226935</c:v>
              </c:pt>
              <c:pt idx="533">
                <c:v>4.4186420114336835</c:v>
              </c:pt>
              <c:pt idx="534">
                <c:v>4.4136490659212733</c:v>
              </c:pt>
              <c:pt idx="535">
                <c:v>4.3854504518281177</c:v>
              </c:pt>
              <c:pt idx="536">
                <c:v>4.4265524394876854</c:v>
              </c:pt>
              <c:pt idx="537">
                <c:v>4.4304434245381046</c:v>
              </c:pt>
              <c:pt idx="538">
                <c:v>4.4346775439815369</c:v>
              </c:pt>
              <c:pt idx="539">
                <c:v>4.4436351264411371</c:v>
              </c:pt>
              <c:pt idx="540">
                <c:v>4.4290172109757728</c:v>
              </c:pt>
              <c:pt idx="541">
                <c:v>4.4290586074183347</c:v>
              </c:pt>
              <c:pt idx="542">
                <c:v>4.4303158812314729</c:v>
              </c:pt>
              <c:pt idx="543">
                <c:v>4.4014863319898927</c:v>
              </c:pt>
              <c:pt idx="544">
                <c:v>4.4120481638270297</c:v>
              </c:pt>
              <c:pt idx="545">
                <c:v>4.4169807390827689</c:v>
              </c:pt>
              <c:pt idx="546">
                <c:v>4.4122306958924291</c:v>
              </c:pt>
              <c:pt idx="547">
                <c:v>4.3926654375435543</c:v>
              </c:pt>
              <c:pt idx="548">
                <c:v>4.3970818585163025</c:v>
              </c:pt>
              <c:pt idx="549">
                <c:v>4.4044511769266084</c:v>
              </c:pt>
              <c:pt idx="550">
                <c:v>4.4007014629960848</c:v>
              </c:pt>
              <c:pt idx="551">
                <c:v>4.4227142056771696</c:v>
              </c:pt>
              <c:pt idx="552">
                <c:v>4.4356815924703481</c:v>
              </c:pt>
              <c:pt idx="553">
                <c:v>4.4128689533942671</c:v>
              </c:pt>
              <c:pt idx="554">
                <c:v>4.4177271432459531</c:v>
              </c:pt>
              <c:pt idx="555">
                <c:v>4.4009471939021054</c:v>
              </c:pt>
              <c:pt idx="556">
                <c:v>4.4111750687456883</c:v>
              </c:pt>
              <c:pt idx="557">
                <c:v>4.4100562815039321</c:v>
              </c:pt>
              <c:pt idx="558">
                <c:v>4.4321802399669963</c:v>
              </c:pt>
              <c:pt idx="559">
                <c:v>4.3973650171273917</c:v>
              </c:pt>
              <c:pt idx="560">
                <c:v>4.3976074058594952</c:v>
              </c:pt>
              <c:pt idx="561">
                <c:v>4.4104041785223851</c:v>
              </c:pt>
              <c:pt idx="562">
                <c:v>4.4281861640834794</c:v>
              </c:pt>
              <c:pt idx="563">
                <c:v>4.4376799364154049</c:v>
              </c:pt>
              <c:pt idx="564">
                <c:v>4.4075485093514741</c:v>
              </c:pt>
              <c:pt idx="565">
                <c:v>4.4187207261645414</c:v>
              </c:pt>
              <c:pt idx="566">
                <c:v>4.4286771623814918</c:v>
              </c:pt>
              <c:pt idx="567">
                <c:v>4.4482746216176388</c:v>
              </c:pt>
              <c:pt idx="568">
                <c:v>4.4463895279910854</c:v>
              </c:pt>
              <c:pt idx="569">
                <c:v>4.437078809932741</c:v>
              </c:pt>
              <c:pt idx="570">
                <c:v>4.4063831125242432</c:v>
              </c:pt>
              <c:pt idx="571">
                <c:v>4.4113121074078512</c:v>
              </c:pt>
              <c:pt idx="572">
                <c:v>4.4147397690864185</c:v>
              </c:pt>
              <c:pt idx="573">
                <c:v>4.4196293833842821</c:v>
              </c:pt>
              <c:pt idx="574">
                <c:v>4.4151387804643889</c:v>
              </c:pt>
              <c:pt idx="575">
                <c:v>4.4080167326771731</c:v>
              </c:pt>
              <c:pt idx="576">
                <c:v>4.4069612202893023</c:v>
              </c:pt>
              <c:pt idx="577">
                <c:v>4.4368731994354986</c:v>
              </c:pt>
              <c:pt idx="578">
                <c:v>4.4201239729507025</c:v>
              </c:pt>
              <c:pt idx="579">
                <c:v>4.4551694420723651</c:v>
              </c:pt>
              <c:pt idx="580">
                <c:v>4.431756243967385</c:v>
              </c:pt>
              <c:pt idx="581">
                <c:v>4.4065727298267863</c:v>
              </c:pt>
              <c:pt idx="582">
                <c:v>4.4055339209633795</c:v>
              </c:pt>
              <c:pt idx="583">
                <c:v>4.4124481641228233</c:v>
              </c:pt>
              <c:pt idx="584">
                <c:v>4.41243599720086</c:v>
              </c:pt>
              <c:pt idx="585">
                <c:v>4.416491413158341</c:v>
              </c:pt>
              <c:pt idx="586">
                <c:v>4.4210284819791434</c:v>
              </c:pt>
              <c:pt idx="587">
                <c:v>4.4127180261835566</c:v>
              </c:pt>
              <c:pt idx="588">
                <c:v>4.4218353970528499</c:v>
              </c:pt>
              <c:pt idx="589">
                <c:v>4.4164838867842855</c:v>
              </c:pt>
              <c:pt idx="590">
                <c:v>4.4030838708612148</c:v>
              </c:pt>
              <c:pt idx="591">
                <c:v>4.3902270783460535</c:v>
              </c:pt>
              <c:pt idx="592">
                <c:v>4.4101241251227448</c:v>
              </c:pt>
              <c:pt idx="593">
                <c:v>4.4144258568467132</c:v>
              </c:pt>
              <c:pt idx="594">
                <c:v>4.4334466406533517</c:v>
              </c:pt>
              <c:pt idx="595">
                <c:v>4.4443655435057137</c:v>
              </c:pt>
              <c:pt idx="596">
                <c:v>4.4136373768856005</c:v>
              </c:pt>
              <c:pt idx="597">
                <c:v>4.4222564461171183</c:v>
              </c:pt>
              <c:pt idx="598">
                <c:v>4.4230144907637703</c:v>
              </c:pt>
              <c:pt idx="599">
                <c:v>4.4142244592883255</c:v>
              </c:pt>
              <c:pt idx="600">
                <c:v>4.4007613102353842</c:v>
              </c:pt>
              <c:pt idx="601">
                <c:v>4.4531287018323313</c:v>
              </c:pt>
              <c:pt idx="602">
                <c:v>4.4490298219649027</c:v>
              </c:pt>
              <c:pt idx="603">
                <c:v>4.4428844545554025</c:v>
              </c:pt>
              <c:pt idx="604">
                <c:v>4.4210269884805937</c:v>
              </c:pt>
              <c:pt idx="605">
                <c:v>4.429570240690512</c:v>
              </c:pt>
              <c:pt idx="606">
                <c:v>4.3995305636854747</c:v>
              </c:pt>
              <c:pt idx="607">
                <c:v>4.4198369107781099</c:v>
              </c:pt>
              <c:pt idx="608">
                <c:v>4.4231522805827028</c:v>
              </c:pt>
              <c:pt idx="609">
                <c:v>4.4088332493683513</c:v>
              </c:pt>
              <c:pt idx="610">
                <c:v>4.4171506554108335</c:v>
              </c:pt>
              <c:pt idx="611">
                <c:v>4.4329411067207936</c:v>
              </c:pt>
              <c:pt idx="612">
                <c:v>4.4330173100747894</c:v>
              </c:pt>
              <c:pt idx="613">
                <c:v>4.4158992547938265</c:v>
              </c:pt>
              <c:pt idx="614">
                <c:v>4.4077125452150101</c:v>
              </c:pt>
              <c:pt idx="615">
                <c:v>4.4150593947550076</c:v>
              </c:pt>
              <c:pt idx="616">
                <c:v>4.4199643748223485</c:v>
              </c:pt>
              <c:pt idx="617">
                <c:v>4.4161413132574499</c:v>
              </c:pt>
              <c:pt idx="618">
                <c:v>4.4094062628105517</c:v>
              </c:pt>
              <c:pt idx="619">
                <c:v>4.3824952915252018</c:v>
              </c:pt>
              <c:pt idx="620">
                <c:v>4.4096410883388666</c:v>
              </c:pt>
              <c:pt idx="621">
                <c:v>4.4421024042535944</c:v>
              </c:pt>
              <c:pt idx="622">
                <c:v>4.4159881374370666</c:v>
              </c:pt>
              <c:pt idx="623">
                <c:v>4.4095301897368442</c:v>
              </c:pt>
              <c:pt idx="624">
                <c:v>4.42576275986531</c:v>
              </c:pt>
              <c:pt idx="625">
                <c:v>4.4099351470884818</c:v>
              </c:pt>
              <c:pt idx="626">
                <c:v>4.4346671750460205</c:v>
              </c:pt>
              <c:pt idx="627">
                <c:v>4.4212796552850682</c:v>
              </c:pt>
              <c:pt idx="628">
                <c:v>4.4261746994983424</c:v>
              </c:pt>
              <c:pt idx="629">
                <c:v>4.439327773307979</c:v>
              </c:pt>
              <c:pt idx="630">
                <c:v>4.3609102639656419</c:v>
              </c:pt>
              <c:pt idx="631">
                <c:v>4.3890726439446475</c:v>
              </c:pt>
              <c:pt idx="632">
                <c:v>4.3708039374599066</c:v>
              </c:pt>
              <c:pt idx="633">
                <c:v>4.3793980368987571</c:v>
              </c:pt>
              <c:pt idx="634">
                <c:v>4.3727958100135069</c:v>
              </c:pt>
              <c:pt idx="635">
                <c:v>4.375887525788416</c:v>
              </c:pt>
              <c:pt idx="636">
                <c:v>4.3609255519682559</c:v>
              </c:pt>
              <c:pt idx="637">
                <c:v>4.3663735706271156</c:v>
              </c:pt>
              <c:pt idx="638">
                <c:v>4.3738515063827705</c:v>
              </c:pt>
              <c:pt idx="639">
                <c:v>4.3856398892216353</c:v>
              </c:pt>
              <c:pt idx="640">
                <c:v>4.3811258506448842</c:v>
              </c:pt>
              <c:pt idx="641">
                <c:v>4.3750206380158119</c:v>
              </c:pt>
              <c:pt idx="642">
                <c:v>4.3834386307810336</c:v>
              </c:pt>
              <c:pt idx="643">
                <c:v>4.3751411895482581</c:v>
              </c:pt>
              <c:pt idx="644">
                <c:v>4.3642227765890995</c:v>
              </c:pt>
              <c:pt idx="645">
                <c:v>4.4081027425552568</c:v>
              </c:pt>
              <c:pt idx="646">
                <c:v>4.4027782081789359</c:v>
              </c:pt>
              <c:pt idx="647">
                <c:v>4.4028269008718333</c:v>
              </c:pt>
              <c:pt idx="648">
                <c:v>4.3766889657378814</c:v>
              </c:pt>
              <c:pt idx="649">
                <c:v>4.4300459621998165</c:v>
              </c:pt>
              <c:pt idx="650">
                <c:v>4.3772264591984147</c:v>
              </c:pt>
              <c:pt idx="651">
                <c:v>4.3899836212376968</c:v>
              </c:pt>
              <c:pt idx="652">
                <c:v>4.378127789020013</c:v>
              </c:pt>
              <c:pt idx="653">
                <c:v>4.3985946186590299</c:v>
              </c:pt>
              <c:pt idx="654">
                <c:v>4.3784629162821309</c:v>
              </c:pt>
              <c:pt idx="655">
                <c:v>4.3789841511216352</c:v>
              </c:pt>
              <c:pt idx="656">
                <c:v>4.406554639019542</c:v>
              </c:pt>
              <c:pt idx="657">
                <c:v>4.390478573975698</c:v>
              </c:pt>
              <c:pt idx="658">
                <c:v>4.3979058666190172</c:v>
              </c:pt>
              <c:pt idx="659">
                <c:v>4.4502715171293676</c:v>
              </c:pt>
              <c:pt idx="660">
                <c:v>4.3801875663254837</c:v>
              </c:pt>
              <c:pt idx="661">
                <c:v>4.4318970279695664</c:v>
              </c:pt>
              <c:pt idx="662">
                <c:v>4.4211549814122399</c:v>
              </c:pt>
              <c:pt idx="663">
                <c:v>4.3808662183473572</c:v>
              </c:pt>
              <c:pt idx="664">
                <c:v>4.3689470993396915</c:v>
              </c:pt>
              <c:pt idx="665">
                <c:v>4.3943813429181438</c:v>
              </c:pt>
              <c:pt idx="666">
                <c:v>4.3766568018110483</c:v>
              </c:pt>
              <c:pt idx="667">
                <c:v>4.3699835830221581</c:v>
              </c:pt>
              <c:pt idx="668">
                <c:v>4.3700354787934961</c:v>
              </c:pt>
              <c:pt idx="669">
                <c:v>4.3757545859737741</c:v>
              </c:pt>
              <c:pt idx="670">
                <c:v>4.365477043267564</c:v>
              </c:pt>
              <c:pt idx="671">
                <c:v>4.4058784253671002</c:v>
              </c:pt>
              <c:pt idx="672">
                <c:v>4.402963393462664</c:v>
              </c:pt>
              <c:pt idx="673">
                <c:v>4.3946197796352653</c:v>
              </c:pt>
              <c:pt idx="674">
                <c:v>4.3716559802063308</c:v>
              </c:pt>
              <c:pt idx="675">
                <c:v>4.3778385429376536</c:v>
              </c:pt>
              <c:pt idx="676">
                <c:v>4.3737597480257415</c:v>
              </c:pt>
              <c:pt idx="677">
                <c:v>4.3713643897081642</c:v>
              </c:pt>
              <c:pt idx="678">
                <c:v>4.3794195029726604</c:v>
              </c:pt>
              <c:pt idx="679">
                <c:v>4.3973023216149398</c:v>
              </c:pt>
              <c:pt idx="680">
                <c:v>4.3784061415596769</c:v>
              </c:pt>
              <c:pt idx="681">
                <c:v>4.3782004650494706</c:v>
              </c:pt>
              <c:pt idx="682">
                <c:v>4.3827619765060044</c:v>
              </c:pt>
              <c:pt idx="683">
                <c:v>4.4002283642210651</c:v>
              </c:pt>
              <c:pt idx="684">
                <c:v>4.377312289381492</c:v>
              </c:pt>
              <c:pt idx="685">
                <c:v>4.399520788765475</c:v>
              </c:pt>
              <c:pt idx="686">
                <c:v>4.4039579757295391</c:v>
              </c:pt>
              <c:pt idx="687">
                <c:v>4.3889454835654318</c:v>
              </c:pt>
              <c:pt idx="688">
                <c:v>4.404880417151138</c:v>
              </c:pt>
              <c:pt idx="689">
                <c:v>4.3788593015555906</c:v>
              </c:pt>
              <c:pt idx="690">
                <c:v>4.3905430197035376</c:v>
              </c:pt>
              <c:pt idx="691">
                <c:v>4.380298766590677</c:v>
              </c:pt>
              <c:pt idx="692">
                <c:v>4.3970345160336723</c:v>
              </c:pt>
              <c:pt idx="693">
                <c:v>4.380527068859239</c:v>
              </c:pt>
              <c:pt idx="694">
                <c:v>4.4187924491378912</c:v>
              </c:pt>
              <c:pt idx="695">
                <c:v>4.4019364044856566</c:v>
              </c:pt>
              <c:pt idx="696">
                <c:v>4.3968623520804577</c:v>
              </c:pt>
              <c:pt idx="697">
                <c:v>4.4038974395583432</c:v>
              </c:pt>
              <c:pt idx="698">
                <c:v>4.4017790077858585</c:v>
              </c:pt>
              <c:pt idx="699">
                <c:v>4.3937557576588935</c:v>
              </c:pt>
              <c:pt idx="700">
                <c:v>4.3880591419781183</c:v>
              </c:pt>
              <c:pt idx="701">
                <c:v>4.4110511726616739</c:v>
              </c:pt>
              <c:pt idx="702">
                <c:v>4.395294141325464</c:v>
              </c:pt>
              <c:pt idx="703">
                <c:v>4.4394391437672507</c:v>
              </c:pt>
              <c:pt idx="704">
                <c:v>4.4267240771863241</c:v>
              </c:pt>
              <c:pt idx="705">
                <c:v>4.438375379085068</c:v>
              </c:pt>
              <c:pt idx="706">
                <c:v>4.3925586295126537</c:v>
              </c:pt>
              <c:pt idx="707">
                <c:v>4.4191590621515546</c:v>
              </c:pt>
              <c:pt idx="708">
                <c:v>4.4348378206993564</c:v>
              </c:pt>
              <c:pt idx="709">
                <c:v>4.4161602788322423</c:v>
              </c:pt>
              <c:pt idx="710">
                <c:v>4.3985183265379408</c:v>
              </c:pt>
              <c:pt idx="711">
                <c:v>4.4291373243682717</c:v>
              </c:pt>
              <c:pt idx="712">
                <c:v>4.4095521540318803</c:v>
              </c:pt>
              <c:pt idx="713">
                <c:v>4.4259364448830922</c:v>
              </c:pt>
              <c:pt idx="714">
                <c:v>4.4263181612173979</c:v>
              </c:pt>
              <c:pt idx="715">
                <c:v>4.4102955446358383</c:v>
              </c:pt>
              <c:pt idx="716">
                <c:v>4.3983524327744457</c:v>
              </c:pt>
              <c:pt idx="717">
                <c:v>4.4094161212694925</c:v>
              </c:pt>
              <c:pt idx="718">
                <c:v>4.392642777244296</c:v>
              </c:pt>
              <c:pt idx="719">
                <c:v>4.4021273510173389</c:v>
              </c:pt>
              <c:pt idx="720">
                <c:v>4.4348455552527621</c:v>
              </c:pt>
              <c:pt idx="721">
                <c:v>4.3906079198472936</c:v>
              </c:pt>
              <c:pt idx="722">
                <c:v>4.4070237694039909</c:v>
              </c:pt>
              <c:pt idx="723">
                <c:v>4.4038084333836061</c:v>
              </c:pt>
              <c:pt idx="724">
                <c:v>4.4471641799453909</c:v>
              </c:pt>
              <c:pt idx="725">
                <c:v>4.3938240228715015</c:v>
              </c:pt>
              <c:pt idx="726">
                <c:v>4.3966967578589866</c:v>
              </c:pt>
              <c:pt idx="727">
                <c:v>4.3906111068543829</c:v>
              </c:pt>
              <c:pt idx="728">
                <c:v>4.4281485920646242</c:v>
              </c:pt>
              <c:pt idx="729">
                <c:v>4.4064003704873009</c:v>
              </c:pt>
              <c:pt idx="730">
                <c:v>4.4311115768497196</c:v>
              </c:pt>
              <c:pt idx="731">
                <c:v>4.408364526149998</c:v>
              </c:pt>
              <c:pt idx="732">
                <c:v>4.403634559484864</c:v>
              </c:pt>
              <c:pt idx="733">
                <c:v>4.3929385078033389</c:v>
              </c:pt>
              <c:pt idx="734">
                <c:v>4.4395525494727242</c:v>
              </c:pt>
              <c:pt idx="735">
                <c:v>4.4246928744637692</c:v>
              </c:pt>
              <c:pt idx="736">
                <c:v>4.4051819586639267</c:v>
              </c:pt>
              <c:pt idx="737">
                <c:v>4.426381533954169</c:v>
              </c:pt>
              <c:pt idx="738">
                <c:v>4.4031048058508286</c:v>
              </c:pt>
              <c:pt idx="739">
                <c:v>4.3915244487273801</c:v>
              </c:pt>
              <c:pt idx="740">
                <c:v>4.407929436904495</c:v>
              </c:pt>
              <c:pt idx="741">
                <c:v>4.4061456602083711</c:v>
              </c:pt>
              <c:pt idx="742">
                <c:v>4.4062133448614951</c:v>
              </c:pt>
              <c:pt idx="743">
                <c:v>4.4107421768914223</c:v>
              </c:pt>
              <c:pt idx="744">
                <c:v>4.4295612079762039</c:v>
              </c:pt>
              <c:pt idx="745">
                <c:v>4.3970259911934555</c:v>
              </c:pt>
              <c:pt idx="746">
                <c:v>4.4428126666163807</c:v>
              </c:pt>
              <c:pt idx="747">
                <c:v>4.4027665411136283</c:v>
              </c:pt>
              <c:pt idx="748">
                <c:v>4.3946836159487388</c:v>
              </c:pt>
              <c:pt idx="749">
                <c:v>4.3993366704323753</c:v>
              </c:pt>
              <c:pt idx="750">
                <c:v>4.4152366675959387</c:v>
              </c:pt>
              <c:pt idx="751">
                <c:v>4.4027078336239356</c:v>
              </c:pt>
              <c:pt idx="752">
                <c:v>4.3988906395255345</c:v>
              </c:pt>
              <c:pt idx="753">
                <c:v>4.4188034234970095</c:v>
              </c:pt>
              <c:pt idx="754">
                <c:v>4.4224025578538937</c:v>
              </c:pt>
              <c:pt idx="755">
                <c:v>4.42288740599726</c:v>
              </c:pt>
              <c:pt idx="756">
                <c:v>4.4261081904811279</c:v>
              </c:pt>
              <c:pt idx="757">
                <c:v>4.4122247469673699</c:v>
              </c:pt>
              <c:pt idx="758">
                <c:v>4.406763913340586</c:v>
              </c:pt>
              <c:pt idx="759">
                <c:v>4.4160307504005738</c:v>
              </c:pt>
              <c:pt idx="760">
                <c:v>4.4065479009162551</c:v>
              </c:pt>
              <c:pt idx="761">
                <c:v>4.4132969871514121</c:v>
              </c:pt>
              <c:pt idx="762">
                <c:v>4.4070012588250025</c:v>
              </c:pt>
              <c:pt idx="763">
                <c:v>4.4396916520610388</c:v>
              </c:pt>
              <c:pt idx="764">
                <c:v>4.4026814096874656</c:v>
              </c:pt>
              <c:pt idx="765">
                <c:v>4.4125067294907225</c:v>
              </c:pt>
              <c:pt idx="766">
                <c:v>4.409113260425741</c:v>
              </c:pt>
              <c:pt idx="767">
                <c:v>4.4091718136988165</c:v>
              </c:pt>
              <c:pt idx="768">
                <c:v>4.4096564082638112</c:v>
              </c:pt>
              <c:pt idx="769">
                <c:v>4.388544509632009</c:v>
              </c:pt>
              <c:pt idx="770">
                <c:v>4.382470279389107</c:v>
              </c:pt>
              <c:pt idx="771">
                <c:v>4.4345932974554136</c:v>
              </c:pt>
              <c:pt idx="772">
                <c:v>4.4337445444541101</c:v>
              </c:pt>
            </c:numLit>
          </c:xVal>
          <c:yVal>
            <c:numLit>
              <c:formatCode>General</c:formatCode>
              <c:ptCount val="773"/>
              <c:pt idx="0">
                <c:v>4.7549665545969511E-2</c:v>
              </c:pt>
              <c:pt idx="1">
                <c:v>-5.674110060251536E-3</c:v>
              </c:pt>
              <c:pt idx="2">
                <c:v>-5.8550048864995929E-2</c:v>
              </c:pt>
              <c:pt idx="3">
                <c:v>-3.3063727248111796E-2</c:v>
              </c:pt>
              <c:pt idx="4">
                <c:v>-6.9419408037267871E-3</c:v>
              </c:pt>
              <c:pt idx="5">
                <c:v>-2.8810344146214639E-2</c:v>
              </c:pt>
              <c:pt idx="6">
                <c:v>-2.4360105641076046E-2</c:v>
              </c:pt>
              <c:pt idx="7">
                <c:v>2.2587174823192058E-3</c:v>
              </c:pt>
              <c:pt idx="8">
                <c:v>9.7483574940824269E-3</c:v>
              </c:pt>
              <c:pt idx="9">
                <c:v>8.3346034735232166E-4</c:v>
              </c:pt>
              <c:pt idx="10">
                <c:v>-4.1925475445588667E-2</c:v>
              </c:pt>
              <c:pt idx="11">
                <c:v>-2.3129694520434008E-2</c:v>
              </c:pt>
              <c:pt idx="12">
                <c:v>-2.3360100668002204E-2</c:v>
              </c:pt>
              <c:pt idx="13">
                <c:v>-1.6024567014153668E-2</c:v>
              </c:pt>
              <c:pt idx="14">
                <c:v>2.5857928228319338E-2</c:v>
              </c:pt>
              <c:pt idx="15">
                <c:v>1.8446242084085185E-2</c:v>
              </c:pt>
              <c:pt idx="16">
                <c:v>-2.4350506429490437E-2</c:v>
              </c:pt>
              <c:pt idx="17">
                <c:v>1.6726123942784277E-2</c:v>
              </c:pt>
              <c:pt idx="18">
                <c:v>4.7908871813988618E-2</c:v>
              </c:pt>
              <c:pt idx="19">
                <c:v>7.2468147875744293E-2</c:v>
              </c:pt>
              <c:pt idx="20">
                <c:v>2.5122651157555076E-2</c:v>
              </c:pt>
              <c:pt idx="21">
                <c:v>2.2088394047583115E-2</c:v>
              </c:pt>
              <c:pt idx="22">
                <c:v>3.3643575337729992E-2</c:v>
              </c:pt>
              <c:pt idx="23">
                <c:v>-1.3131757539118105E-2</c:v>
              </c:pt>
              <c:pt idx="24">
                <c:v>-4.0998173317093212E-2</c:v>
              </c:pt>
              <c:pt idx="25">
                <c:v>1.0576317219707754E-2</c:v>
              </c:pt>
              <c:pt idx="26">
                <c:v>3.9451269788869148E-2</c:v>
              </c:pt>
              <c:pt idx="27">
                <c:v>6.4407834521563068E-2</c:v>
              </c:pt>
              <c:pt idx="28">
                <c:v>6.2434932237476204E-3</c:v>
              </c:pt>
              <c:pt idx="29">
                <c:v>1.0781286481529762E-2</c:v>
              </c:pt>
              <c:pt idx="30">
                <c:v>3.0733339940357318E-2</c:v>
              </c:pt>
              <c:pt idx="31">
                <c:v>8.3333114428540966E-5</c:v>
              </c:pt>
              <c:pt idx="32">
                <c:v>-4.1647416592586417E-2</c:v>
              </c:pt>
              <c:pt idx="33">
                <c:v>-1.9562872538134712E-2</c:v>
              </c:pt>
              <c:pt idx="34">
                <c:v>1.8481462110363722E-2</c:v>
              </c:pt>
              <c:pt idx="35">
                <c:v>8.5926066235693099E-3</c:v>
              </c:pt>
              <c:pt idx="36">
                <c:v>-4.7792140650447124E-2</c:v>
              </c:pt>
              <c:pt idx="37">
                <c:v>-3.1958540363404175E-2</c:v>
              </c:pt>
              <c:pt idx="38">
                <c:v>-7.9954708731971635E-2</c:v>
              </c:pt>
              <c:pt idx="39">
                <c:v>-7.5881215377407329E-2</c:v>
              </c:pt>
              <c:pt idx="40">
                <c:v>2.3588556818998185E-2</c:v>
              </c:pt>
              <c:pt idx="41">
                <c:v>3.1725053255926561E-2</c:v>
              </c:pt>
              <c:pt idx="42">
                <c:v>-2.1829420698584734E-2</c:v>
              </c:pt>
              <c:pt idx="43">
                <c:v>3.6421760369238498E-3</c:v>
              </c:pt>
              <c:pt idx="44">
                <c:v>-6.7339722126718016E-3</c:v>
              </c:pt>
              <c:pt idx="45">
                <c:v>7.8113424568684309E-3</c:v>
              </c:pt>
              <c:pt idx="46">
                <c:v>1.0691471503626815E-2</c:v>
              </c:pt>
              <c:pt idx="47">
                <c:v>1.0881436843231285E-2</c:v>
              </c:pt>
              <c:pt idx="48">
                <c:v>8.1749478561325972E-3</c:v>
              </c:pt>
              <c:pt idx="49">
                <c:v>9.6746713978548726E-2</c:v>
              </c:pt>
              <c:pt idx="50">
                <c:v>4.3472857037789581E-3</c:v>
              </c:pt>
              <c:pt idx="51">
                <c:v>-1.6504895131638442E-2</c:v>
              </c:pt>
              <c:pt idx="52">
                <c:v>-2.4386230709718681E-2</c:v>
              </c:pt>
              <c:pt idx="53">
                <c:v>-2.4934205747135785E-2</c:v>
              </c:pt>
              <c:pt idx="54">
                <c:v>-7.294982188576693E-2</c:v>
              </c:pt>
              <c:pt idx="55">
                <c:v>-1.2739177242448108E-2</c:v>
              </c:pt>
              <c:pt idx="56">
                <c:v>-2.6964972274606147E-2</c:v>
              </c:pt>
              <c:pt idx="57">
                <c:v>-3.0565924838727554E-2</c:v>
              </c:pt>
              <c:pt idx="58">
                <c:v>-3.0591669687865419E-2</c:v>
              </c:pt>
              <c:pt idx="59">
                <c:v>1.7081835107100929E-2</c:v>
              </c:pt>
              <c:pt idx="60">
                <c:v>4.6886157390794381E-2</c:v>
              </c:pt>
              <c:pt idx="61">
                <c:v>2.7392026726386298E-2</c:v>
              </c:pt>
              <c:pt idx="62">
                <c:v>4.0504752507847464E-2</c:v>
              </c:pt>
              <c:pt idx="63">
                <c:v>4.9291881126911186E-2</c:v>
              </c:pt>
              <c:pt idx="64">
                <c:v>8.3414588730024164E-3</c:v>
              </c:pt>
              <c:pt idx="65">
                <c:v>8.1741440574122137E-2</c:v>
              </c:pt>
              <c:pt idx="66">
                <c:v>7.3131994868256278E-2</c:v>
              </c:pt>
              <c:pt idx="67">
                <c:v>-2.3746543338631909E-2</c:v>
              </c:pt>
              <c:pt idx="68">
                <c:v>1.8730621269885894E-2</c:v>
              </c:pt>
              <c:pt idx="69">
                <c:v>-3.4541970671314814E-2</c:v>
              </c:pt>
              <c:pt idx="70">
                <c:v>2.2901712520825512E-2</c:v>
              </c:pt>
              <c:pt idx="71">
                <c:v>2.9974560514102855E-2</c:v>
              </c:pt>
              <c:pt idx="72">
                <c:v>-1.5080635131968556E-2</c:v>
              </c:pt>
              <c:pt idx="73">
                <c:v>-6.8895819332093211E-3</c:v>
              </c:pt>
              <c:pt idx="74">
                <c:v>3.883347167128548E-2</c:v>
              </c:pt>
              <c:pt idx="75">
                <c:v>-1.4219063633174045E-3</c:v>
              </c:pt>
              <c:pt idx="76">
                <c:v>-2.5039138496638635E-2</c:v>
              </c:pt>
              <c:pt idx="77">
                <c:v>-2.1882357823792553E-2</c:v>
              </c:pt>
              <c:pt idx="78">
                <c:v>-1.0157213341468463E-2</c:v>
              </c:pt>
              <c:pt idx="79">
                <c:v>-2.1935136437526204E-2</c:v>
              </c:pt>
              <c:pt idx="80">
                <c:v>-9.0021044321062504E-3</c:v>
              </c:pt>
              <c:pt idx="81">
                <c:v>-5.0223717695623726E-2</c:v>
              </c:pt>
              <c:pt idx="82">
                <c:v>-8.4279951357141059E-2</c:v>
              </c:pt>
              <c:pt idx="83">
                <c:v>-2.9971529194627422E-2</c:v>
              </c:pt>
              <c:pt idx="84">
                <c:v>-8.1405093000260997E-2</c:v>
              </c:pt>
              <c:pt idx="85">
                <c:v>-6.3521704639660115E-2</c:v>
              </c:pt>
              <c:pt idx="86">
                <c:v>-4.671489638870252E-2</c:v>
              </c:pt>
              <c:pt idx="87">
                <c:v>-2.3805937707881419E-2</c:v>
              </c:pt>
              <c:pt idx="88">
                <c:v>6.5079048662651573E-2</c:v>
              </c:pt>
              <c:pt idx="89">
                <c:v>-4.4972633813129548E-3</c:v>
              </c:pt>
              <c:pt idx="90">
                <c:v>-3.3430768646034004E-2</c:v>
              </c:pt>
              <c:pt idx="91">
                <c:v>-2.4252367465663838E-2</c:v>
              </c:pt>
              <c:pt idx="92">
                <c:v>-1.0424515238447896E-2</c:v>
              </c:pt>
              <c:pt idx="93">
                <c:v>-2.2698356490826299E-2</c:v>
              </c:pt>
              <c:pt idx="94">
                <c:v>-1.9026206198041962E-2</c:v>
              </c:pt>
              <c:pt idx="95">
                <c:v>-2.6893461125903073E-3</c:v>
              </c:pt>
              <c:pt idx="96">
                <c:v>-2.1451476036766337E-2</c:v>
              </c:pt>
              <c:pt idx="97">
                <c:v>-1.35161013070908E-2</c:v>
              </c:pt>
              <c:pt idx="98">
                <c:v>-1.0441877849762804E-3</c:v>
              </c:pt>
              <c:pt idx="99">
                <c:v>-2.7821744971703311E-3</c:v>
              </c:pt>
              <c:pt idx="100">
                <c:v>-4.3336676123182372E-3</c:v>
              </c:pt>
              <c:pt idx="101">
                <c:v>2.7909939613611989E-2</c:v>
              </c:pt>
              <c:pt idx="102">
                <c:v>5.2220452833758202E-2</c:v>
              </c:pt>
              <c:pt idx="103">
                <c:v>-2.9274690637120848E-2</c:v>
              </c:pt>
              <c:pt idx="104">
                <c:v>4.7150533450502685E-2</c:v>
              </c:pt>
              <c:pt idx="105">
                <c:v>2.3770927893772331E-2</c:v>
              </c:pt>
              <c:pt idx="106">
                <c:v>1.0912124460589645E-2</c:v>
              </c:pt>
              <c:pt idx="107">
                <c:v>4.5187262126056282E-3</c:v>
              </c:pt>
              <c:pt idx="108">
                <c:v>3.8961699484327816E-2</c:v>
              </c:pt>
              <c:pt idx="109">
                <c:v>-1.9413726423447741E-2</c:v>
              </c:pt>
              <c:pt idx="110">
                <c:v>-3.9558634530306946E-2</c:v>
              </c:pt>
              <c:pt idx="111">
                <c:v>1.1675639768652601E-2</c:v>
              </c:pt>
              <c:pt idx="112">
                <c:v>3.4226514042109635E-2</c:v>
              </c:pt>
              <c:pt idx="113">
                <c:v>7.5613613095379506E-2</c:v>
              </c:pt>
              <c:pt idx="114">
                <c:v>1.4026896244612175E-3</c:v>
              </c:pt>
              <c:pt idx="115">
                <c:v>4.5200543690703476E-2</c:v>
              </c:pt>
              <c:pt idx="116">
                <c:v>2.8018854055072318E-2</c:v>
              </c:pt>
              <c:pt idx="117">
                <c:v>5.6561666580946302E-2</c:v>
              </c:pt>
              <c:pt idx="118">
                <c:v>3.6996468755383205E-2</c:v>
              </c:pt>
              <c:pt idx="119">
                <c:v>-1.8024130847996034E-2</c:v>
              </c:pt>
              <c:pt idx="120">
                <c:v>3.552665779631603E-2</c:v>
              </c:pt>
              <c:pt idx="121">
                <c:v>5.2792024464506149E-2</c:v>
              </c:pt>
              <c:pt idx="122">
                <c:v>4.9048498536331309E-2</c:v>
              </c:pt>
              <c:pt idx="123">
                <c:v>4.1491413373757169E-2</c:v>
              </c:pt>
              <c:pt idx="124">
                <c:v>-2.6011991863443384E-2</c:v>
              </c:pt>
              <c:pt idx="125">
                <c:v>-9.591143788889589E-3</c:v>
              </c:pt>
              <c:pt idx="126">
                <c:v>-4.9637404756621706E-2</c:v>
              </c:pt>
              <c:pt idx="127">
                <c:v>-3.0465494207138732E-2</c:v>
              </c:pt>
              <c:pt idx="128">
                <c:v>1.944427146275185E-2</c:v>
              </c:pt>
              <c:pt idx="129">
                <c:v>5.1076500031890681E-2</c:v>
              </c:pt>
              <c:pt idx="130">
                <c:v>-2.4870461535489774E-2</c:v>
              </c:pt>
              <c:pt idx="131">
                <c:v>-3.1524036029292546E-2</c:v>
              </c:pt>
              <c:pt idx="132">
                <c:v>3.8603986690206149E-2</c:v>
              </c:pt>
              <c:pt idx="133">
                <c:v>-4.0919604177212854E-2</c:v>
              </c:pt>
              <c:pt idx="134">
                <c:v>-4.3879176472459314E-2</c:v>
              </c:pt>
              <c:pt idx="135">
                <c:v>3.8423319058050076E-2</c:v>
              </c:pt>
              <c:pt idx="136">
                <c:v>3.2665238675892994E-3</c:v>
              </c:pt>
              <c:pt idx="137">
                <c:v>-5.2451962515691619E-3</c:v>
              </c:pt>
              <c:pt idx="138">
                <c:v>9.6683336524151287E-2</c:v>
              </c:pt>
              <c:pt idx="139">
                <c:v>-4.1827392009727404E-2</c:v>
              </c:pt>
              <c:pt idx="140">
                <c:v>-2.180143121663658E-2</c:v>
              </c:pt>
              <c:pt idx="141">
                <c:v>2.9949960485984306E-3</c:v>
              </c:pt>
              <c:pt idx="142">
                <c:v>2.0070612822668643E-2</c:v>
              </c:pt>
              <c:pt idx="143">
                <c:v>-1.557308805489388E-2</c:v>
              </c:pt>
              <c:pt idx="144">
                <c:v>-4.7276054938291345E-2</c:v>
              </c:pt>
              <c:pt idx="145">
                <c:v>-6.5540565028330278E-2</c:v>
              </c:pt>
              <c:pt idx="146">
                <c:v>-6.0325911129378795E-2</c:v>
              </c:pt>
              <c:pt idx="147">
                <c:v>-4.8214563099966412E-2</c:v>
              </c:pt>
              <c:pt idx="148">
                <c:v>-4.355278721551592E-2</c:v>
              </c:pt>
              <c:pt idx="149">
                <c:v>1.2111577289680042E-2</c:v>
              </c:pt>
              <c:pt idx="150">
                <c:v>-3.4321237433276863E-3</c:v>
              </c:pt>
              <c:pt idx="151">
                <c:v>1.5840073088577711E-2</c:v>
              </c:pt>
              <c:pt idx="152">
                <c:v>-2.1617750792961132E-2</c:v>
              </c:pt>
              <c:pt idx="153">
                <c:v>1.5705045522547145E-2</c:v>
              </c:pt>
              <c:pt idx="154">
                <c:v>4.6032923157504513E-2</c:v>
              </c:pt>
              <c:pt idx="155">
                <c:v>5.0830515917237307E-2</c:v>
              </c:pt>
              <c:pt idx="156">
                <c:v>9.7035340568798922E-2</c:v>
              </c:pt>
              <c:pt idx="157">
                <c:v>1.8585867478048357E-2</c:v>
              </c:pt>
              <c:pt idx="158">
                <c:v>3.2588078201200688E-2</c:v>
              </c:pt>
              <c:pt idx="159">
                <c:v>5.1322563183919812E-4</c:v>
              </c:pt>
              <c:pt idx="160">
                <c:v>2.6945679942093292E-2</c:v>
              </c:pt>
              <c:pt idx="161">
                <c:v>-2.0908734027627496E-2</c:v>
              </c:pt>
              <c:pt idx="162">
                <c:v>-3.6183655145460847E-2</c:v>
              </c:pt>
              <c:pt idx="163">
                <c:v>-4.7351586908570553E-2</c:v>
              </c:pt>
              <c:pt idx="164">
                <c:v>-3.6468513419887216E-2</c:v>
              </c:pt>
              <c:pt idx="165">
                <c:v>1.4128515204376413E-2</c:v>
              </c:pt>
              <c:pt idx="166">
                <c:v>1.1078656264494668E-2</c:v>
              </c:pt>
              <c:pt idx="167">
                <c:v>2.9498352849492093E-2</c:v>
              </c:pt>
              <c:pt idx="168">
                <c:v>3.1860005275172298E-2</c:v>
              </c:pt>
              <c:pt idx="169">
                <c:v>-3.5188595744664042E-3</c:v>
              </c:pt>
              <c:pt idx="170">
                <c:v>1.3293970636048869E-2</c:v>
              </c:pt>
              <c:pt idx="171">
                <c:v>9.9977710730454916E-2</c:v>
              </c:pt>
              <c:pt idx="172">
                <c:v>2.0435195745887924E-2</c:v>
              </c:pt>
              <c:pt idx="173">
                <c:v>-2.8578031249668179E-2</c:v>
              </c:pt>
              <c:pt idx="174">
                <c:v>2.0939489870363204E-2</c:v>
              </c:pt>
              <c:pt idx="175">
                <c:v>2.9489124431422375E-2</c:v>
              </c:pt>
              <c:pt idx="176">
                <c:v>1.0266186882375017E-2</c:v>
              </c:pt>
              <c:pt idx="177">
                <c:v>-1.4873069569722119E-2</c:v>
              </c:pt>
              <c:pt idx="178">
                <c:v>1.7820516653234364E-2</c:v>
              </c:pt>
              <c:pt idx="179">
                <c:v>-3.3945779070967852E-2</c:v>
              </c:pt>
              <c:pt idx="180">
                <c:v>-3.1471899628240152E-2</c:v>
              </c:pt>
              <c:pt idx="181">
                <c:v>8.7296326005097846E-2</c:v>
              </c:pt>
              <c:pt idx="182">
                <c:v>3.7017695188894528E-2</c:v>
              </c:pt>
              <c:pt idx="183">
                <c:v>6.9206906545018043E-2</c:v>
              </c:pt>
              <c:pt idx="184">
                <c:v>1.771846264307797E-2</c:v>
              </c:pt>
              <c:pt idx="185">
                <c:v>-4.3024569512581046E-2</c:v>
              </c:pt>
              <c:pt idx="186">
                <c:v>-7.297520967428639E-3</c:v>
              </c:pt>
              <c:pt idx="187">
                <c:v>4.611450081066959E-2</c:v>
              </c:pt>
              <c:pt idx="188">
                <c:v>2.2610970246851103E-2</c:v>
              </c:pt>
              <c:pt idx="189">
                <c:v>4.3787961278062504E-2</c:v>
              </c:pt>
              <c:pt idx="190">
                <c:v>1.4169543498413262E-2</c:v>
              </c:pt>
              <c:pt idx="191">
                <c:v>2.8482156734632724E-4</c:v>
              </c:pt>
              <c:pt idx="192">
                <c:v>-9.7831841826936383E-3</c:v>
              </c:pt>
              <c:pt idx="193">
                <c:v>3.0648445783362455E-2</c:v>
              </c:pt>
              <c:pt idx="194">
                <c:v>-3.0300865734173676E-2</c:v>
              </c:pt>
              <c:pt idx="195">
                <c:v>-5.6501191048230481E-3</c:v>
              </c:pt>
              <c:pt idx="196">
                <c:v>3.0392991235990152E-3</c:v>
              </c:pt>
              <c:pt idx="197">
                <c:v>7.9446450563507298E-3</c:v>
              </c:pt>
              <c:pt idx="198">
                <c:v>7.1960643645332389E-2</c:v>
              </c:pt>
              <c:pt idx="199">
                <c:v>2.5608768499081336E-3</c:v>
              </c:pt>
              <c:pt idx="200">
                <c:v>8.3212315667853254E-2</c:v>
              </c:pt>
              <c:pt idx="201">
                <c:v>-3.8679260057920217E-2</c:v>
              </c:pt>
              <c:pt idx="202">
                <c:v>-6.2384500439087276E-2</c:v>
              </c:pt>
              <c:pt idx="203">
                <c:v>7.4888708412159666E-2</c:v>
              </c:pt>
              <c:pt idx="204">
                <c:v>3.782306387746015E-2</c:v>
              </c:pt>
              <c:pt idx="205">
                <c:v>-2.9744573392035178E-2</c:v>
              </c:pt>
              <c:pt idx="206">
                <c:v>1.4251349007886382E-2</c:v>
              </c:pt>
              <c:pt idx="207">
                <c:v>2.4634027676125214E-2</c:v>
              </c:pt>
              <c:pt idx="208">
                <c:v>3.6493223233197369E-2</c:v>
              </c:pt>
              <c:pt idx="209">
                <c:v>-2.4706056499275597E-2</c:v>
              </c:pt>
              <c:pt idx="210">
                <c:v>-5.1092861915105203E-3</c:v>
              </c:pt>
              <c:pt idx="211">
                <c:v>7.8528401667856684E-3</c:v>
              </c:pt>
              <c:pt idx="212">
                <c:v>6.2094850346096742E-2</c:v>
              </c:pt>
              <c:pt idx="213">
                <c:v>8.8652968727455317E-2</c:v>
              </c:pt>
              <c:pt idx="214">
                <c:v>-8.053368072927114E-3</c:v>
              </c:pt>
              <c:pt idx="215">
                <c:v>-5.198306282891263E-2</c:v>
              </c:pt>
              <c:pt idx="216">
                <c:v>-7.7792058356104477E-2</c:v>
              </c:pt>
              <c:pt idx="217">
                <c:v>-7.6566047529626147E-2</c:v>
              </c:pt>
              <c:pt idx="218">
                <c:v>-9.1645381972180751E-2</c:v>
              </c:pt>
              <c:pt idx="219">
                <c:v>2.870988466158586E-2</c:v>
              </c:pt>
              <c:pt idx="220">
                <c:v>-7.0070996481032211E-2</c:v>
              </c:pt>
              <c:pt idx="221">
                <c:v>1.7465911233571774E-2</c:v>
              </c:pt>
              <c:pt idx="222">
                <c:v>9.0117713230676522E-2</c:v>
              </c:pt>
              <c:pt idx="223">
                <c:v>-2.7937256839936531E-2</c:v>
              </c:pt>
              <c:pt idx="224">
                <c:v>-3.8724799122784148E-2</c:v>
              </c:pt>
              <c:pt idx="225">
                <c:v>8.3101774024836317E-3</c:v>
              </c:pt>
              <c:pt idx="226">
                <c:v>-3.2756685626415205E-2</c:v>
              </c:pt>
              <c:pt idx="227">
                <c:v>-6.7539016678551E-2</c:v>
              </c:pt>
              <c:pt idx="228">
                <c:v>3.7257589964346138E-2</c:v>
              </c:pt>
              <c:pt idx="229">
                <c:v>2.7872565733221499E-2</c:v>
              </c:pt>
              <c:pt idx="230">
                <c:v>-3.4445023684286369E-3</c:v>
              </c:pt>
              <c:pt idx="231">
                <c:v>8.3018957465492704E-3</c:v>
              </c:pt>
              <c:pt idx="232">
                <c:v>-1.2941918748891723E-2</c:v>
              </c:pt>
              <c:pt idx="233">
                <c:v>3.8050167376968425E-2</c:v>
              </c:pt>
              <c:pt idx="234">
                <c:v>-5.5117030000679357E-2</c:v>
              </c:pt>
              <c:pt idx="235">
                <c:v>4.1003182753160061E-2</c:v>
              </c:pt>
              <c:pt idx="236">
                <c:v>-1.9564524540505168E-2</c:v>
              </c:pt>
              <c:pt idx="237">
                <c:v>-3.7735543399926463E-2</c:v>
              </c:pt>
              <c:pt idx="238">
                <c:v>-3.832088537867584E-2</c:v>
              </c:pt>
              <c:pt idx="239">
                <c:v>-2.4812975377330737E-2</c:v>
              </c:pt>
              <c:pt idx="240">
                <c:v>-1.2530990801644215E-2</c:v>
              </c:pt>
              <c:pt idx="241">
                <c:v>-2.8717463959740286E-2</c:v>
              </c:pt>
              <c:pt idx="242">
                <c:v>1.9087192559476662E-2</c:v>
              </c:pt>
              <c:pt idx="243">
                <c:v>-4.0474267452235146E-2</c:v>
              </c:pt>
              <c:pt idx="244">
                <c:v>9.6527592242194871E-3</c:v>
              </c:pt>
              <c:pt idx="245">
                <c:v>-5.8824624239108836E-2</c:v>
              </c:pt>
              <c:pt idx="246">
                <c:v>1.2804533208496949E-2</c:v>
              </c:pt>
              <c:pt idx="247">
                <c:v>-1.7243861524383064E-3</c:v>
              </c:pt>
              <c:pt idx="248">
                <c:v>-1.8332900371560434E-2</c:v>
              </c:pt>
              <c:pt idx="249">
                <c:v>-4.0484892398175099E-2</c:v>
              </c:pt>
              <c:pt idx="250">
                <c:v>4.4730347703163531E-3</c:v>
              </c:pt>
              <c:pt idx="251">
                <c:v>-2.3178610999446292E-2</c:v>
              </c:pt>
              <c:pt idx="252">
                <c:v>-2.4024029045962791E-2</c:v>
              </c:pt>
              <c:pt idx="253">
                <c:v>-2.6002724742849814E-2</c:v>
              </c:pt>
              <c:pt idx="254">
                <c:v>-5.926507305144213E-2</c:v>
              </c:pt>
              <c:pt idx="255">
                <c:v>-1.8122126730513166E-2</c:v>
              </c:pt>
              <c:pt idx="256">
                <c:v>-3.0476648375158177E-2</c:v>
              </c:pt>
              <c:pt idx="257">
                <c:v>-3.9300696157997805E-3</c:v>
              </c:pt>
              <c:pt idx="258">
                <c:v>-1.8368939149291386E-2</c:v>
              </c:pt>
              <c:pt idx="259">
                <c:v>-6.9245891466539256E-2</c:v>
              </c:pt>
              <c:pt idx="260">
                <c:v>-5.5698587471810335E-2</c:v>
              </c:pt>
              <c:pt idx="261">
                <c:v>-5.7964470840546234E-2</c:v>
              </c:pt>
              <c:pt idx="262">
                <c:v>-5.7249792887867912E-3</c:v>
              </c:pt>
              <c:pt idx="263">
                <c:v>-7.256911056130555E-2</c:v>
              </c:pt>
              <c:pt idx="264">
                <c:v>-5.0068227107034069E-2</c:v>
              </c:pt>
              <c:pt idx="265">
                <c:v>-3.9287914350026654E-2</c:v>
              </c:pt>
              <c:pt idx="266">
                <c:v>-1.0982577958393414E-2</c:v>
              </c:pt>
              <c:pt idx="267">
                <c:v>1.1898796008837031E-2</c:v>
              </c:pt>
              <c:pt idx="268">
                <c:v>4.5219116323158559E-3</c:v>
              </c:pt>
              <c:pt idx="269">
                <c:v>-2.3602378619219877E-2</c:v>
              </c:pt>
              <c:pt idx="270">
                <c:v>-2.1257570875627962E-3</c:v>
              </c:pt>
              <c:pt idx="271">
                <c:v>-3.0106036495517685E-2</c:v>
              </c:pt>
              <c:pt idx="272">
                <c:v>-7.3709497670755297E-3</c:v>
              </c:pt>
              <c:pt idx="273">
                <c:v>3.192957584168532E-2</c:v>
              </c:pt>
              <c:pt idx="274">
                <c:v>-5.7595412347549946E-2</c:v>
              </c:pt>
              <c:pt idx="275">
                <c:v>9.9643632548103156E-3</c:v>
              </c:pt>
              <c:pt idx="276">
                <c:v>-4.7928208155904706E-2</c:v>
              </c:pt>
              <c:pt idx="277">
                <c:v>-1.2870187905033248E-2</c:v>
              </c:pt>
              <c:pt idx="278">
                <c:v>-1.2700430085789804E-2</c:v>
              </c:pt>
              <c:pt idx="279">
                <c:v>2.080200668353438E-2</c:v>
              </c:pt>
              <c:pt idx="280">
                <c:v>-1.3921804399700477E-2</c:v>
              </c:pt>
              <c:pt idx="281">
                <c:v>-5.8000208072810366E-2</c:v>
              </c:pt>
              <c:pt idx="282">
                <c:v>-3.9035237896527519E-3</c:v>
              </c:pt>
              <c:pt idx="283">
                <c:v>-8.2941647368617311E-3</c:v>
              </c:pt>
              <c:pt idx="284">
                <c:v>-8.1627374632011751E-3</c:v>
              </c:pt>
              <c:pt idx="285">
                <c:v>-3.6256843378879466E-2</c:v>
              </c:pt>
              <c:pt idx="286">
                <c:v>9.9788744319360134E-3</c:v>
              </c:pt>
              <c:pt idx="287">
                <c:v>-4.2782329844369471E-2</c:v>
              </c:pt>
              <c:pt idx="288">
                <c:v>1.5495408931034405E-3</c:v>
              </c:pt>
              <c:pt idx="289">
                <c:v>3.7486983468297375E-2</c:v>
              </c:pt>
              <c:pt idx="290">
                <c:v>3.1806302904278105E-2</c:v>
              </c:pt>
              <c:pt idx="291">
                <c:v>3.3534901805257533E-2</c:v>
              </c:pt>
              <c:pt idx="292">
                <c:v>6.7548571547090042E-2</c:v>
              </c:pt>
              <c:pt idx="293">
                <c:v>7.241774915525756E-2</c:v>
              </c:pt>
              <c:pt idx="294">
                <c:v>2.3032448595954769E-2</c:v>
              </c:pt>
              <c:pt idx="295">
                <c:v>1.9090522434908941E-2</c:v>
              </c:pt>
              <c:pt idx="296">
                <c:v>3.7681279503050114E-2</c:v>
              </c:pt>
              <c:pt idx="297">
                <c:v>7.2813876121369248E-4</c:v>
              </c:pt>
              <c:pt idx="298">
                <c:v>1.7155107480854248E-2</c:v>
              </c:pt>
              <c:pt idx="299">
                <c:v>7.5759030280737605E-3</c:v>
              </c:pt>
              <c:pt idx="300">
                <c:v>-4.1644967874533201E-2</c:v>
              </c:pt>
              <c:pt idx="301">
                <c:v>4.2570176211071065E-2</c:v>
              </c:pt>
              <c:pt idx="302">
                <c:v>4.383348355242056E-2</c:v>
              </c:pt>
              <c:pt idx="303">
                <c:v>1.4276572642078378E-2</c:v>
              </c:pt>
              <c:pt idx="304">
                <c:v>-3.23031282261379E-2</c:v>
              </c:pt>
              <c:pt idx="305">
                <c:v>-1.8203844569987027E-2</c:v>
              </c:pt>
              <c:pt idx="306">
                <c:v>5.3543630344643489E-2</c:v>
              </c:pt>
              <c:pt idx="307">
                <c:v>-4.3429998375168033E-2</c:v>
              </c:pt>
              <c:pt idx="308">
                <c:v>-4.9477545461016348E-2</c:v>
              </c:pt>
              <c:pt idx="309">
                <c:v>1.2810158729229748E-2</c:v>
              </c:pt>
              <c:pt idx="310">
                <c:v>-2.7946974130326652E-2</c:v>
              </c:pt>
              <c:pt idx="311">
                <c:v>-1.586781930100134E-2</c:v>
              </c:pt>
              <c:pt idx="312">
                <c:v>2.7524771292508632E-4</c:v>
              </c:pt>
              <c:pt idx="313">
                <c:v>1.8941643534089891E-2</c:v>
              </c:pt>
              <c:pt idx="314">
                <c:v>6.6311098746904662E-2</c:v>
              </c:pt>
              <c:pt idx="315">
                <c:v>1.3430982402606872E-2</c:v>
              </c:pt>
              <c:pt idx="316">
                <c:v>4.2880102600386216E-2</c:v>
              </c:pt>
              <c:pt idx="317">
                <c:v>-2.816553701765212E-2</c:v>
              </c:pt>
              <c:pt idx="318">
                <c:v>-2.3791174385618064E-2</c:v>
              </c:pt>
              <c:pt idx="319">
                <c:v>1.531356791770655E-2</c:v>
              </c:pt>
              <c:pt idx="320">
                <c:v>-1.2159750318808449E-2</c:v>
              </c:pt>
              <c:pt idx="321">
                <c:v>9.059198562151316E-3</c:v>
              </c:pt>
              <c:pt idx="322">
                <c:v>-1.5463280791742307E-2</c:v>
              </c:pt>
              <c:pt idx="323">
                <c:v>-6.9167391105647624E-2</c:v>
              </c:pt>
              <c:pt idx="324">
                <c:v>2.1762333238300791E-2</c:v>
              </c:pt>
              <c:pt idx="325">
                <c:v>-2.5354351468886982E-2</c:v>
              </c:pt>
              <c:pt idx="326">
                <c:v>-3.216523505375779E-2</c:v>
              </c:pt>
              <c:pt idx="327">
                <c:v>4.1378623657009506E-2</c:v>
              </c:pt>
              <c:pt idx="328">
                <c:v>-1.695485970252264E-3</c:v>
              </c:pt>
              <c:pt idx="329">
                <c:v>2.0876035298913465E-3</c:v>
              </c:pt>
              <c:pt idx="330">
                <c:v>-6.4288473618739239E-2</c:v>
              </c:pt>
              <c:pt idx="331">
                <c:v>4.0651987646256771E-2</c:v>
              </c:pt>
              <c:pt idx="332">
                <c:v>6.5546005871603086E-2</c:v>
              </c:pt>
              <c:pt idx="333">
                <c:v>-7.5358637114835147E-3</c:v>
              </c:pt>
              <c:pt idx="334">
                <c:v>1.5766970006569458E-2</c:v>
              </c:pt>
              <c:pt idx="335">
                <c:v>-2.3674975049206459E-2</c:v>
              </c:pt>
              <c:pt idx="336">
                <c:v>1.1025136705579364E-2</c:v>
              </c:pt>
              <c:pt idx="337">
                <c:v>-5.6593156453158322E-2</c:v>
              </c:pt>
              <c:pt idx="338">
                <c:v>-4.6386699902383199E-3</c:v>
              </c:pt>
              <c:pt idx="339">
                <c:v>3.0370244872369057E-2</c:v>
              </c:pt>
              <c:pt idx="340">
                <c:v>4.7913747784731342E-2</c:v>
              </c:pt>
              <c:pt idx="341">
                <c:v>6.9427024788613068E-2</c:v>
              </c:pt>
              <c:pt idx="342">
                <c:v>-1.4011544737792647E-2</c:v>
              </c:pt>
              <c:pt idx="343">
                <c:v>-4.0140523193201716E-3</c:v>
              </c:pt>
              <c:pt idx="344">
                <c:v>5.2967251600342102E-2</c:v>
              </c:pt>
              <c:pt idx="345">
                <c:v>3.6302315951216357E-2</c:v>
              </c:pt>
              <c:pt idx="346">
                <c:v>5.0028396678960974E-2</c:v>
              </c:pt>
              <c:pt idx="347">
                <c:v>3.1381527464626302E-2</c:v>
              </c:pt>
              <c:pt idx="348">
                <c:v>1.0532641391489683E-2</c:v>
              </c:pt>
              <c:pt idx="349">
                <c:v>-1.0598127541978641E-3</c:v>
              </c:pt>
              <c:pt idx="350">
                <c:v>2.9714796352707573E-2</c:v>
              </c:pt>
              <c:pt idx="351">
                <c:v>-1.7519557683448816E-2</c:v>
              </c:pt>
              <c:pt idx="352">
                <c:v>1.0388770681089454E-2</c:v>
              </c:pt>
              <c:pt idx="353">
                <c:v>-8.4729323789716204E-3</c:v>
              </c:pt>
              <c:pt idx="354">
                <c:v>-3.1514692174664738E-2</c:v>
              </c:pt>
              <c:pt idx="355">
                <c:v>9.6567218423739831E-3</c:v>
              </c:pt>
              <c:pt idx="356">
                <c:v>3.3413764479904629E-2</c:v>
              </c:pt>
              <c:pt idx="357">
                <c:v>3.7218479942886518E-3</c:v>
              </c:pt>
              <c:pt idx="358">
                <c:v>4.6453990589343519E-3</c:v>
              </c:pt>
              <c:pt idx="359">
                <c:v>2.469515709784087E-2</c:v>
              </c:pt>
              <c:pt idx="360">
                <c:v>-1.6159828543671928E-2</c:v>
              </c:pt>
              <c:pt idx="361">
                <c:v>-1.003549656469005E-2</c:v>
              </c:pt>
              <c:pt idx="362">
                <c:v>-3.1783273129318168E-2</c:v>
              </c:pt>
              <c:pt idx="363">
                <c:v>3.0972835266559251E-2</c:v>
              </c:pt>
              <c:pt idx="364">
                <c:v>1.6061870680584178E-2</c:v>
              </c:pt>
              <c:pt idx="365">
                <c:v>-8.7077561092001154E-2</c:v>
              </c:pt>
              <c:pt idx="366">
                <c:v>-3.4028976172215231E-2</c:v>
              </c:pt>
              <c:pt idx="367">
                <c:v>-4.1469997568284178E-2</c:v>
              </c:pt>
              <c:pt idx="368">
                <c:v>3.7756620039865574E-2</c:v>
              </c:pt>
              <c:pt idx="369">
                <c:v>-1.9980971148473081E-2</c:v>
              </c:pt>
              <c:pt idx="370">
                <c:v>-2.0910311321816977E-2</c:v>
              </c:pt>
              <c:pt idx="371">
                <c:v>-2.4023326332836881E-2</c:v>
              </c:pt>
              <c:pt idx="372">
                <c:v>9.142402982227793E-3</c:v>
              </c:pt>
              <c:pt idx="373">
                <c:v>-3.5920714097779083E-2</c:v>
              </c:pt>
              <c:pt idx="374">
                <c:v>1.3390910958848146E-2</c:v>
              </c:pt>
              <c:pt idx="375">
                <c:v>-9.0472364560376661E-3</c:v>
              </c:pt>
              <c:pt idx="376">
                <c:v>2.3300089105308786E-2</c:v>
              </c:pt>
              <c:pt idx="377">
                <c:v>5.5692149984107431E-2</c:v>
              </c:pt>
              <c:pt idx="378">
                <c:v>-7.5885424388457245E-2</c:v>
              </c:pt>
              <c:pt idx="379">
                <c:v>-5.479242952746155E-2</c:v>
              </c:pt>
              <c:pt idx="380">
                <c:v>1.007067266328221E-2</c:v>
              </c:pt>
              <c:pt idx="381">
                <c:v>5.376295094358774E-2</c:v>
              </c:pt>
              <c:pt idx="382">
                <c:v>-5.5602443212841024E-3</c:v>
              </c:pt>
              <c:pt idx="383">
                <c:v>1.3635606697362412E-2</c:v>
              </c:pt>
              <c:pt idx="384">
                <c:v>3.2505280250713753E-2</c:v>
              </c:pt>
              <c:pt idx="385">
                <c:v>2.1196835527614866E-3</c:v>
              </c:pt>
              <c:pt idx="386">
                <c:v>4.0802628259921647E-3</c:v>
              </c:pt>
              <c:pt idx="387">
                <c:v>8.3862332950390694E-3</c:v>
              </c:pt>
              <c:pt idx="388">
                <c:v>-1.3605595549406324E-2</c:v>
              </c:pt>
              <c:pt idx="389">
                <c:v>2.1397766724609468E-2</c:v>
              </c:pt>
              <c:pt idx="390">
                <c:v>6.2495986252045554E-2</c:v>
              </c:pt>
              <c:pt idx="391">
                <c:v>-3.1639647529360992E-2</c:v>
              </c:pt>
              <c:pt idx="392">
                <c:v>1.9255472738776369E-2</c:v>
              </c:pt>
              <c:pt idx="393">
                <c:v>-6.4934706837746603E-2</c:v>
              </c:pt>
              <c:pt idx="394">
                <c:v>2.0645225317847959E-2</c:v>
              </c:pt>
              <c:pt idx="395">
                <c:v>-3.6292647679805334E-2</c:v>
              </c:pt>
              <c:pt idx="396">
                <c:v>-3.0935968149568893E-2</c:v>
              </c:pt>
              <c:pt idx="397">
                <c:v>-2.0838652988835804E-2</c:v>
              </c:pt>
              <c:pt idx="398">
                <c:v>-1.0227264226831956E-2</c:v>
              </c:pt>
              <c:pt idx="399">
                <c:v>-1.9852498328441825E-2</c:v>
              </c:pt>
              <c:pt idx="400">
                <c:v>7.4953319340392177E-2</c:v>
              </c:pt>
              <c:pt idx="401">
                <c:v>-6.1477809760983604E-2</c:v>
              </c:pt>
              <c:pt idx="402">
                <c:v>-1.0308749947068208E-2</c:v>
              </c:pt>
              <c:pt idx="403">
                <c:v>5.6558931639720811E-3</c:v>
              </c:pt>
              <c:pt idx="404">
                <c:v>-4.9255817894759524E-2</c:v>
              </c:pt>
              <c:pt idx="405">
                <c:v>2.6390965852824522E-2</c:v>
              </c:pt>
              <c:pt idx="406">
                <c:v>1.3282094958033674E-2</c:v>
              </c:pt>
              <c:pt idx="407">
                <c:v>-2.2903816675671429E-2</c:v>
              </c:pt>
              <c:pt idx="408">
                <c:v>1.7293147463977476E-2</c:v>
              </c:pt>
              <c:pt idx="409">
                <c:v>-2.0872271553435517E-2</c:v>
              </c:pt>
              <c:pt idx="410">
                <c:v>-2.3714895925261992E-2</c:v>
              </c:pt>
              <c:pt idx="411">
                <c:v>-8.6815142881846441E-3</c:v>
              </c:pt>
              <c:pt idx="412">
                <c:v>1.9845998170776369E-2</c:v>
              </c:pt>
              <c:pt idx="413">
                <c:v>-8.3297151489576393E-3</c:v>
              </c:pt>
              <c:pt idx="414">
                <c:v>3.6485625206606365E-2</c:v>
              </c:pt>
              <c:pt idx="415">
                <c:v>5.1395633761887716E-2</c:v>
              </c:pt>
              <c:pt idx="416">
                <c:v>5.8596518325976454E-2</c:v>
              </c:pt>
              <c:pt idx="417">
                <c:v>-7.2917534942833484E-3</c:v>
              </c:pt>
              <c:pt idx="418">
                <c:v>2.4152064089541625E-2</c:v>
              </c:pt>
              <c:pt idx="419">
                <c:v>7.9945935925143985E-2</c:v>
              </c:pt>
              <c:pt idx="420">
                <c:v>3.5373882227973219E-2</c:v>
              </c:pt>
              <c:pt idx="421">
                <c:v>9.4376444992071207E-2</c:v>
              </c:pt>
              <c:pt idx="422">
                <c:v>-2.8790985195438878E-2</c:v>
              </c:pt>
              <c:pt idx="423">
                <c:v>-4.8631557328225661E-2</c:v>
              </c:pt>
              <c:pt idx="424">
                <c:v>-8.5718647056431507E-2</c:v>
              </c:pt>
              <c:pt idx="425">
                <c:v>2.5329724539269627E-2</c:v>
              </c:pt>
              <c:pt idx="426">
                <c:v>2.567248645040543E-2</c:v>
              </c:pt>
              <c:pt idx="427">
                <c:v>-2.2076853528734119E-3</c:v>
              </c:pt>
              <c:pt idx="428">
                <c:v>1.6899095302900236E-3</c:v>
              </c:pt>
              <c:pt idx="429">
                <c:v>1.7640320451830505E-2</c:v>
              </c:pt>
              <c:pt idx="430">
                <c:v>2.3165839159217327E-2</c:v>
              </c:pt>
              <c:pt idx="431">
                <c:v>9.6798990743511837E-3</c:v>
              </c:pt>
              <c:pt idx="432">
                <c:v>-7.5239234563659885E-2</c:v>
              </c:pt>
              <c:pt idx="433">
                <c:v>4.2781982796835649E-4</c:v>
              </c:pt>
              <c:pt idx="434">
                <c:v>-1.0366672521383791E-2</c:v>
              </c:pt>
              <c:pt idx="435">
                <c:v>4.2053149075252705E-2</c:v>
              </c:pt>
              <c:pt idx="436">
                <c:v>-3.0332425317665113E-3</c:v>
              </c:pt>
              <c:pt idx="437">
                <c:v>-8.6266308945130987E-3</c:v>
              </c:pt>
              <c:pt idx="438">
                <c:v>-1.3975872095549846E-2</c:v>
              </c:pt>
              <c:pt idx="439">
                <c:v>6.0899409480301259E-2</c:v>
              </c:pt>
              <c:pt idx="440">
                <c:v>-4.0716654939571661E-2</c:v>
              </c:pt>
              <c:pt idx="441">
                <c:v>2.196862520244558E-2</c:v>
              </c:pt>
              <c:pt idx="442">
                <c:v>-2.4145029223288539E-2</c:v>
              </c:pt>
              <c:pt idx="443">
                <c:v>-1.7828294110675103E-2</c:v>
              </c:pt>
              <c:pt idx="444">
                <c:v>3.3826167563715259E-3</c:v>
              </c:pt>
              <c:pt idx="445">
                <c:v>6.1901525422983994E-2</c:v>
              </c:pt>
              <c:pt idx="446">
                <c:v>4.2587705821260258E-2</c:v>
              </c:pt>
              <c:pt idx="447">
                <c:v>3.0691651530648123E-2</c:v>
              </c:pt>
              <c:pt idx="448">
                <c:v>4.9672788843895255E-2</c:v>
              </c:pt>
              <c:pt idx="449">
                <c:v>4.1040770927989634E-2</c:v>
              </c:pt>
              <c:pt idx="450">
                <c:v>4.511946579499071E-2</c:v>
              </c:pt>
              <c:pt idx="451">
                <c:v>5.8165248775451595E-2</c:v>
              </c:pt>
              <c:pt idx="452">
                <c:v>4.2506149071996013E-2</c:v>
              </c:pt>
              <c:pt idx="453">
                <c:v>5.9980485083023005E-2</c:v>
              </c:pt>
              <c:pt idx="454">
                <c:v>1.307275834182775E-2</c:v>
              </c:pt>
              <c:pt idx="455">
                <c:v>-9.7030112949108016E-3</c:v>
              </c:pt>
              <c:pt idx="456">
                <c:v>3.5430558797093781E-2</c:v>
              </c:pt>
              <c:pt idx="457">
                <c:v>-2.673304670831822E-2</c:v>
              </c:pt>
              <c:pt idx="458">
                <c:v>8.6466531751039355E-4</c:v>
              </c:pt>
              <c:pt idx="459">
                <c:v>1.8354347084176936E-2</c:v>
              </c:pt>
              <c:pt idx="460">
                <c:v>-2.1240088601952145E-2</c:v>
              </c:pt>
              <c:pt idx="461">
                <c:v>-3.5760313577437586E-3</c:v>
              </c:pt>
              <c:pt idx="462">
                <c:v>-2.8954630313485552E-2</c:v>
              </c:pt>
              <c:pt idx="463">
                <c:v>6.0659135506444528E-3</c:v>
              </c:pt>
              <c:pt idx="464">
                <c:v>-3.3407581057385727E-2</c:v>
              </c:pt>
              <c:pt idx="465">
                <c:v>-2.6237515262796052E-2</c:v>
              </c:pt>
              <c:pt idx="466">
                <c:v>1.597009231577573E-3</c:v>
              </c:pt>
              <c:pt idx="467">
                <c:v>5.0178194435765988E-3</c:v>
              </c:pt>
              <c:pt idx="468">
                <c:v>4.9257727797273887E-3</c:v>
              </c:pt>
              <c:pt idx="469">
                <c:v>-2.3293229326608156E-2</c:v>
              </c:pt>
              <c:pt idx="470">
                <c:v>-8.2719346482145184E-3</c:v>
              </c:pt>
              <c:pt idx="471">
                <c:v>2.7956402969522287E-2</c:v>
              </c:pt>
              <c:pt idx="472">
                <c:v>2.7978560567207822E-2</c:v>
              </c:pt>
              <c:pt idx="473">
                <c:v>3.8912930733402185E-2</c:v>
              </c:pt>
              <c:pt idx="474">
                <c:v>1.3121161672430048E-2</c:v>
              </c:pt>
              <c:pt idx="475">
                <c:v>-1.2181704140487248E-2</c:v>
              </c:pt>
              <c:pt idx="476">
                <c:v>-2.8180830850599747E-2</c:v>
              </c:pt>
              <c:pt idx="477">
                <c:v>-4.3812289909190838E-3</c:v>
              </c:pt>
              <c:pt idx="478">
                <c:v>-2.1548901060894465E-2</c:v>
              </c:pt>
              <c:pt idx="479">
                <c:v>-2.1432349330963163E-3</c:v>
              </c:pt>
              <c:pt idx="480">
                <c:v>-3.2045593882153334E-2</c:v>
              </c:pt>
              <c:pt idx="481">
                <c:v>-6.2267759817002499E-2</c:v>
              </c:pt>
              <c:pt idx="482">
                <c:v>6.0246866164774815E-3</c:v>
              </c:pt>
              <c:pt idx="483">
                <c:v>6.8287810047261033E-2</c:v>
              </c:pt>
              <c:pt idx="484">
                <c:v>-4.9865723858301791E-2</c:v>
              </c:pt>
              <c:pt idx="485">
                <c:v>2.9015043332031532E-2</c:v>
              </c:pt>
              <c:pt idx="486">
                <c:v>2.5721740292552475E-2</c:v>
              </c:pt>
              <c:pt idx="487">
                <c:v>1.6567936570247355E-2</c:v>
              </c:pt>
              <c:pt idx="488">
                <c:v>-2.6126704897783348E-2</c:v>
              </c:pt>
              <c:pt idx="489">
                <c:v>4.5840861323997117E-2</c:v>
              </c:pt>
              <c:pt idx="490">
                <c:v>3.3192963832449074E-2</c:v>
              </c:pt>
              <c:pt idx="491">
                <c:v>5.9997865077360046E-2</c:v>
              </c:pt>
              <c:pt idx="492">
                <c:v>4.1831329890125168E-2</c:v>
              </c:pt>
              <c:pt idx="493">
                <c:v>-2.3858530629161656E-2</c:v>
              </c:pt>
              <c:pt idx="494">
                <c:v>1.6742782285652957E-2</c:v>
              </c:pt>
              <c:pt idx="495">
                <c:v>3.7718759827597204E-2</c:v>
              </c:pt>
              <c:pt idx="496">
                <c:v>4.3189449462521345E-2</c:v>
              </c:pt>
              <c:pt idx="497">
                <c:v>2.5585946135798565E-2</c:v>
              </c:pt>
              <c:pt idx="498">
                <c:v>-2.3363647375003183E-2</c:v>
              </c:pt>
              <c:pt idx="499">
                <c:v>2.4886562900354292E-2</c:v>
              </c:pt>
              <c:pt idx="500">
                <c:v>5.5920974548918423E-2</c:v>
              </c:pt>
              <c:pt idx="501">
                <c:v>1.0908970764933024E-2</c:v>
              </c:pt>
              <c:pt idx="502">
                <c:v>-2.9707078186547164E-3</c:v>
              </c:pt>
              <c:pt idx="503">
                <c:v>4.2059443854050471E-2</c:v>
              </c:pt>
              <c:pt idx="504">
                <c:v>6.6965771245144801E-2</c:v>
              </c:pt>
              <c:pt idx="505">
                <c:v>-2.6672830336271325E-2</c:v>
              </c:pt>
              <c:pt idx="506">
                <c:v>-8.5492154327037717E-2</c:v>
              </c:pt>
              <c:pt idx="507">
                <c:v>8.3355072933581909E-3</c:v>
              </c:pt>
              <c:pt idx="508">
                <c:v>-8.2583867670793509E-3</c:v>
              </c:pt>
              <c:pt idx="509">
                <c:v>-3.069959281158674E-2</c:v>
              </c:pt>
              <c:pt idx="510">
                <c:v>-2.7837821229192095E-2</c:v>
              </c:pt>
              <c:pt idx="511">
                <c:v>-3.481620642858374E-2</c:v>
              </c:pt>
              <c:pt idx="512">
                <c:v>3.1715994931951208E-2</c:v>
              </c:pt>
              <c:pt idx="513">
                <c:v>-4.6888244986522665E-3</c:v>
              </c:pt>
              <c:pt idx="514">
                <c:v>-5.2324054499479189E-2</c:v>
              </c:pt>
              <c:pt idx="515">
                <c:v>3.0592865935903824E-2</c:v>
              </c:pt>
              <c:pt idx="516">
                <c:v>-8.3056122154463452E-3</c:v>
              </c:pt>
              <c:pt idx="517">
                <c:v>-2.5028917538659101E-2</c:v>
              </c:pt>
              <c:pt idx="518">
                <c:v>-3.6467078490893812E-3</c:v>
              </c:pt>
              <c:pt idx="519">
                <c:v>-3.5322579086071393E-2</c:v>
              </c:pt>
              <c:pt idx="520">
                <c:v>2.0380863222753121E-2</c:v>
              </c:pt>
              <c:pt idx="521">
                <c:v>-8.489872112548813E-2</c:v>
              </c:pt>
              <c:pt idx="522">
                <c:v>-1.7800909377096552E-2</c:v>
              </c:pt>
              <c:pt idx="523">
                <c:v>-1.5369167011266782E-2</c:v>
              </c:pt>
              <c:pt idx="524">
                <c:v>-6.0276685910487515E-4</c:v>
              </c:pt>
              <c:pt idx="525">
                <c:v>-2.2582702165291124E-2</c:v>
              </c:pt>
              <c:pt idx="526">
                <c:v>-4.5347893517878823E-2</c:v>
              </c:pt>
              <c:pt idx="527">
                <c:v>9.1000366423683587E-3</c:v>
              </c:pt>
              <c:pt idx="528">
                <c:v>-6.6462891740417085E-2</c:v>
              </c:pt>
              <c:pt idx="529">
                <c:v>1.8874441692533495E-2</c:v>
              </c:pt>
              <c:pt idx="530">
                <c:v>-1.9527858956505106E-2</c:v>
              </c:pt>
              <c:pt idx="531">
                <c:v>-3.8779846966294329E-2</c:v>
              </c:pt>
              <c:pt idx="532">
                <c:v>6.089535567730664E-2</c:v>
              </c:pt>
              <c:pt idx="533">
                <c:v>-3.4642011433683173E-2</c:v>
              </c:pt>
              <c:pt idx="534">
                <c:v>-2.6649065921273696E-2</c:v>
              </c:pt>
              <c:pt idx="535">
                <c:v>-7.995045182811733E-2</c:v>
              </c:pt>
              <c:pt idx="536">
                <c:v>-5.205243948768512E-2</c:v>
              </c:pt>
              <c:pt idx="537">
                <c:v>-8.1943424538104992E-2</c:v>
              </c:pt>
              <c:pt idx="538">
                <c:v>-3.3677543981537106E-2</c:v>
              </c:pt>
              <c:pt idx="539">
                <c:v>-1.5135126441137459E-2</c:v>
              </c:pt>
              <c:pt idx="540">
                <c:v>-3.5017210975772706E-2</c:v>
              </c:pt>
              <c:pt idx="541">
                <c:v>-3.3558607418334496E-2</c:v>
              </c:pt>
              <c:pt idx="542">
                <c:v>-2.3315881231472879E-2</c:v>
              </c:pt>
              <c:pt idx="543">
                <c:v>1.2513668010107004E-2</c:v>
              </c:pt>
              <c:pt idx="544">
                <c:v>-8.5048163827029732E-2</c:v>
              </c:pt>
              <c:pt idx="545">
                <c:v>-7.0980739082768807E-2</c:v>
              </c:pt>
              <c:pt idx="546">
                <c:v>-7.2230695892429253E-2</c:v>
              </c:pt>
              <c:pt idx="547">
                <c:v>2.6834562456445887E-2</c:v>
              </c:pt>
              <c:pt idx="548">
                <c:v>-3.9581858516302582E-2</c:v>
              </c:pt>
              <c:pt idx="549">
                <c:v>-5.2451176926608056E-2</c:v>
              </c:pt>
              <c:pt idx="550">
                <c:v>-5.8701462996085141E-2</c:v>
              </c:pt>
              <c:pt idx="551">
                <c:v>-8.9214205677169645E-2</c:v>
              </c:pt>
              <c:pt idx="552">
                <c:v>3.2818407529651594E-2</c:v>
              </c:pt>
              <c:pt idx="553">
                <c:v>-2.6368953394267258E-2</c:v>
              </c:pt>
              <c:pt idx="554">
                <c:v>-5.3727143245953179E-2</c:v>
              </c:pt>
              <c:pt idx="555">
                <c:v>-5.1947193902105226E-2</c:v>
              </c:pt>
              <c:pt idx="556">
                <c:v>-5.9175068745688009E-2</c:v>
              </c:pt>
              <c:pt idx="557">
                <c:v>-1.0556281503932397E-2</c:v>
              </c:pt>
              <c:pt idx="558">
                <c:v>1.3197600330041581E-3</c:v>
              </c:pt>
              <c:pt idx="559">
                <c:v>2.3634982872608568E-2</c:v>
              </c:pt>
              <c:pt idx="560">
                <c:v>5.2892594140504734E-2</c:v>
              </c:pt>
              <c:pt idx="561">
                <c:v>-2.3904178522385244E-2</c:v>
              </c:pt>
              <c:pt idx="562">
                <c:v>4.3138359165206808E-3</c:v>
              </c:pt>
              <c:pt idx="563">
                <c:v>-4.4179936415404519E-2</c:v>
              </c:pt>
              <c:pt idx="564">
                <c:v>-5.3048509351474316E-2</c:v>
              </c:pt>
              <c:pt idx="565">
                <c:v>-7.6220726164541119E-2</c:v>
              </c:pt>
              <c:pt idx="566">
                <c:v>-1.2177162381491691E-2</c:v>
              </c:pt>
              <c:pt idx="567">
                <c:v>-9.2774621617638608E-2</c:v>
              </c:pt>
              <c:pt idx="568">
                <c:v>-3.8895279910855507E-3</c:v>
              </c:pt>
              <c:pt idx="569">
                <c:v>6.6921190067258607E-2</c:v>
              </c:pt>
              <c:pt idx="570">
                <c:v>-6.3831125242428399E-3</c:v>
              </c:pt>
              <c:pt idx="571">
                <c:v>-2.4812107407851336E-2</c:v>
              </c:pt>
              <c:pt idx="572">
                <c:v>-2.1239769086418114E-2</c:v>
              </c:pt>
              <c:pt idx="573">
                <c:v>4.8706166157179709E-3</c:v>
              </c:pt>
              <c:pt idx="574">
                <c:v>4.0361219535610893E-2</c:v>
              </c:pt>
              <c:pt idx="575">
                <c:v>2.5983267322827075E-2</c:v>
              </c:pt>
              <c:pt idx="576">
                <c:v>-7.3961220289302076E-2</c:v>
              </c:pt>
              <c:pt idx="577">
                <c:v>-8.3373199435498258E-2</c:v>
              </c:pt>
              <c:pt idx="578">
                <c:v>-3.5123972950702687E-2</c:v>
              </c:pt>
              <c:pt idx="579">
                <c:v>-1.666944207236476E-2</c:v>
              </c:pt>
              <c:pt idx="580">
                <c:v>4.3243756032614655E-2</c:v>
              </c:pt>
              <c:pt idx="581">
                <c:v>3.6927270173213955E-2</c:v>
              </c:pt>
              <c:pt idx="582">
                <c:v>1.9966079036620954E-2</c:v>
              </c:pt>
              <c:pt idx="583">
                <c:v>2.5551835877176465E-2</c:v>
              </c:pt>
              <c:pt idx="584">
                <c:v>3.656400279913985E-2</c:v>
              </c:pt>
              <c:pt idx="585">
                <c:v>4.7508586841659373E-2</c:v>
              </c:pt>
              <c:pt idx="586">
                <c:v>-8.0284819791431872E-3</c:v>
              </c:pt>
              <c:pt idx="587">
                <c:v>5.0781973816443227E-2</c:v>
              </c:pt>
              <c:pt idx="588">
                <c:v>-1.3335397052849807E-2</c:v>
              </c:pt>
              <c:pt idx="589">
                <c:v>2.0516113215714782E-2</c:v>
              </c:pt>
              <c:pt idx="590">
                <c:v>5.9161291387850312E-3</c:v>
              </c:pt>
              <c:pt idx="591">
                <c:v>-5.4227078346053226E-2</c:v>
              </c:pt>
              <c:pt idx="592">
                <c:v>4.6375874877255363E-2</c:v>
              </c:pt>
              <c:pt idx="593">
                <c:v>3.1574143153286549E-2</c:v>
              </c:pt>
              <c:pt idx="594">
                <c:v>4.9053359346648229E-2</c:v>
              </c:pt>
              <c:pt idx="595">
                <c:v>4.1344564942864537E-3</c:v>
              </c:pt>
              <c:pt idx="596">
                <c:v>3.3626231143992769E-3</c:v>
              </c:pt>
              <c:pt idx="597">
                <c:v>3.5743553882881862E-2</c:v>
              </c:pt>
              <c:pt idx="598">
                <c:v>6.9855092362294258E-3</c:v>
              </c:pt>
              <c:pt idx="599">
                <c:v>4.8775540711674559E-2</c:v>
              </c:pt>
              <c:pt idx="600">
                <c:v>4.7738689764615927E-2</c:v>
              </c:pt>
              <c:pt idx="601">
                <c:v>3.3371298167669039E-2</c:v>
              </c:pt>
              <c:pt idx="602">
                <c:v>6.8970178035097085E-2</c:v>
              </c:pt>
              <c:pt idx="603">
                <c:v>6.7115545444597302E-2</c:v>
              </c:pt>
              <c:pt idx="604">
                <c:v>5.7473011519406647E-2</c:v>
              </c:pt>
              <c:pt idx="605">
                <c:v>5.8929759309488183E-2</c:v>
              </c:pt>
              <c:pt idx="606">
                <c:v>9.4694363145251259E-3</c:v>
              </c:pt>
              <c:pt idx="607">
                <c:v>1.3163089221889912E-2</c:v>
              </c:pt>
              <c:pt idx="608">
                <c:v>2.1347719417296851E-2</c:v>
              </c:pt>
              <c:pt idx="609">
                <c:v>1.7666750631648576E-2</c:v>
              </c:pt>
              <c:pt idx="610">
                <c:v>2.8349344589166492E-2</c:v>
              </c:pt>
              <c:pt idx="611">
                <c:v>1.9558893279206124E-2</c:v>
              </c:pt>
              <c:pt idx="612">
                <c:v>-1.0173100747890018E-3</c:v>
              </c:pt>
              <c:pt idx="613">
                <c:v>8.6007452061735989E-3</c:v>
              </c:pt>
              <c:pt idx="614">
                <c:v>-2.1212545215010259E-2</c:v>
              </c:pt>
              <c:pt idx="615">
                <c:v>3.944060524499271E-2</c:v>
              </c:pt>
              <c:pt idx="616">
                <c:v>-5.9964374822348177E-2</c:v>
              </c:pt>
              <c:pt idx="617">
                <c:v>-6.1413132574497098E-3</c:v>
              </c:pt>
              <c:pt idx="618">
                <c:v>4.5093737189448646E-2</c:v>
              </c:pt>
              <c:pt idx="619">
                <c:v>-4.4995291525201431E-2</c:v>
              </c:pt>
              <c:pt idx="620">
                <c:v>3.2858911661133305E-2</c:v>
              </c:pt>
              <c:pt idx="621">
                <c:v>7.3975957464051945E-3</c:v>
              </c:pt>
              <c:pt idx="622">
                <c:v>4.0011862562933764E-2</c:v>
              </c:pt>
              <c:pt idx="623">
                <c:v>-5.530189736844271E-3</c:v>
              </c:pt>
              <c:pt idx="624">
                <c:v>2.923724013469009E-2</c:v>
              </c:pt>
              <c:pt idx="625">
                <c:v>6.0064852911517974E-2</c:v>
              </c:pt>
              <c:pt idx="626">
                <c:v>-1.0667175046020105E-2</c:v>
              </c:pt>
              <c:pt idx="627">
                <c:v>-2.2779655285067868E-2</c:v>
              </c:pt>
              <c:pt idx="628">
                <c:v>-1.6746994983423136E-3</c:v>
              </c:pt>
              <c:pt idx="629">
                <c:v>-9.3327773307978923E-2</c:v>
              </c:pt>
              <c:pt idx="630">
                <c:v>3.7089736034357834E-2</c:v>
              </c:pt>
              <c:pt idx="631">
                <c:v>-4.0726439446476803E-3</c:v>
              </c:pt>
              <c:pt idx="632">
                <c:v>4.6960625400931377E-3</c:v>
              </c:pt>
              <c:pt idx="633">
                <c:v>9.1601963101243022E-2</c:v>
              </c:pt>
              <c:pt idx="634">
                <c:v>4.5704189986492949E-2</c:v>
              </c:pt>
              <c:pt idx="635">
                <c:v>-5.8875257884158927E-3</c:v>
              </c:pt>
              <c:pt idx="636">
                <c:v>2.7574448031743692E-2</c:v>
              </c:pt>
              <c:pt idx="637">
                <c:v>-9.3735706271154129E-3</c:v>
              </c:pt>
              <c:pt idx="638">
                <c:v>-1.2851506382770772E-2</c:v>
              </c:pt>
              <c:pt idx="639">
                <c:v>-6.1398892216351086E-3</c:v>
              </c:pt>
              <c:pt idx="640">
                <c:v>8.5374149355115669E-2</c:v>
              </c:pt>
              <c:pt idx="641">
                <c:v>-2.5520638015811947E-2</c:v>
              </c:pt>
              <c:pt idx="642">
                <c:v>-3.4386307810336803E-3</c:v>
              </c:pt>
              <c:pt idx="643">
                <c:v>-3.4641189548258566E-2</c:v>
              </c:pt>
              <c:pt idx="644">
                <c:v>-3.4722776589099169E-2</c:v>
              </c:pt>
              <c:pt idx="645">
                <c:v>-8.102742555256448E-3</c:v>
              </c:pt>
              <c:pt idx="646">
                <c:v>-5.3778208178935749E-2</c:v>
              </c:pt>
              <c:pt idx="647">
                <c:v>2.4673099128166953E-2</c:v>
              </c:pt>
              <c:pt idx="648">
                <c:v>-3.6688965737881496E-2</c:v>
              </c:pt>
              <c:pt idx="649">
                <c:v>1.7454037800183286E-2</c:v>
              </c:pt>
              <c:pt idx="650">
                <c:v>6.6773540801585263E-2</c:v>
              </c:pt>
              <c:pt idx="651">
                <c:v>-1.1983621237696696E-2</c:v>
              </c:pt>
              <c:pt idx="652">
                <c:v>1.1872210979986697E-2</c:v>
              </c:pt>
              <c:pt idx="653">
                <c:v>-4.234461865902972E-2</c:v>
              </c:pt>
              <c:pt idx="654">
                <c:v>-2.5462916282131154E-2</c:v>
              </c:pt>
              <c:pt idx="655">
                <c:v>-3.4841511216354704E-3</c:v>
              </c:pt>
              <c:pt idx="656">
                <c:v>-3.5546390195424493E-3</c:v>
              </c:pt>
              <c:pt idx="657">
                <c:v>-1.5228573975697657E-2</c:v>
              </c:pt>
              <c:pt idx="658">
                <c:v>-2.8405866619016784E-2</c:v>
              </c:pt>
              <c:pt idx="659">
                <c:v>2.8728482870632455E-2</c:v>
              </c:pt>
              <c:pt idx="660">
                <c:v>-6.6875663254837292E-3</c:v>
              </c:pt>
              <c:pt idx="661">
                <c:v>-2.3397027969566331E-2</c:v>
              </c:pt>
              <c:pt idx="662">
                <c:v>3.33450185877604E-2</c:v>
              </c:pt>
              <c:pt idx="663">
                <c:v>-2.686621834735714E-2</c:v>
              </c:pt>
              <c:pt idx="664">
                <c:v>-5.0947099339691881E-2</c:v>
              </c:pt>
              <c:pt idx="665">
                <c:v>3.2618657081855851E-2</c:v>
              </c:pt>
              <c:pt idx="666">
                <c:v>-2.8156801811048737E-2</c:v>
              </c:pt>
              <c:pt idx="667">
                <c:v>-2.0483583022158136E-2</c:v>
              </c:pt>
              <c:pt idx="668">
                <c:v>-2.9035478793495884E-2</c:v>
              </c:pt>
              <c:pt idx="669">
                <c:v>6.2745414026226243E-2</c:v>
              </c:pt>
              <c:pt idx="670">
                <c:v>5.1022956732436064E-2</c:v>
              </c:pt>
              <c:pt idx="671">
                <c:v>7.4121574632900256E-2</c:v>
              </c:pt>
              <c:pt idx="672">
                <c:v>4.8536606537336269E-2</c:v>
              </c:pt>
              <c:pt idx="673">
                <c:v>-1.1619779635265282E-2</c:v>
              </c:pt>
              <c:pt idx="674">
                <c:v>4.2344019793668863E-2</c:v>
              </c:pt>
              <c:pt idx="675">
                <c:v>0.14566145706234668</c:v>
              </c:pt>
              <c:pt idx="676">
                <c:v>-3.0759748025741551E-2</c:v>
              </c:pt>
              <c:pt idx="677">
                <c:v>-1.6364389708163785E-2</c:v>
              </c:pt>
              <c:pt idx="678">
                <c:v>5.5080497027339526E-2</c:v>
              </c:pt>
              <c:pt idx="679">
                <c:v>-3.8302321614939849E-2</c:v>
              </c:pt>
              <c:pt idx="680">
                <c:v>1.3593858440323459E-2</c:v>
              </c:pt>
              <c:pt idx="681">
                <c:v>-3.6200465049470942E-2</c:v>
              </c:pt>
              <c:pt idx="682">
                <c:v>-2.3761976506004423E-2</c:v>
              </c:pt>
              <c:pt idx="683">
                <c:v>-8.6228364221065057E-2</c:v>
              </c:pt>
              <c:pt idx="684">
                <c:v>-8.2812289381491766E-2</c:v>
              </c:pt>
              <c:pt idx="685">
                <c:v>-6.0207887654746273E-3</c:v>
              </c:pt>
              <c:pt idx="686">
                <c:v>-4.945797572953925E-2</c:v>
              </c:pt>
              <c:pt idx="687">
                <c:v>-5.4454835654320632E-3</c:v>
              </c:pt>
              <c:pt idx="688">
                <c:v>-3.4380417151138154E-2</c:v>
              </c:pt>
              <c:pt idx="689">
                <c:v>-5.4859301555590712E-2</c:v>
              </c:pt>
              <c:pt idx="690">
                <c:v>3.895698029646244E-2</c:v>
              </c:pt>
              <c:pt idx="691">
                <c:v>-3.7798766590676713E-2</c:v>
              </c:pt>
              <c:pt idx="692">
                <c:v>-2.8034516033672574E-2</c:v>
              </c:pt>
              <c:pt idx="693">
                <c:v>-4.0270688592389803E-3</c:v>
              </c:pt>
              <c:pt idx="694">
                <c:v>4.5707550862108981E-2</c:v>
              </c:pt>
              <c:pt idx="695">
                <c:v>5.8563595514343092E-2</c:v>
              </c:pt>
              <c:pt idx="696">
                <c:v>4.9637647919542616E-2</c:v>
              </c:pt>
              <c:pt idx="697">
                <c:v>-1.6147439558343635E-2</c:v>
              </c:pt>
              <c:pt idx="698">
                <c:v>1.8720992214141141E-2</c:v>
              </c:pt>
              <c:pt idx="699">
                <c:v>1.4244242341106883E-2</c:v>
              </c:pt>
              <c:pt idx="700">
                <c:v>-1.5591419781184612E-3</c:v>
              </c:pt>
              <c:pt idx="701">
                <c:v>-2.3551172661673725E-2</c:v>
              </c:pt>
              <c:pt idx="702">
                <c:v>-2.9794141325464096E-2</c:v>
              </c:pt>
              <c:pt idx="703">
                <c:v>9.5608562327491597E-3</c:v>
              </c:pt>
              <c:pt idx="704">
                <c:v>-8.0724077186324017E-2</c:v>
              </c:pt>
              <c:pt idx="705">
                <c:v>1.3624620914931995E-2</c:v>
              </c:pt>
              <c:pt idx="706">
                <c:v>9.3941370487346632E-2</c:v>
              </c:pt>
              <c:pt idx="707">
                <c:v>-8.159062151555041E-3</c:v>
              </c:pt>
              <c:pt idx="708">
                <c:v>-3.333782069935598E-2</c:v>
              </c:pt>
              <c:pt idx="709">
                <c:v>7.933972116775756E-2</c:v>
              </c:pt>
              <c:pt idx="710">
                <c:v>6.8481673462058801E-2</c:v>
              </c:pt>
              <c:pt idx="711">
                <c:v>-3.0137324368271656E-2</c:v>
              </c:pt>
              <c:pt idx="712">
                <c:v>-4.2052154031880562E-2</c:v>
              </c:pt>
              <c:pt idx="713">
                <c:v>-5.1436444883091959E-2</c:v>
              </c:pt>
              <c:pt idx="714">
                <c:v>-1.1318161217397815E-2</c:v>
              </c:pt>
              <c:pt idx="715">
                <c:v>-2.3295544635838716E-2</c:v>
              </c:pt>
              <c:pt idx="716">
                <c:v>-3.2352432774445994E-2</c:v>
              </c:pt>
              <c:pt idx="717">
                <c:v>-1.4161212694920877E-3</c:v>
              </c:pt>
              <c:pt idx="718">
                <c:v>2.3357222755704399E-2</c:v>
              </c:pt>
              <c:pt idx="719">
                <c:v>-1.5627351017339031E-2</c:v>
              </c:pt>
              <c:pt idx="720">
                <c:v>2.3654444747237768E-2</c:v>
              </c:pt>
              <c:pt idx="721">
                <c:v>-1.3607919847293815E-2</c:v>
              </c:pt>
              <c:pt idx="722">
                <c:v>3.6476230596009351E-2</c:v>
              </c:pt>
              <c:pt idx="723">
                <c:v>2.8691566616394049E-2</c:v>
              </c:pt>
              <c:pt idx="724">
                <c:v>3.8358200546086962E-3</c:v>
              </c:pt>
              <c:pt idx="725">
                <c:v>8.6759771284983245E-3</c:v>
              </c:pt>
              <c:pt idx="726">
                <c:v>4.2803242141013165E-2</c:v>
              </c:pt>
              <c:pt idx="727">
                <c:v>2.1388893145616983E-2</c:v>
              </c:pt>
              <c:pt idx="728">
                <c:v>-1.2648592064624431E-2</c:v>
              </c:pt>
              <c:pt idx="729">
                <c:v>-2.9900370487300876E-2</c:v>
              </c:pt>
              <c:pt idx="730">
                <c:v>7.3884231502807651E-3</c:v>
              </c:pt>
              <c:pt idx="731">
                <c:v>2.4635473850001866E-2</c:v>
              </c:pt>
              <c:pt idx="732">
                <c:v>1.6365440515135887E-2</c:v>
              </c:pt>
              <c:pt idx="733">
                <c:v>-7.4438507803338716E-2</c:v>
              </c:pt>
              <c:pt idx="734">
                <c:v>-3.0552549472724344E-2</c:v>
              </c:pt>
              <c:pt idx="735">
                <c:v>-4.3192874463769293E-2</c:v>
              </c:pt>
              <c:pt idx="736">
                <c:v>-3.418195866392626E-2</c:v>
              </c:pt>
              <c:pt idx="737">
                <c:v>7.7118466045830836E-2</c:v>
              </c:pt>
              <c:pt idx="738">
                <c:v>5.6895194149171324E-2</c:v>
              </c:pt>
              <c:pt idx="739">
                <c:v>0.10947555127262021</c:v>
              </c:pt>
              <c:pt idx="740">
                <c:v>-2.6929436904494786E-2</c:v>
              </c:pt>
              <c:pt idx="741">
                <c:v>-5.5145660208371083E-2</c:v>
              </c:pt>
              <c:pt idx="742">
                <c:v>-3.3213344861494853E-2</c:v>
              </c:pt>
              <c:pt idx="743">
                <c:v>6.4757823108577917E-2</c:v>
              </c:pt>
              <c:pt idx="744">
                <c:v>-2.2061207976204145E-2</c:v>
              </c:pt>
              <c:pt idx="745">
                <c:v>-1.9525991193455106E-2</c:v>
              </c:pt>
              <c:pt idx="746">
                <c:v>-3.631266661638044E-2</c:v>
              </c:pt>
              <c:pt idx="747">
                <c:v>-4.0766541113628207E-2</c:v>
              </c:pt>
              <c:pt idx="748">
                <c:v>9.8163840512608402E-3</c:v>
              </c:pt>
              <c:pt idx="749">
                <c:v>-1.5836670432375577E-2</c:v>
              </c:pt>
              <c:pt idx="750">
                <c:v>-4.3736667595938528E-2</c:v>
              </c:pt>
              <c:pt idx="751">
                <c:v>-0.10420783362393582</c:v>
              </c:pt>
              <c:pt idx="752">
                <c:v>7.7609360474465205E-2</c:v>
              </c:pt>
              <c:pt idx="753">
                <c:v>-8.0803423497009419E-2</c:v>
              </c:pt>
              <c:pt idx="754">
                <c:v>-7.4025578538936543E-3</c:v>
              </c:pt>
              <c:pt idx="755">
                <c:v>-3.8874059972604513E-3</c:v>
              </c:pt>
              <c:pt idx="756">
                <c:v>-3.4608190481128176E-2</c:v>
              </c:pt>
              <c:pt idx="757">
                <c:v>5.6775253032630424E-2</c:v>
              </c:pt>
              <c:pt idx="758">
                <c:v>2.5236086659414347E-2</c:v>
              </c:pt>
              <c:pt idx="759">
                <c:v>-7.5307504005737158E-3</c:v>
              </c:pt>
              <c:pt idx="760">
                <c:v>-3.1547900916255145E-2</c:v>
              </c:pt>
              <c:pt idx="761">
                <c:v>2.7030128485883154E-3</c:v>
              </c:pt>
              <c:pt idx="762">
                <c:v>3.1498741174997846E-2</c:v>
              </c:pt>
              <c:pt idx="763">
                <c:v>3.7308347938961539E-2</c:v>
              </c:pt>
              <c:pt idx="764">
                <c:v>2.9318590312534809E-2</c:v>
              </c:pt>
              <c:pt idx="765">
                <c:v>4.4993270509277039E-2</c:v>
              </c:pt>
              <c:pt idx="766">
                <c:v>2.6886739574258911E-2</c:v>
              </c:pt>
              <c:pt idx="767">
                <c:v>-4.6718136988168624E-3</c:v>
              </c:pt>
              <c:pt idx="768">
                <c:v>-3.156408263810917E-3</c:v>
              </c:pt>
              <c:pt idx="769">
                <c:v>-9.044509632008868E-3</c:v>
              </c:pt>
              <c:pt idx="770">
                <c:v>7.5297206108926318E-3</c:v>
              </c:pt>
              <c:pt idx="771">
                <c:v>7.640670254458648E-2</c:v>
              </c:pt>
              <c:pt idx="772">
                <c:v>-2.3244544454110283E-2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0C9-42F8-B80D-C12DD2696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9538048"/>
        <c:axId val="269539968"/>
      </c:scatterChart>
      <c:valAx>
        <c:axId val="269538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Predicted Value</a:t>
                </a:r>
                <a:endParaRPr lang="en-US" sz="1800" b="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539968"/>
        <c:crosses val="autoZero"/>
        <c:crossBetween val="midCat"/>
      </c:valAx>
      <c:valAx>
        <c:axId val="26953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Residua</a:t>
                </a:r>
                <a:r>
                  <a:rPr lang="en-US" sz="1800" b="1" baseline="0" dirty="0">
                    <a:solidFill>
                      <a:schemeClr val="tx1"/>
                    </a:solidFill>
                  </a:rPr>
                  <a:t>l</a:t>
                </a:r>
                <a:endParaRPr lang="en-US" sz="1800" b="1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5380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417650918635169E-2"/>
          <c:y val="2.9628961178355343E-2"/>
          <c:w val="0.93682906824146983"/>
          <c:h val="0.87625485310370377"/>
        </c:manualLayout>
      </c:layout>
      <c:lineChart>
        <c:grouping val="standard"/>
        <c:varyColors val="0"/>
        <c:ser>
          <c:idx val="0"/>
          <c:order val="0"/>
          <c:tx>
            <c:strRef>
              <c:f>ورقة1!$B$1</c:f>
              <c:strCache>
                <c:ptCount val="1"/>
                <c:pt idx="0">
                  <c:v>Actual value</c:v>
                </c:pt>
              </c:strCache>
            </c:strRef>
          </c:tx>
          <c:spPr>
            <a:ln>
              <a:solidFill>
                <a:srgbClr val="006BBC"/>
              </a:solidFill>
            </a:ln>
          </c:spPr>
          <c:dPt>
            <c:idx val="449"/>
            <c:marker>
              <c:spPr>
                <a:ln>
                  <a:solidFill>
                    <a:schemeClr val="tx2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CCEE-47C6-AD29-15E2E15403C0}"/>
              </c:ext>
            </c:extLst>
          </c:dPt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ورقة1!$B$2:$B$774</c:f>
              <c:numCache>
                <c:formatCode>General</c:formatCode>
                <c:ptCount val="773"/>
                <c:pt idx="0">
                  <c:v>4.3979999999999997</c:v>
                </c:pt>
                <c:pt idx="1">
                  <c:v>4.4119999999999999</c:v>
                </c:pt>
                <c:pt idx="2">
                  <c:v>4.3760000000000003</c:v>
                </c:pt>
                <c:pt idx="3">
                  <c:v>4.3150000000000004</c:v>
                </c:pt>
                <c:pt idx="4">
                  <c:v>4.3280000000000003</c:v>
                </c:pt>
                <c:pt idx="5">
                  <c:v>4.3525</c:v>
                </c:pt>
                <c:pt idx="6">
                  <c:v>4.3849999999999998</c:v>
                </c:pt>
                <c:pt idx="7">
                  <c:v>4.3484999999999996</c:v>
                </c:pt>
                <c:pt idx="8">
                  <c:v>4.3375000000000004</c:v>
                </c:pt>
                <c:pt idx="9">
                  <c:v>4.3630000000000004</c:v>
                </c:pt>
                <c:pt idx="10">
                  <c:v>4.3754999999999997</c:v>
                </c:pt>
                <c:pt idx="11">
                  <c:v>4.3920000000000003</c:v>
                </c:pt>
                <c:pt idx="12">
                  <c:v>4.4109999999999996</c:v>
                </c:pt>
                <c:pt idx="13">
                  <c:v>4.3250000000000002</c:v>
                </c:pt>
                <c:pt idx="14">
                  <c:v>4.3490000000000002</c:v>
                </c:pt>
                <c:pt idx="15">
                  <c:v>4.3544999999999998</c:v>
                </c:pt>
                <c:pt idx="16">
                  <c:v>4.3555000000000001</c:v>
                </c:pt>
                <c:pt idx="17">
                  <c:v>4.4085000000000001</c:v>
                </c:pt>
                <c:pt idx="18">
                  <c:v>4.4269999999999996</c:v>
                </c:pt>
                <c:pt idx="19">
                  <c:v>4.3555000000000001</c:v>
                </c:pt>
                <c:pt idx="20">
                  <c:v>4.4269999999999996</c:v>
                </c:pt>
                <c:pt idx="21">
                  <c:v>4.4269999999999996</c:v>
                </c:pt>
                <c:pt idx="22">
                  <c:v>4.468</c:v>
                </c:pt>
                <c:pt idx="23">
                  <c:v>4.4009999999999998</c:v>
                </c:pt>
                <c:pt idx="24">
                  <c:v>4.3875000000000002</c:v>
                </c:pt>
                <c:pt idx="25">
                  <c:v>4.4710000000000001</c:v>
                </c:pt>
                <c:pt idx="26">
                  <c:v>4.3985000000000003</c:v>
                </c:pt>
                <c:pt idx="27">
                  <c:v>4.3494999999999999</c:v>
                </c:pt>
                <c:pt idx="28">
                  <c:v>4.3319999999999999</c:v>
                </c:pt>
                <c:pt idx="29">
                  <c:v>4.3940000000000001</c:v>
                </c:pt>
                <c:pt idx="30">
                  <c:v>4.4124999999999996</c:v>
                </c:pt>
                <c:pt idx="31">
                  <c:v>4.4375</c:v>
                </c:pt>
                <c:pt idx="32">
                  <c:v>4.3719999999999999</c:v>
                </c:pt>
                <c:pt idx="33">
                  <c:v>4.42225</c:v>
                </c:pt>
                <c:pt idx="34">
                  <c:v>4.3929999999999998</c:v>
                </c:pt>
                <c:pt idx="35">
                  <c:v>4.375</c:v>
                </c:pt>
                <c:pt idx="36">
                  <c:v>4.4184999999999999</c:v>
                </c:pt>
                <c:pt idx="37">
                  <c:v>4.37</c:v>
                </c:pt>
                <c:pt idx="38">
                  <c:v>4.3310000000000004</c:v>
                </c:pt>
                <c:pt idx="39">
                  <c:v>4.3464999999999998</c:v>
                </c:pt>
                <c:pt idx="40">
                  <c:v>4.3810000000000002</c:v>
                </c:pt>
                <c:pt idx="41">
                  <c:v>4.3884999999999996</c:v>
                </c:pt>
                <c:pt idx="42">
                  <c:v>4.3840000000000003</c:v>
                </c:pt>
                <c:pt idx="43">
                  <c:v>4.3285</c:v>
                </c:pt>
                <c:pt idx="44">
                  <c:v>4.3410000000000002</c:v>
                </c:pt>
                <c:pt idx="45">
                  <c:v>4.3010000000000002</c:v>
                </c:pt>
                <c:pt idx="46">
                  <c:v>4.3570000000000002</c:v>
                </c:pt>
                <c:pt idx="47">
                  <c:v>4.3445</c:v>
                </c:pt>
                <c:pt idx="48">
                  <c:v>4.3895</c:v>
                </c:pt>
                <c:pt idx="49">
                  <c:v>4.3929999999999998</c:v>
                </c:pt>
                <c:pt idx="50">
                  <c:v>4.4059999999999997</c:v>
                </c:pt>
                <c:pt idx="51">
                  <c:v>4.3884999999999996</c:v>
                </c:pt>
                <c:pt idx="52">
                  <c:v>4.3704999999999998</c:v>
                </c:pt>
                <c:pt idx="53">
                  <c:v>4.3745000000000003</c:v>
                </c:pt>
                <c:pt idx="54">
                  <c:v>4.3734999999999999</c:v>
                </c:pt>
                <c:pt idx="55">
                  <c:v>4.3959999999999999</c:v>
                </c:pt>
                <c:pt idx="56">
                  <c:v>4.375</c:v>
                </c:pt>
                <c:pt idx="57">
                  <c:v>4.46</c:v>
                </c:pt>
                <c:pt idx="58">
                  <c:v>4.3819999999999997</c:v>
                </c:pt>
                <c:pt idx="59">
                  <c:v>4.38</c:v>
                </c:pt>
                <c:pt idx="60">
                  <c:v>4.3390000000000004</c:v>
                </c:pt>
                <c:pt idx="61">
                  <c:v>4.3609999999999998</c:v>
                </c:pt>
                <c:pt idx="62">
                  <c:v>4.3529999999999998</c:v>
                </c:pt>
                <c:pt idx="63">
                  <c:v>4.3795000000000002</c:v>
                </c:pt>
                <c:pt idx="64">
                  <c:v>4.2889999999999997</c:v>
                </c:pt>
                <c:pt idx="65">
                  <c:v>4.3544999999999998</c:v>
                </c:pt>
                <c:pt idx="66">
                  <c:v>4.3365</c:v>
                </c:pt>
                <c:pt idx="67">
                  <c:v>4.4104999999999999</c:v>
                </c:pt>
                <c:pt idx="68">
                  <c:v>4.4104999999999999</c:v>
                </c:pt>
                <c:pt idx="69">
                  <c:v>4.42</c:v>
                </c:pt>
                <c:pt idx="70">
                  <c:v>4.4664999999999999</c:v>
                </c:pt>
                <c:pt idx="71">
                  <c:v>4.4217500000000003</c:v>
                </c:pt>
                <c:pt idx="72">
                  <c:v>4.3494999999999999</c:v>
                </c:pt>
                <c:pt idx="73">
                  <c:v>4.4284999999999997</c:v>
                </c:pt>
                <c:pt idx="74">
                  <c:v>4.4119999999999999</c:v>
                </c:pt>
                <c:pt idx="75">
                  <c:v>4.4169999999999998</c:v>
                </c:pt>
                <c:pt idx="76">
                  <c:v>4.38</c:v>
                </c:pt>
                <c:pt idx="77">
                  <c:v>4.3724999999999996</c:v>
                </c:pt>
                <c:pt idx="78">
                  <c:v>4.4580000000000002</c:v>
                </c:pt>
                <c:pt idx="79">
                  <c:v>4.4720000000000004</c:v>
                </c:pt>
                <c:pt idx="80">
                  <c:v>4.3630000000000004</c:v>
                </c:pt>
                <c:pt idx="81">
                  <c:v>4.4109999999999996</c:v>
                </c:pt>
                <c:pt idx="82">
                  <c:v>4.3334999999999999</c:v>
                </c:pt>
                <c:pt idx="83">
                  <c:v>4.3994999999999997</c:v>
                </c:pt>
                <c:pt idx="84">
                  <c:v>4.4530000000000003</c:v>
                </c:pt>
                <c:pt idx="85">
                  <c:v>4.3404999999999996</c:v>
                </c:pt>
                <c:pt idx="86">
                  <c:v>4.3494999999999999</c:v>
                </c:pt>
                <c:pt idx="87">
                  <c:v>4.3680000000000003</c:v>
                </c:pt>
                <c:pt idx="88">
                  <c:v>4.3295000000000003</c:v>
                </c:pt>
                <c:pt idx="89">
                  <c:v>4.4640000000000004</c:v>
                </c:pt>
                <c:pt idx="90">
                  <c:v>4.4394999999999998</c:v>
                </c:pt>
                <c:pt idx="91">
                  <c:v>4.4074999999999998</c:v>
                </c:pt>
                <c:pt idx="92">
                  <c:v>4.3804999999999996</c:v>
                </c:pt>
                <c:pt idx="93">
                  <c:v>4.3739999999999997</c:v>
                </c:pt>
                <c:pt idx="94">
                  <c:v>4.4009999999999998</c:v>
                </c:pt>
                <c:pt idx="95">
                  <c:v>4.3760000000000003</c:v>
                </c:pt>
                <c:pt idx="96">
                  <c:v>4.3185000000000002</c:v>
                </c:pt>
                <c:pt idx="97">
                  <c:v>4.4000000000000004</c:v>
                </c:pt>
                <c:pt idx="98">
                  <c:v>4.3490000000000002</c:v>
                </c:pt>
                <c:pt idx="99">
                  <c:v>4.3395000000000001</c:v>
                </c:pt>
                <c:pt idx="100">
                  <c:v>4.3484999999999996</c:v>
                </c:pt>
                <c:pt idx="101">
                  <c:v>4.3040000000000003</c:v>
                </c:pt>
                <c:pt idx="102">
                  <c:v>4.3055000000000003</c:v>
                </c:pt>
                <c:pt idx="103">
                  <c:v>4.3220000000000001</c:v>
                </c:pt>
                <c:pt idx="104">
                  <c:v>4.3644999999999996</c:v>
                </c:pt>
                <c:pt idx="105">
                  <c:v>4.4275000000000002</c:v>
                </c:pt>
                <c:pt idx="106">
                  <c:v>4.4509999999999996</c:v>
                </c:pt>
                <c:pt idx="107">
                  <c:v>4.4102499999999996</c:v>
                </c:pt>
                <c:pt idx="108">
                  <c:v>4.37</c:v>
                </c:pt>
                <c:pt idx="109">
                  <c:v>4.3724999999999996</c:v>
                </c:pt>
                <c:pt idx="110">
                  <c:v>4.359</c:v>
                </c:pt>
                <c:pt idx="111">
                  <c:v>4.3635000000000002</c:v>
                </c:pt>
                <c:pt idx="112">
                  <c:v>4.3505000000000003</c:v>
                </c:pt>
                <c:pt idx="113">
                  <c:v>4.3739999999999997</c:v>
                </c:pt>
                <c:pt idx="114">
                  <c:v>4.3674999999999997</c:v>
                </c:pt>
                <c:pt idx="115">
                  <c:v>4.3754999999999997</c:v>
                </c:pt>
                <c:pt idx="116">
                  <c:v>4.3780000000000001</c:v>
                </c:pt>
                <c:pt idx="117">
                  <c:v>4.367</c:v>
                </c:pt>
                <c:pt idx="118">
                  <c:v>4.3654999999999999</c:v>
                </c:pt>
                <c:pt idx="119">
                  <c:v>4.34</c:v>
                </c:pt>
                <c:pt idx="120">
                  <c:v>4.3955000000000002</c:v>
                </c:pt>
                <c:pt idx="121">
                  <c:v>4.4379999999999997</c:v>
                </c:pt>
                <c:pt idx="122">
                  <c:v>4.3579999999999997</c:v>
                </c:pt>
                <c:pt idx="123">
                  <c:v>4.4474999999999998</c:v>
                </c:pt>
                <c:pt idx="124">
                  <c:v>4.4169999999999998</c:v>
                </c:pt>
                <c:pt idx="125">
                  <c:v>4.3964999999999996</c:v>
                </c:pt>
                <c:pt idx="126">
                  <c:v>4.41</c:v>
                </c:pt>
                <c:pt idx="127">
                  <c:v>4.3819999999999997</c:v>
                </c:pt>
                <c:pt idx="128">
                  <c:v>4.4165000000000001</c:v>
                </c:pt>
                <c:pt idx="129">
                  <c:v>4.444</c:v>
                </c:pt>
                <c:pt idx="130">
                  <c:v>4.3780000000000001</c:v>
                </c:pt>
                <c:pt idx="131">
                  <c:v>4.3975</c:v>
                </c:pt>
                <c:pt idx="132">
                  <c:v>4.3404999999999996</c:v>
                </c:pt>
                <c:pt idx="133">
                  <c:v>4.3895</c:v>
                </c:pt>
                <c:pt idx="134">
                  <c:v>4.4507500000000002</c:v>
                </c:pt>
                <c:pt idx="135">
                  <c:v>4.4589999999999996</c:v>
                </c:pt>
                <c:pt idx="136">
                  <c:v>4.3685</c:v>
                </c:pt>
                <c:pt idx="137">
                  <c:v>4.4379999999999997</c:v>
                </c:pt>
                <c:pt idx="138">
                  <c:v>4.4115000000000002</c:v>
                </c:pt>
                <c:pt idx="139">
                  <c:v>4.4275000000000002</c:v>
                </c:pt>
                <c:pt idx="140">
                  <c:v>4.4255000000000004</c:v>
                </c:pt>
                <c:pt idx="141">
                  <c:v>4.3899999999999997</c:v>
                </c:pt>
                <c:pt idx="142">
                  <c:v>4.3685</c:v>
                </c:pt>
                <c:pt idx="143">
                  <c:v>4.4029999999999996</c:v>
                </c:pt>
                <c:pt idx="144">
                  <c:v>4.4240000000000004</c:v>
                </c:pt>
                <c:pt idx="145">
                  <c:v>4.4474999999999998</c:v>
                </c:pt>
                <c:pt idx="146">
                  <c:v>4.3562500000000002</c:v>
                </c:pt>
                <c:pt idx="147">
                  <c:v>4.4085000000000001</c:v>
                </c:pt>
                <c:pt idx="148">
                  <c:v>4.3979999999999997</c:v>
                </c:pt>
                <c:pt idx="149">
                  <c:v>4.3914999999999997</c:v>
                </c:pt>
                <c:pt idx="150">
                  <c:v>4.3529999999999998</c:v>
                </c:pt>
                <c:pt idx="151">
                  <c:v>4.3310000000000004</c:v>
                </c:pt>
                <c:pt idx="152">
                  <c:v>4.3375000000000004</c:v>
                </c:pt>
                <c:pt idx="153">
                  <c:v>4.3754999999999997</c:v>
                </c:pt>
                <c:pt idx="154">
                  <c:v>4.3860000000000001</c:v>
                </c:pt>
                <c:pt idx="155">
                  <c:v>4.4344999999999999</c:v>
                </c:pt>
                <c:pt idx="156">
                  <c:v>4.3529999999999998</c:v>
                </c:pt>
                <c:pt idx="157">
                  <c:v>4.3479999999999999</c:v>
                </c:pt>
                <c:pt idx="158">
                  <c:v>4.4029999999999996</c:v>
                </c:pt>
                <c:pt idx="159">
                  <c:v>4.3752500000000003</c:v>
                </c:pt>
                <c:pt idx="160">
                  <c:v>4.4180000000000001</c:v>
                </c:pt>
                <c:pt idx="161">
                  <c:v>4.3695000000000004</c:v>
                </c:pt>
                <c:pt idx="162">
                  <c:v>4.3494999999999999</c:v>
                </c:pt>
                <c:pt idx="163">
                  <c:v>4.3624999999999998</c:v>
                </c:pt>
                <c:pt idx="164">
                  <c:v>4.4234999999999998</c:v>
                </c:pt>
                <c:pt idx="165">
                  <c:v>4.3795000000000002</c:v>
                </c:pt>
                <c:pt idx="166">
                  <c:v>4.3959999999999999</c:v>
                </c:pt>
                <c:pt idx="167">
                  <c:v>4.4764999999999997</c:v>
                </c:pt>
                <c:pt idx="168">
                  <c:v>4.3140000000000001</c:v>
                </c:pt>
                <c:pt idx="169">
                  <c:v>4.3564999999999996</c:v>
                </c:pt>
                <c:pt idx="170">
                  <c:v>4.4790000000000001</c:v>
                </c:pt>
                <c:pt idx="171">
                  <c:v>4.4535</c:v>
                </c:pt>
                <c:pt idx="172">
                  <c:v>4.4089999999999998</c:v>
                </c:pt>
                <c:pt idx="173">
                  <c:v>4.3572499999999996</c:v>
                </c:pt>
                <c:pt idx="174">
                  <c:v>4.3392499999999998</c:v>
                </c:pt>
                <c:pt idx="175">
                  <c:v>4.3259999999999996</c:v>
                </c:pt>
                <c:pt idx="176">
                  <c:v>4.3090000000000002</c:v>
                </c:pt>
                <c:pt idx="177">
                  <c:v>4.3434999999999997</c:v>
                </c:pt>
                <c:pt idx="178">
                  <c:v>4.3494999999999999</c:v>
                </c:pt>
                <c:pt idx="179">
                  <c:v>4.4260000000000002</c:v>
                </c:pt>
                <c:pt idx="180">
                  <c:v>4.415</c:v>
                </c:pt>
                <c:pt idx="181">
                  <c:v>4.4215</c:v>
                </c:pt>
                <c:pt idx="182">
                  <c:v>4.3925000000000001</c:v>
                </c:pt>
                <c:pt idx="183">
                  <c:v>4.3734999999999999</c:v>
                </c:pt>
                <c:pt idx="184">
                  <c:v>4.3855000000000004</c:v>
                </c:pt>
                <c:pt idx="185">
                  <c:v>4.4295</c:v>
                </c:pt>
                <c:pt idx="186">
                  <c:v>4.4645000000000001</c:v>
                </c:pt>
                <c:pt idx="187">
                  <c:v>4.49</c:v>
                </c:pt>
                <c:pt idx="188">
                  <c:v>4.4085000000000001</c:v>
                </c:pt>
                <c:pt idx="189">
                  <c:v>4.4504999999999999</c:v>
                </c:pt>
                <c:pt idx="190">
                  <c:v>4.4524999999999997</c:v>
                </c:pt>
                <c:pt idx="191">
                  <c:v>4.4089999999999998</c:v>
                </c:pt>
                <c:pt idx="192">
                  <c:v>4.4545000000000003</c:v>
                </c:pt>
                <c:pt idx="193">
                  <c:v>4.4470000000000001</c:v>
                </c:pt>
                <c:pt idx="194">
                  <c:v>4.4130000000000003</c:v>
                </c:pt>
                <c:pt idx="195">
                  <c:v>4.3574999999999999</c:v>
                </c:pt>
                <c:pt idx="196">
                  <c:v>4.3365</c:v>
                </c:pt>
                <c:pt idx="197">
                  <c:v>4.3540000000000001</c:v>
                </c:pt>
                <c:pt idx="198">
                  <c:v>4.3179999999999996</c:v>
                </c:pt>
                <c:pt idx="199">
                  <c:v>4.4269999999999996</c:v>
                </c:pt>
                <c:pt idx="200">
                  <c:v>4.343</c:v>
                </c:pt>
                <c:pt idx="201">
                  <c:v>4.3959999999999999</c:v>
                </c:pt>
                <c:pt idx="202">
                  <c:v>4.3484999999999996</c:v>
                </c:pt>
                <c:pt idx="203">
                  <c:v>4.4020000000000001</c:v>
                </c:pt>
                <c:pt idx="204">
                  <c:v>4.4005000000000001</c:v>
                </c:pt>
                <c:pt idx="205">
                  <c:v>4.4130000000000003</c:v>
                </c:pt>
                <c:pt idx="206">
                  <c:v>4.4295</c:v>
                </c:pt>
                <c:pt idx="207">
                  <c:v>4.4340000000000002</c:v>
                </c:pt>
                <c:pt idx="208">
                  <c:v>4.5214999999999996</c:v>
                </c:pt>
                <c:pt idx="209">
                  <c:v>4.4459999999999997</c:v>
                </c:pt>
                <c:pt idx="210">
                  <c:v>4.3594999999999997</c:v>
                </c:pt>
                <c:pt idx="211">
                  <c:v>4.3494999999999999</c:v>
                </c:pt>
                <c:pt idx="212">
                  <c:v>4.3410000000000002</c:v>
                </c:pt>
                <c:pt idx="213">
                  <c:v>4.3925000000000001</c:v>
                </c:pt>
                <c:pt idx="214">
                  <c:v>4.4112499999999999</c:v>
                </c:pt>
                <c:pt idx="215">
                  <c:v>4.3804999999999996</c:v>
                </c:pt>
                <c:pt idx="216">
                  <c:v>4.3650000000000002</c:v>
                </c:pt>
                <c:pt idx="217">
                  <c:v>4.3899999999999997</c:v>
                </c:pt>
                <c:pt idx="218">
                  <c:v>4.3715000000000002</c:v>
                </c:pt>
                <c:pt idx="219">
                  <c:v>4.3505000000000003</c:v>
                </c:pt>
                <c:pt idx="220">
                  <c:v>4.4642499999999998</c:v>
                </c:pt>
                <c:pt idx="221">
                  <c:v>4.4275000000000002</c:v>
                </c:pt>
                <c:pt idx="222">
                  <c:v>4.4385000000000003</c:v>
                </c:pt>
                <c:pt idx="223">
                  <c:v>4.4489999999999998</c:v>
                </c:pt>
                <c:pt idx="224">
                  <c:v>4.3895</c:v>
                </c:pt>
                <c:pt idx="225">
                  <c:v>4.4165000000000001</c:v>
                </c:pt>
                <c:pt idx="226">
                  <c:v>4.3339999999999996</c:v>
                </c:pt>
                <c:pt idx="227">
                  <c:v>4.383</c:v>
                </c:pt>
                <c:pt idx="228">
                  <c:v>4.4329999999999998</c:v>
                </c:pt>
                <c:pt idx="229">
                  <c:v>4.4059999999999997</c:v>
                </c:pt>
                <c:pt idx="230">
                  <c:v>4.41425</c:v>
                </c:pt>
                <c:pt idx="231">
                  <c:v>4.4800000000000004</c:v>
                </c:pt>
                <c:pt idx="232">
                  <c:v>4.4515000000000002</c:v>
                </c:pt>
                <c:pt idx="233">
                  <c:v>4.4204999999999997</c:v>
                </c:pt>
                <c:pt idx="234">
                  <c:v>4.3840000000000003</c:v>
                </c:pt>
                <c:pt idx="235">
                  <c:v>4.383</c:v>
                </c:pt>
                <c:pt idx="236">
                  <c:v>4.3789999999999996</c:v>
                </c:pt>
                <c:pt idx="237">
                  <c:v>4.4139999999999997</c:v>
                </c:pt>
                <c:pt idx="238">
                  <c:v>4.5235000000000003</c:v>
                </c:pt>
                <c:pt idx="239">
                  <c:v>4.4085000000000001</c:v>
                </c:pt>
                <c:pt idx="240">
                  <c:v>4.3609999999999998</c:v>
                </c:pt>
                <c:pt idx="241">
                  <c:v>4.3715000000000002</c:v>
                </c:pt>
                <c:pt idx="242">
                  <c:v>4.375</c:v>
                </c:pt>
                <c:pt idx="243">
                  <c:v>4.38</c:v>
                </c:pt>
                <c:pt idx="244">
                  <c:v>4.4550000000000001</c:v>
                </c:pt>
                <c:pt idx="245">
                  <c:v>4.3765000000000001</c:v>
                </c:pt>
                <c:pt idx="246">
                  <c:v>4.4744999999999999</c:v>
                </c:pt>
                <c:pt idx="247">
                  <c:v>4.343</c:v>
                </c:pt>
                <c:pt idx="248">
                  <c:v>4.3550000000000004</c:v>
                </c:pt>
                <c:pt idx="249">
                  <c:v>4.3440000000000003</c:v>
                </c:pt>
                <c:pt idx="250">
                  <c:v>4.3164999999999996</c:v>
                </c:pt>
                <c:pt idx="251">
                  <c:v>4.4524999999999997</c:v>
                </c:pt>
                <c:pt idx="252">
                  <c:v>4.4154999999999998</c:v>
                </c:pt>
                <c:pt idx="253">
                  <c:v>4.3624999999999998</c:v>
                </c:pt>
                <c:pt idx="254">
                  <c:v>4.3869999999999996</c:v>
                </c:pt>
                <c:pt idx="255">
                  <c:v>4.3975</c:v>
                </c:pt>
                <c:pt idx="256">
                  <c:v>4.4344999999999999</c:v>
                </c:pt>
                <c:pt idx="257">
                  <c:v>4.4145000000000003</c:v>
                </c:pt>
                <c:pt idx="258">
                  <c:v>4.3570000000000002</c:v>
                </c:pt>
                <c:pt idx="259">
                  <c:v>4.3789999999999996</c:v>
                </c:pt>
                <c:pt idx="260">
                  <c:v>4.3810000000000002</c:v>
                </c:pt>
                <c:pt idx="261">
                  <c:v>4.4452499999999997</c:v>
                </c:pt>
                <c:pt idx="262">
                  <c:v>4.359</c:v>
                </c:pt>
                <c:pt idx="263">
                  <c:v>4.3920000000000003</c:v>
                </c:pt>
                <c:pt idx="264">
                  <c:v>4.4684999999999997</c:v>
                </c:pt>
                <c:pt idx="265">
                  <c:v>4.3654999999999999</c:v>
                </c:pt>
                <c:pt idx="266">
                  <c:v>4.3324999999999996</c:v>
                </c:pt>
                <c:pt idx="267">
                  <c:v>4.3224999999999998</c:v>
                </c:pt>
                <c:pt idx="268">
                  <c:v>4.3055000000000003</c:v>
                </c:pt>
                <c:pt idx="269">
                  <c:v>4.2969999999999997</c:v>
                </c:pt>
                <c:pt idx="270">
                  <c:v>4.415</c:v>
                </c:pt>
                <c:pt idx="271">
                  <c:v>4.3040000000000003</c:v>
                </c:pt>
                <c:pt idx="272">
                  <c:v>4.4725000000000001</c:v>
                </c:pt>
                <c:pt idx="273">
                  <c:v>4.5175000000000001</c:v>
                </c:pt>
                <c:pt idx="274">
                  <c:v>4.4039999999999999</c:v>
                </c:pt>
                <c:pt idx="275">
                  <c:v>4.3715000000000002</c:v>
                </c:pt>
                <c:pt idx="276">
                  <c:v>4.3949999999999996</c:v>
                </c:pt>
                <c:pt idx="277">
                  <c:v>4.3540000000000001</c:v>
                </c:pt>
                <c:pt idx="278">
                  <c:v>4.3274999999999997</c:v>
                </c:pt>
                <c:pt idx="279">
                  <c:v>4.3419999999999996</c:v>
                </c:pt>
                <c:pt idx="280">
                  <c:v>4.4290000000000003</c:v>
                </c:pt>
                <c:pt idx="281">
                  <c:v>4.4074999999999998</c:v>
                </c:pt>
                <c:pt idx="282">
                  <c:v>4.37</c:v>
                </c:pt>
                <c:pt idx="283">
                  <c:v>4.4074999999999998</c:v>
                </c:pt>
                <c:pt idx="284">
                  <c:v>4.359</c:v>
                </c:pt>
                <c:pt idx="285">
                  <c:v>4.3715000000000002</c:v>
                </c:pt>
                <c:pt idx="286">
                  <c:v>4.4145000000000003</c:v>
                </c:pt>
                <c:pt idx="287">
                  <c:v>4.3304999999999998</c:v>
                </c:pt>
                <c:pt idx="288">
                  <c:v>4.4284999999999997</c:v>
                </c:pt>
                <c:pt idx="289">
                  <c:v>4.3680000000000003</c:v>
                </c:pt>
                <c:pt idx="290">
                  <c:v>4.3390000000000004</c:v>
                </c:pt>
                <c:pt idx="291">
                  <c:v>4.3419999999999996</c:v>
                </c:pt>
                <c:pt idx="292">
                  <c:v>4.3775000000000004</c:v>
                </c:pt>
                <c:pt idx="293">
                  <c:v>4.3140000000000001</c:v>
                </c:pt>
                <c:pt idx="294">
                  <c:v>4.3680000000000003</c:v>
                </c:pt>
                <c:pt idx="295">
                  <c:v>4.3615000000000004</c:v>
                </c:pt>
                <c:pt idx="296">
                  <c:v>4.4195000000000002</c:v>
                </c:pt>
                <c:pt idx="297">
                  <c:v>4.3600000000000003</c:v>
                </c:pt>
                <c:pt idx="298">
                  <c:v>4.2945000000000002</c:v>
                </c:pt>
                <c:pt idx="299">
                  <c:v>4.4044999999999996</c:v>
                </c:pt>
                <c:pt idx="300">
                  <c:v>4.3354999999999997</c:v>
                </c:pt>
                <c:pt idx="301">
                  <c:v>4.4085000000000001</c:v>
                </c:pt>
                <c:pt idx="302">
                  <c:v>4.3935000000000004</c:v>
                </c:pt>
                <c:pt idx="303">
                  <c:v>4.3775000000000004</c:v>
                </c:pt>
                <c:pt idx="304">
                  <c:v>4.3579999999999997</c:v>
                </c:pt>
                <c:pt idx="305">
                  <c:v>4.3410000000000002</c:v>
                </c:pt>
                <c:pt idx="306">
                  <c:v>4.4055</c:v>
                </c:pt>
                <c:pt idx="307">
                  <c:v>4.3635000000000002</c:v>
                </c:pt>
                <c:pt idx="308">
                  <c:v>4.3574999999999999</c:v>
                </c:pt>
                <c:pt idx="309">
                  <c:v>4.3544999999999998</c:v>
                </c:pt>
                <c:pt idx="310">
                  <c:v>4.3630000000000004</c:v>
                </c:pt>
                <c:pt idx="311">
                  <c:v>4.3834999999999997</c:v>
                </c:pt>
                <c:pt idx="312">
                  <c:v>4.3220000000000001</c:v>
                </c:pt>
                <c:pt idx="313">
                  <c:v>4.383</c:v>
                </c:pt>
                <c:pt idx="314">
                  <c:v>4.3529999999999998</c:v>
                </c:pt>
                <c:pt idx="315">
                  <c:v>4.3920000000000003</c:v>
                </c:pt>
                <c:pt idx="316">
                  <c:v>4.3704999999999998</c:v>
                </c:pt>
                <c:pt idx="317">
                  <c:v>4.3710000000000004</c:v>
                </c:pt>
                <c:pt idx="318">
                  <c:v>4.3129999999999997</c:v>
                </c:pt>
                <c:pt idx="319">
                  <c:v>4.3239999999999998</c:v>
                </c:pt>
                <c:pt idx="320">
                  <c:v>4.3339999999999996</c:v>
                </c:pt>
                <c:pt idx="321">
                  <c:v>4.3244999999999996</c:v>
                </c:pt>
                <c:pt idx="322">
                  <c:v>4.3994999999999997</c:v>
                </c:pt>
                <c:pt idx="323">
                  <c:v>4.3295000000000003</c:v>
                </c:pt>
                <c:pt idx="324">
                  <c:v>4.3319999999999999</c:v>
                </c:pt>
                <c:pt idx="325">
                  <c:v>4.3564999999999996</c:v>
                </c:pt>
                <c:pt idx="326">
                  <c:v>4.3745000000000003</c:v>
                </c:pt>
                <c:pt idx="327">
                  <c:v>4.4465000000000003</c:v>
                </c:pt>
                <c:pt idx="328">
                  <c:v>4.3875000000000002</c:v>
                </c:pt>
                <c:pt idx="329">
                  <c:v>4.3825000000000003</c:v>
                </c:pt>
                <c:pt idx="330">
                  <c:v>4.3810000000000002</c:v>
                </c:pt>
                <c:pt idx="331">
                  <c:v>4.3760000000000003</c:v>
                </c:pt>
                <c:pt idx="332">
                  <c:v>4.4295</c:v>
                </c:pt>
                <c:pt idx="333">
                  <c:v>4.391</c:v>
                </c:pt>
                <c:pt idx="334">
                  <c:v>4.4104999999999999</c:v>
                </c:pt>
                <c:pt idx="335">
                  <c:v>4.3484999999999996</c:v>
                </c:pt>
                <c:pt idx="336">
                  <c:v>4.3979999999999997</c:v>
                </c:pt>
                <c:pt idx="337">
                  <c:v>4.3849999999999998</c:v>
                </c:pt>
                <c:pt idx="338">
                  <c:v>4.3425000000000002</c:v>
                </c:pt>
                <c:pt idx="339">
                  <c:v>4.3689999999999998</c:v>
                </c:pt>
                <c:pt idx="340">
                  <c:v>4.3710000000000004</c:v>
                </c:pt>
                <c:pt idx="341">
                  <c:v>4.3780000000000001</c:v>
                </c:pt>
                <c:pt idx="342">
                  <c:v>4.4664999999999999</c:v>
                </c:pt>
                <c:pt idx="343">
                  <c:v>4.3912500000000003</c:v>
                </c:pt>
                <c:pt idx="344">
                  <c:v>4.391</c:v>
                </c:pt>
                <c:pt idx="345">
                  <c:v>4.3765000000000001</c:v>
                </c:pt>
                <c:pt idx="346">
                  <c:v>4.3849999999999998</c:v>
                </c:pt>
                <c:pt idx="347">
                  <c:v>4.3994999999999997</c:v>
                </c:pt>
                <c:pt idx="348">
                  <c:v>4.3724999999999996</c:v>
                </c:pt>
                <c:pt idx="349">
                  <c:v>4.3555000000000001</c:v>
                </c:pt>
                <c:pt idx="350">
                  <c:v>4.4080000000000004</c:v>
                </c:pt>
                <c:pt idx="351">
                  <c:v>4.3609999999999998</c:v>
                </c:pt>
                <c:pt idx="352">
                  <c:v>4.3815</c:v>
                </c:pt>
                <c:pt idx="353">
                  <c:v>4.4204999999999997</c:v>
                </c:pt>
                <c:pt idx="354">
                  <c:v>4.4124999999999996</c:v>
                </c:pt>
                <c:pt idx="355">
                  <c:v>4.4424999999999999</c:v>
                </c:pt>
                <c:pt idx="356">
                  <c:v>4.4645000000000001</c:v>
                </c:pt>
                <c:pt idx="357">
                  <c:v>4.4604999999999997</c:v>
                </c:pt>
                <c:pt idx="358">
                  <c:v>4.4645000000000001</c:v>
                </c:pt>
                <c:pt idx="359">
                  <c:v>4.4779999999999998</c:v>
                </c:pt>
                <c:pt idx="360">
                  <c:v>4.4154999999999998</c:v>
                </c:pt>
                <c:pt idx="361">
                  <c:v>4.4785000000000004</c:v>
                </c:pt>
                <c:pt idx="362">
                  <c:v>4.4535</c:v>
                </c:pt>
                <c:pt idx="363">
                  <c:v>4.3935000000000004</c:v>
                </c:pt>
                <c:pt idx="364">
                  <c:v>4.41</c:v>
                </c:pt>
                <c:pt idx="365">
                  <c:v>4.391</c:v>
                </c:pt>
                <c:pt idx="366">
                  <c:v>4.3754999999999997</c:v>
                </c:pt>
                <c:pt idx="367">
                  <c:v>4.4284999999999997</c:v>
                </c:pt>
                <c:pt idx="368">
                  <c:v>4.4340000000000002</c:v>
                </c:pt>
                <c:pt idx="369">
                  <c:v>4.3970000000000002</c:v>
                </c:pt>
                <c:pt idx="370">
                  <c:v>4.3505000000000003</c:v>
                </c:pt>
                <c:pt idx="371">
                  <c:v>4.3615000000000004</c:v>
                </c:pt>
                <c:pt idx="372">
                  <c:v>4.4465000000000003</c:v>
                </c:pt>
                <c:pt idx="373">
                  <c:v>4.444</c:v>
                </c:pt>
                <c:pt idx="374">
                  <c:v>4.3455000000000004</c:v>
                </c:pt>
                <c:pt idx="375">
                  <c:v>4.3395000000000001</c:v>
                </c:pt>
                <c:pt idx="376">
                  <c:v>4.4024999999999999</c:v>
                </c:pt>
                <c:pt idx="377">
                  <c:v>4.3877499999999996</c:v>
                </c:pt>
                <c:pt idx="378">
                  <c:v>4.391</c:v>
                </c:pt>
                <c:pt idx="379">
                  <c:v>4.3710000000000004</c:v>
                </c:pt>
                <c:pt idx="380">
                  <c:v>4.3905000000000003</c:v>
                </c:pt>
                <c:pt idx="381">
                  <c:v>4.4615</c:v>
                </c:pt>
                <c:pt idx="382">
                  <c:v>4.4820000000000002</c:v>
                </c:pt>
                <c:pt idx="383">
                  <c:v>4.4089999999999998</c:v>
                </c:pt>
                <c:pt idx="384">
                  <c:v>4.4630000000000001</c:v>
                </c:pt>
                <c:pt idx="385">
                  <c:v>4.4145000000000003</c:v>
                </c:pt>
                <c:pt idx="386">
                  <c:v>4.4035000000000002</c:v>
                </c:pt>
                <c:pt idx="387">
                  <c:v>4.4424999999999999</c:v>
                </c:pt>
                <c:pt idx="388">
                  <c:v>4.4204999999999997</c:v>
                </c:pt>
                <c:pt idx="389">
                  <c:v>4.3754999999999997</c:v>
                </c:pt>
                <c:pt idx="390">
                  <c:v>4.3964999999999996</c:v>
                </c:pt>
                <c:pt idx="391">
                  <c:v>4.3834999999999997</c:v>
                </c:pt>
                <c:pt idx="392">
                  <c:v>4.4080000000000004</c:v>
                </c:pt>
                <c:pt idx="393">
                  <c:v>4.3769999999999998</c:v>
                </c:pt>
                <c:pt idx="394">
                  <c:v>4.3864999999999998</c:v>
                </c:pt>
                <c:pt idx="395">
                  <c:v>4.3875000000000002</c:v>
                </c:pt>
                <c:pt idx="396">
                  <c:v>4.4085000000000001</c:v>
                </c:pt>
                <c:pt idx="397">
                  <c:v>4.3654999999999999</c:v>
                </c:pt>
                <c:pt idx="398">
                  <c:v>4.4489999999999998</c:v>
                </c:pt>
                <c:pt idx="399">
                  <c:v>4.3460000000000001</c:v>
                </c:pt>
                <c:pt idx="400">
                  <c:v>4.4055</c:v>
                </c:pt>
                <c:pt idx="401">
                  <c:v>4.452</c:v>
                </c:pt>
                <c:pt idx="402">
                  <c:v>4.3864999999999998</c:v>
                </c:pt>
                <c:pt idx="403">
                  <c:v>4.4865000000000004</c:v>
                </c:pt>
                <c:pt idx="404">
                  <c:v>4.4545000000000003</c:v>
                </c:pt>
                <c:pt idx="405">
                  <c:v>4.4414999999999996</c:v>
                </c:pt>
                <c:pt idx="406">
                  <c:v>4.4050000000000002</c:v>
                </c:pt>
                <c:pt idx="407">
                  <c:v>4.367</c:v>
                </c:pt>
                <c:pt idx="408">
                  <c:v>4.4565999999999999</c:v>
                </c:pt>
                <c:pt idx="409">
                  <c:v>4.4844999999999997</c:v>
                </c:pt>
                <c:pt idx="410">
                  <c:v>4.4435000000000002</c:v>
                </c:pt>
                <c:pt idx="411">
                  <c:v>4.4219999999999997</c:v>
                </c:pt>
                <c:pt idx="412">
                  <c:v>4.38</c:v>
                </c:pt>
                <c:pt idx="413">
                  <c:v>4.4029999999999996</c:v>
                </c:pt>
                <c:pt idx="414">
                  <c:v>4.4109999999999996</c:v>
                </c:pt>
                <c:pt idx="415">
                  <c:v>4.3715000000000002</c:v>
                </c:pt>
                <c:pt idx="416">
                  <c:v>4.3875000000000002</c:v>
                </c:pt>
                <c:pt idx="417">
                  <c:v>4.4154999999999998</c:v>
                </c:pt>
                <c:pt idx="418">
                  <c:v>4.5039999999999996</c:v>
                </c:pt>
                <c:pt idx="419">
                  <c:v>4.5250000000000004</c:v>
                </c:pt>
                <c:pt idx="420">
                  <c:v>4.3730000000000002</c:v>
                </c:pt>
                <c:pt idx="421">
                  <c:v>4.4029999999999996</c:v>
                </c:pt>
                <c:pt idx="422">
                  <c:v>4.4379999999999997</c:v>
                </c:pt>
                <c:pt idx="423">
                  <c:v>4.4335000000000004</c:v>
                </c:pt>
                <c:pt idx="424">
                  <c:v>4.4435000000000002</c:v>
                </c:pt>
                <c:pt idx="425">
                  <c:v>4.4355000000000002</c:v>
                </c:pt>
                <c:pt idx="426">
                  <c:v>4.4154999999999998</c:v>
                </c:pt>
                <c:pt idx="427">
                  <c:v>4.4039999999999999</c:v>
                </c:pt>
                <c:pt idx="428">
                  <c:v>4.4509999999999996</c:v>
                </c:pt>
                <c:pt idx="429">
                  <c:v>4.4015000000000004</c:v>
                </c:pt>
                <c:pt idx="430">
                  <c:v>4.3979999999999997</c:v>
                </c:pt>
                <c:pt idx="431">
                  <c:v>4.4260000000000002</c:v>
                </c:pt>
                <c:pt idx="432">
                  <c:v>4.3895</c:v>
                </c:pt>
                <c:pt idx="433">
                  <c:v>4.3624999999999998</c:v>
                </c:pt>
                <c:pt idx="434">
                  <c:v>4.4320000000000004</c:v>
                </c:pt>
                <c:pt idx="435">
                  <c:v>4.4455</c:v>
                </c:pt>
                <c:pt idx="436">
                  <c:v>4.4059999999999997</c:v>
                </c:pt>
                <c:pt idx="437">
                  <c:v>4.4954999999999998</c:v>
                </c:pt>
                <c:pt idx="438">
                  <c:v>4.4029999999999996</c:v>
                </c:pt>
                <c:pt idx="439">
                  <c:v>4.4669999999999996</c:v>
                </c:pt>
                <c:pt idx="440">
                  <c:v>4.399</c:v>
                </c:pt>
                <c:pt idx="441">
                  <c:v>4.4340000000000002</c:v>
                </c:pt>
                <c:pt idx="442">
                  <c:v>4.4104999999999999</c:v>
                </c:pt>
                <c:pt idx="443">
                  <c:v>4.4165000000000001</c:v>
                </c:pt>
                <c:pt idx="444">
                  <c:v>4.3940000000000001</c:v>
                </c:pt>
                <c:pt idx="445">
                  <c:v>4.3674999999999997</c:v>
                </c:pt>
                <c:pt idx="446">
                  <c:v>4.3745000000000003</c:v>
                </c:pt>
                <c:pt idx="447">
                  <c:v>4.4364999999999997</c:v>
                </c:pt>
                <c:pt idx="448">
                  <c:v>4.4450000000000003</c:v>
                </c:pt>
                <c:pt idx="449">
                  <c:v>4.2977499999999997</c:v>
                </c:pt>
                <c:pt idx="450">
                  <c:v>4.3985000000000003</c:v>
                </c:pt>
                <c:pt idx="451">
                  <c:v>4.415</c:v>
                </c:pt>
                <c:pt idx="452">
                  <c:v>4.3544999999999998</c:v>
                </c:pt>
                <c:pt idx="453">
                  <c:v>4.4775</c:v>
                </c:pt>
                <c:pt idx="454">
                  <c:v>4.3914999999999997</c:v>
                </c:pt>
                <c:pt idx="455">
                  <c:v>4.383</c:v>
                </c:pt>
                <c:pt idx="456">
                  <c:v>4.36625</c:v>
                </c:pt>
                <c:pt idx="457">
                  <c:v>4.3869999999999996</c:v>
                </c:pt>
                <c:pt idx="458">
                  <c:v>4.4195000000000002</c:v>
                </c:pt>
                <c:pt idx="459">
                  <c:v>4.3955000000000002</c:v>
                </c:pt>
                <c:pt idx="460">
                  <c:v>4.4515000000000002</c:v>
                </c:pt>
                <c:pt idx="461">
                  <c:v>4.4119999999999999</c:v>
                </c:pt>
                <c:pt idx="462">
                  <c:v>4.4169999999999998</c:v>
                </c:pt>
                <c:pt idx="463">
                  <c:v>4.4504999999999999</c:v>
                </c:pt>
                <c:pt idx="464">
                  <c:v>4.3244999999999996</c:v>
                </c:pt>
                <c:pt idx="465">
                  <c:v>4.3559999999999999</c:v>
                </c:pt>
                <c:pt idx="466">
                  <c:v>4.4020000000000001</c:v>
                </c:pt>
                <c:pt idx="467">
                  <c:v>4.4790000000000001</c:v>
                </c:pt>
                <c:pt idx="468">
                  <c:v>4.3952499999999999</c:v>
                </c:pt>
                <c:pt idx="469">
                  <c:v>4.3659999999999997</c:v>
                </c:pt>
                <c:pt idx="470">
                  <c:v>4.4450000000000003</c:v>
                </c:pt>
                <c:pt idx="471">
                  <c:v>4.4695</c:v>
                </c:pt>
                <c:pt idx="472">
                  <c:v>4.4032499999999999</c:v>
                </c:pt>
                <c:pt idx="473">
                  <c:v>4.4355000000000002</c:v>
                </c:pt>
                <c:pt idx="474">
                  <c:v>4.4080000000000004</c:v>
                </c:pt>
                <c:pt idx="475">
                  <c:v>4.4160000000000004</c:v>
                </c:pt>
                <c:pt idx="476">
                  <c:v>4.3940000000000001</c:v>
                </c:pt>
                <c:pt idx="477">
                  <c:v>4.3765000000000001</c:v>
                </c:pt>
                <c:pt idx="478">
                  <c:v>4.4329999999999998</c:v>
                </c:pt>
                <c:pt idx="479">
                  <c:v>4.4569999999999999</c:v>
                </c:pt>
                <c:pt idx="480">
                  <c:v>4.3879999999999999</c:v>
                </c:pt>
                <c:pt idx="481">
                  <c:v>4.4370000000000003</c:v>
                </c:pt>
                <c:pt idx="482">
                  <c:v>4.351</c:v>
                </c:pt>
                <c:pt idx="483">
                  <c:v>4.4459999999999997</c:v>
                </c:pt>
                <c:pt idx="484">
                  <c:v>4.3925000000000001</c:v>
                </c:pt>
                <c:pt idx="485">
                  <c:v>4.3795000000000002</c:v>
                </c:pt>
                <c:pt idx="486">
                  <c:v>4.3864999999999998</c:v>
                </c:pt>
                <c:pt idx="487">
                  <c:v>4.3815</c:v>
                </c:pt>
                <c:pt idx="488">
                  <c:v>4.4020000000000001</c:v>
                </c:pt>
                <c:pt idx="489">
                  <c:v>4.4584999999999999</c:v>
                </c:pt>
                <c:pt idx="490">
                  <c:v>4.3925000000000001</c:v>
                </c:pt>
                <c:pt idx="491">
                  <c:v>4.4640000000000004</c:v>
                </c:pt>
                <c:pt idx="492">
                  <c:v>4.351</c:v>
                </c:pt>
                <c:pt idx="493">
                  <c:v>4.3745000000000003</c:v>
                </c:pt>
                <c:pt idx="494">
                  <c:v>4.4279999999999999</c:v>
                </c:pt>
                <c:pt idx="495">
                  <c:v>4.3769999999999998</c:v>
                </c:pt>
                <c:pt idx="496">
                  <c:v>4.3395000000000001</c:v>
                </c:pt>
                <c:pt idx="497">
                  <c:v>4.4435000000000002</c:v>
                </c:pt>
                <c:pt idx="498">
                  <c:v>4.4565000000000001</c:v>
                </c:pt>
                <c:pt idx="499">
                  <c:v>4.4569999999999999</c:v>
                </c:pt>
                <c:pt idx="500">
                  <c:v>4.4109999999999996</c:v>
                </c:pt>
                <c:pt idx="501">
                  <c:v>4.4424999999999999</c:v>
                </c:pt>
                <c:pt idx="502">
                  <c:v>4.3959999999999999</c:v>
                </c:pt>
                <c:pt idx="503">
                  <c:v>4.4154999999999998</c:v>
                </c:pt>
                <c:pt idx="504">
                  <c:v>4.4029999999999996</c:v>
                </c:pt>
                <c:pt idx="505">
                  <c:v>4.4104999999999999</c:v>
                </c:pt>
                <c:pt idx="506">
                  <c:v>4.3825000000000003</c:v>
                </c:pt>
                <c:pt idx="507">
                  <c:v>4.4325000000000001</c:v>
                </c:pt>
                <c:pt idx="508">
                  <c:v>4.4290000000000003</c:v>
                </c:pt>
                <c:pt idx="509">
                  <c:v>4.4489999999999998</c:v>
                </c:pt>
                <c:pt idx="510">
                  <c:v>4.4539999999999997</c:v>
                </c:pt>
                <c:pt idx="511">
                  <c:v>4.3940000000000001</c:v>
                </c:pt>
                <c:pt idx="512">
                  <c:v>4.4470000000000001</c:v>
                </c:pt>
                <c:pt idx="513">
                  <c:v>4.4509999999999996</c:v>
                </c:pt>
                <c:pt idx="514">
                  <c:v>4.49</c:v>
                </c:pt>
                <c:pt idx="515">
                  <c:v>4.4400000000000004</c:v>
                </c:pt>
                <c:pt idx="516">
                  <c:v>4.5182500000000001</c:v>
                </c:pt>
                <c:pt idx="517">
                  <c:v>4.3760000000000003</c:v>
                </c:pt>
                <c:pt idx="518">
                  <c:v>4.34</c:v>
                </c:pt>
                <c:pt idx="519">
                  <c:v>4.3244999999999996</c:v>
                </c:pt>
                <c:pt idx="520">
                  <c:v>4.4390000000000001</c:v>
                </c:pt>
                <c:pt idx="521">
                  <c:v>4.4714999999999998</c:v>
                </c:pt>
                <c:pt idx="522">
                  <c:v>4.4074999999999998</c:v>
                </c:pt>
                <c:pt idx="523">
                  <c:v>4.3975</c:v>
                </c:pt>
                <c:pt idx="524">
                  <c:v>4.4080000000000004</c:v>
                </c:pt>
                <c:pt idx="525">
                  <c:v>4.4145000000000003</c:v>
                </c:pt>
                <c:pt idx="526">
                  <c:v>4.4024999999999999</c:v>
                </c:pt>
                <c:pt idx="527">
                  <c:v>4.4039999999999999</c:v>
                </c:pt>
                <c:pt idx="528">
                  <c:v>4.306</c:v>
                </c:pt>
                <c:pt idx="529">
                  <c:v>4.4000000000000004</c:v>
                </c:pt>
                <c:pt idx="530">
                  <c:v>4.3940000000000001</c:v>
                </c:pt>
                <c:pt idx="531">
                  <c:v>4.4465000000000003</c:v>
                </c:pt>
                <c:pt idx="532">
                  <c:v>4.4029999999999996</c:v>
                </c:pt>
                <c:pt idx="533">
                  <c:v>4.4394999999999998</c:v>
                </c:pt>
                <c:pt idx="534">
                  <c:v>4.4119999999999999</c:v>
                </c:pt>
                <c:pt idx="535">
                  <c:v>4.3819999999999997</c:v>
                </c:pt>
                <c:pt idx="536">
                  <c:v>4.3849999999999998</c:v>
                </c:pt>
                <c:pt idx="537">
                  <c:v>4.4775</c:v>
                </c:pt>
                <c:pt idx="538">
                  <c:v>4.4154999999999998</c:v>
                </c:pt>
                <c:pt idx="539">
                  <c:v>4.3765000000000001</c:v>
                </c:pt>
                <c:pt idx="540">
                  <c:v>4.3600000000000003</c:v>
                </c:pt>
                <c:pt idx="541">
                  <c:v>4.4227499999999997</c:v>
                </c:pt>
                <c:pt idx="542">
                  <c:v>4.3825000000000003</c:v>
                </c:pt>
                <c:pt idx="543">
                  <c:v>4.383</c:v>
                </c:pt>
                <c:pt idx="544">
                  <c:v>4.4385000000000003</c:v>
                </c:pt>
                <c:pt idx="545">
                  <c:v>4.431</c:v>
                </c:pt>
                <c:pt idx="546">
                  <c:v>4.4630000000000001</c:v>
                </c:pt>
                <c:pt idx="547">
                  <c:v>4.4669999999999996</c:v>
                </c:pt>
                <c:pt idx="548">
                  <c:v>4.4535</c:v>
                </c:pt>
                <c:pt idx="549">
                  <c:v>4.4660000000000002</c:v>
                </c:pt>
                <c:pt idx="550">
                  <c:v>4.4424999999999999</c:v>
                </c:pt>
                <c:pt idx="551">
                  <c:v>4.4524999999999997</c:v>
                </c:pt>
                <c:pt idx="552">
                  <c:v>4.4645000000000001</c:v>
                </c:pt>
                <c:pt idx="553">
                  <c:v>4.4634999999999998</c:v>
                </c:pt>
                <c:pt idx="554">
                  <c:v>4.4580000000000002</c:v>
                </c:pt>
                <c:pt idx="555">
                  <c:v>4.4325000000000001</c:v>
                </c:pt>
                <c:pt idx="556">
                  <c:v>4.3914999999999997</c:v>
                </c:pt>
                <c:pt idx="557">
                  <c:v>4.4370000000000003</c:v>
                </c:pt>
                <c:pt idx="558">
                  <c:v>4.3715000000000002</c:v>
                </c:pt>
                <c:pt idx="559">
                  <c:v>4.4375</c:v>
                </c:pt>
                <c:pt idx="560">
                  <c:v>4.4550000000000001</c:v>
                </c:pt>
                <c:pt idx="561">
                  <c:v>4.4130000000000003</c:v>
                </c:pt>
                <c:pt idx="562">
                  <c:v>4.4234999999999998</c:v>
                </c:pt>
                <c:pt idx="563">
                  <c:v>4.4329999999999998</c:v>
                </c:pt>
                <c:pt idx="564">
                  <c:v>4.3704999999999998</c:v>
                </c:pt>
                <c:pt idx="565">
                  <c:v>4.3985000000000003</c:v>
                </c:pt>
                <c:pt idx="566">
                  <c:v>4.3695000000000004</c:v>
                </c:pt>
                <c:pt idx="567">
                  <c:v>4.3630000000000004</c:v>
                </c:pt>
                <c:pt idx="568">
                  <c:v>4.4240000000000004</c:v>
                </c:pt>
                <c:pt idx="569">
                  <c:v>4.4314999999999998</c:v>
                </c:pt>
                <c:pt idx="570">
                  <c:v>4.4314999999999998</c:v>
                </c:pt>
                <c:pt idx="571">
                  <c:v>4.3795000000000002</c:v>
                </c:pt>
                <c:pt idx="572">
                  <c:v>4.4145000000000003</c:v>
                </c:pt>
                <c:pt idx="573">
                  <c:v>4.4314999999999998</c:v>
                </c:pt>
                <c:pt idx="574">
                  <c:v>4.42</c:v>
                </c:pt>
                <c:pt idx="575">
                  <c:v>4.4320000000000004</c:v>
                </c:pt>
                <c:pt idx="576">
                  <c:v>4.4337499999999999</c:v>
                </c:pt>
                <c:pt idx="577">
                  <c:v>4.431</c:v>
                </c:pt>
                <c:pt idx="578">
                  <c:v>4.3185000000000002</c:v>
                </c:pt>
                <c:pt idx="579">
                  <c:v>4.3975</c:v>
                </c:pt>
                <c:pt idx="580">
                  <c:v>4.3760000000000003</c:v>
                </c:pt>
                <c:pt idx="581">
                  <c:v>4.4275000000000002</c:v>
                </c:pt>
                <c:pt idx="582">
                  <c:v>4.4089999999999998</c:v>
                </c:pt>
                <c:pt idx="583">
                  <c:v>4.4169999999999998</c:v>
                </c:pt>
                <c:pt idx="584">
                  <c:v>4.4405000000000001</c:v>
                </c:pt>
                <c:pt idx="585">
                  <c:v>4.4089999999999998</c:v>
                </c:pt>
                <c:pt idx="586">
                  <c:v>4.3914999999999997</c:v>
                </c:pt>
                <c:pt idx="587">
                  <c:v>4.4504999999999999</c:v>
                </c:pt>
                <c:pt idx="588">
                  <c:v>4.3815</c:v>
                </c:pt>
                <c:pt idx="589">
                  <c:v>4.4805000000000001</c:v>
                </c:pt>
                <c:pt idx="590">
                  <c:v>4.3490000000000002</c:v>
                </c:pt>
                <c:pt idx="591">
                  <c:v>4.4295</c:v>
                </c:pt>
                <c:pt idx="592">
                  <c:v>4.4195000000000002</c:v>
                </c:pt>
                <c:pt idx="593">
                  <c:v>4.4145000000000003</c:v>
                </c:pt>
                <c:pt idx="594">
                  <c:v>4.3760000000000003</c:v>
                </c:pt>
                <c:pt idx="595">
                  <c:v>4.3710000000000004</c:v>
                </c:pt>
                <c:pt idx="596">
                  <c:v>4.444</c:v>
                </c:pt>
                <c:pt idx="597">
                  <c:v>4.4669999999999996</c:v>
                </c:pt>
                <c:pt idx="598">
                  <c:v>4.4712500000000004</c:v>
                </c:pt>
                <c:pt idx="599">
                  <c:v>4.4695</c:v>
                </c:pt>
                <c:pt idx="600">
                  <c:v>4.3765000000000001</c:v>
                </c:pt>
                <c:pt idx="601">
                  <c:v>4.5034999999999998</c:v>
                </c:pt>
                <c:pt idx="602">
                  <c:v>4.415</c:v>
                </c:pt>
                <c:pt idx="603">
                  <c:v>4.444</c:v>
                </c:pt>
                <c:pt idx="604">
                  <c:v>4.4255000000000004</c:v>
                </c:pt>
                <c:pt idx="605">
                  <c:v>4.46</c:v>
                </c:pt>
                <c:pt idx="606">
                  <c:v>4.4245000000000001</c:v>
                </c:pt>
                <c:pt idx="607">
                  <c:v>4.3890000000000002</c:v>
                </c:pt>
                <c:pt idx="608">
                  <c:v>4.4284999999999997</c:v>
                </c:pt>
                <c:pt idx="609">
                  <c:v>4.4645000000000001</c:v>
                </c:pt>
                <c:pt idx="610">
                  <c:v>4.4080000000000004</c:v>
                </c:pt>
                <c:pt idx="611">
                  <c:v>4.5010000000000003</c:v>
                </c:pt>
                <c:pt idx="612">
                  <c:v>4.4024999999999999</c:v>
                </c:pt>
                <c:pt idx="613">
                  <c:v>4.4414999999999996</c:v>
                </c:pt>
                <c:pt idx="614">
                  <c:v>4.4775</c:v>
                </c:pt>
                <c:pt idx="615">
                  <c:v>4.3789999999999996</c:v>
                </c:pt>
                <c:pt idx="616">
                  <c:v>4.3125</c:v>
                </c:pt>
                <c:pt idx="617">
                  <c:v>4.4139999999999997</c:v>
                </c:pt>
                <c:pt idx="618">
                  <c:v>4.3959999999999999</c:v>
                </c:pt>
                <c:pt idx="619">
                  <c:v>4.3630000000000004</c:v>
                </c:pt>
                <c:pt idx="620">
                  <c:v>4.38</c:v>
                </c:pt>
                <c:pt idx="621">
                  <c:v>4.3810000000000002</c:v>
                </c:pt>
                <c:pt idx="622">
                  <c:v>4.351</c:v>
                </c:pt>
                <c:pt idx="623">
                  <c:v>4.3730000000000002</c:v>
                </c:pt>
                <c:pt idx="624">
                  <c:v>4.3789999999999996</c:v>
                </c:pt>
                <c:pt idx="625">
                  <c:v>4.4530000000000003</c:v>
                </c:pt>
                <c:pt idx="626">
                  <c:v>4.4755000000000003</c:v>
                </c:pt>
                <c:pt idx="627">
                  <c:v>4.4074999999999998</c:v>
                </c:pt>
                <c:pt idx="628">
                  <c:v>4.4279999999999999</c:v>
                </c:pt>
                <c:pt idx="629">
                  <c:v>4.3615000000000004</c:v>
                </c:pt>
                <c:pt idx="630">
                  <c:v>4.4444999999999997</c:v>
                </c:pt>
                <c:pt idx="631">
                  <c:v>4.3775000000000004</c:v>
                </c:pt>
                <c:pt idx="632">
                  <c:v>4.3847500000000004</c:v>
                </c:pt>
                <c:pt idx="633">
                  <c:v>4.3840000000000003</c:v>
                </c:pt>
                <c:pt idx="634">
                  <c:v>4.4160000000000004</c:v>
                </c:pt>
                <c:pt idx="635">
                  <c:v>4.3789999999999996</c:v>
                </c:pt>
                <c:pt idx="636">
                  <c:v>4.4429999999999996</c:v>
                </c:pt>
                <c:pt idx="637">
                  <c:v>4.4065000000000003</c:v>
                </c:pt>
                <c:pt idx="638">
                  <c:v>4.3215000000000003</c:v>
                </c:pt>
                <c:pt idx="639">
                  <c:v>4.3895</c:v>
                </c:pt>
                <c:pt idx="640">
                  <c:v>4.3920000000000003</c:v>
                </c:pt>
                <c:pt idx="641">
                  <c:v>4.3620000000000001</c:v>
                </c:pt>
                <c:pt idx="642">
                  <c:v>4.4009999999999998</c:v>
                </c:pt>
                <c:pt idx="643">
                  <c:v>4.4044999999999996</c:v>
                </c:pt>
                <c:pt idx="644">
                  <c:v>4.3834999999999997</c:v>
                </c:pt>
                <c:pt idx="645">
                  <c:v>4.3970000000000002</c:v>
                </c:pt>
                <c:pt idx="646">
                  <c:v>4.3715000000000002</c:v>
                </c:pt>
                <c:pt idx="647">
                  <c:v>4.3624999999999998</c:v>
                </c:pt>
                <c:pt idx="648">
                  <c:v>4.4124999999999996</c:v>
                </c:pt>
                <c:pt idx="649">
                  <c:v>4.3659999999999997</c:v>
                </c:pt>
                <c:pt idx="650">
                  <c:v>4.4414999999999996</c:v>
                </c:pt>
                <c:pt idx="651">
                  <c:v>4.3795000000000002</c:v>
                </c:pt>
                <c:pt idx="652">
                  <c:v>4.3665000000000003</c:v>
                </c:pt>
                <c:pt idx="653">
                  <c:v>4.4805000000000001</c:v>
                </c:pt>
                <c:pt idx="654">
                  <c:v>4.3840000000000003</c:v>
                </c:pt>
                <c:pt idx="655">
                  <c:v>4.3869999999999996</c:v>
                </c:pt>
                <c:pt idx="656">
                  <c:v>4.3055000000000003</c:v>
                </c:pt>
                <c:pt idx="657">
                  <c:v>4.2984999999999998</c:v>
                </c:pt>
                <c:pt idx="658">
                  <c:v>4.3745000000000003</c:v>
                </c:pt>
                <c:pt idx="659">
                  <c:v>4.3484999999999996</c:v>
                </c:pt>
                <c:pt idx="660">
                  <c:v>4.4009999999999998</c:v>
                </c:pt>
                <c:pt idx="661">
                  <c:v>4.4284999999999997</c:v>
                </c:pt>
                <c:pt idx="662">
                  <c:v>4.3940000000000001</c:v>
                </c:pt>
                <c:pt idx="663">
                  <c:v>4.3955000000000002</c:v>
                </c:pt>
                <c:pt idx="664">
                  <c:v>4.407</c:v>
                </c:pt>
                <c:pt idx="665">
                  <c:v>4.4139999999999997</c:v>
                </c:pt>
                <c:pt idx="666">
                  <c:v>4.327</c:v>
                </c:pt>
                <c:pt idx="667">
                  <c:v>4.3460000000000001</c:v>
                </c:pt>
                <c:pt idx="668">
                  <c:v>4.34</c:v>
                </c:pt>
                <c:pt idx="669">
                  <c:v>4.4195000000000002</c:v>
                </c:pt>
                <c:pt idx="670">
                  <c:v>4.3574999999999999</c:v>
                </c:pt>
                <c:pt idx="671">
                  <c:v>4.3520000000000003</c:v>
                </c:pt>
                <c:pt idx="672">
                  <c:v>4.3419999999999996</c:v>
                </c:pt>
                <c:pt idx="673">
                  <c:v>4.3334999999999999</c:v>
                </c:pt>
                <c:pt idx="674">
                  <c:v>4.4684999999999997</c:v>
                </c:pt>
                <c:pt idx="675">
                  <c:v>4.3864999999999998</c:v>
                </c:pt>
                <c:pt idx="676">
                  <c:v>4.3639999999999999</c:v>
                </c:pt>
                <c:pt idx="677">
                  <c:v>4.3490000000000002</c:v>
                </c:pt>
                <c:pt idx="678">
                  <c:v>4.3520000000000003</c:v>
                </c:pt>
                <c:pt idx="679">
                  <c:v>4.3994999999999997</c:v>
                </c:pt>
                <c:pt idx="680">
                  <c:v>4.4335000000000004</c:v>
                </c:pt>
                <c:pt idx="681">
                  <c:v>4.4210000000000003</c:v>
                </c:pt>
                <c:pt idx="682">
                  <c:v>4.4504999999999999</c:v>
                </c:pt>
                <c:pt idx="683">
                  <c:v>4.4764999999999997</c:v>
                </c:pt>
                <c:pt idx="684">
                  <c:v>4.3864999999999998</c:v>
                </c:pt>
                <c:pt idx="685">
                  <c:v>4.4325000000000001</c:v>
                </c:pt>
                <c:pt idx="686">
                  <c:v>4.3935000000000004</c:v>
                </c:pt>
                <c:pt idx="687">
                  <c:v>4.3544999999999998</c:v>
                </c:pt>
                <c:pt idx="688">
                  <c:v>4.3425000000000002</c:v>
                </c:pt>
                <c:pt idx="689">
                  <c:v>4.3380000000000001</c:v>
                </c:pt>
                <c:pt idx="690">
                  <c:v>4.415</c:v>
                </c:pt>
                <c:pt idx="691">
                  <c:v>4.4165000000000001</c:v>
                </c:pt>
                <c:pt idx="692">
                  <c:v>4.3555000000000001</c:v>
                </c:pt>
                <c:pt idx="693">
                  <c:v>4.4424999999999999</c:v>
                </c:pt>
                <c:pt idx="694">
                  <c:v>4.5039999999999996</c:v>
                </c:pt>
                <c:pt idx="695">
                  <c:v>4.4189999999999996</c:v>
                </c:pt>
                <c:pt idx="696">
                  <c:v>4.4000000000000004</c:v>
                </c:pt>
                <c:pt idx="697">
                  <c:v>4.3864999999999998</c:v>
                </c:pt>
                <c:pt idx="698">
                  <c:v>4.3935000000000004</c:v>
                </c:pt>
                <c:pt idx="699">
                  <c:v>4.4245000000000001</c:v>
                </c:pt>
                <c:pt idx="700">
                  <c:v>4.4554999999999998</c:v>
                </c:pt>
                <c:pt idx="701">
                  <c:v>4.4340000000000002</c:v>
                </c:pt>
                <c:pt idx="702">
                  <c:v>4.3330000000000002</c:v>
                </c:pt>
                <c:pt idx="703">
                  <c:v>4.3914999999999997</c:v>
                </c:pt>
                <c:pt idx="704">
                  <c:v>4.3535000000000004</c:v>
                </c:pt>
                <c:pt idx="705">
                  <c:v>4.3849999999999998</c:v>
                </c:pt>
                <c:pt idx="706">
                  <c:v>4.4385000000000003</c:v>
                </c:pt>
                <c:pt idx="707">
                  <c:v>4.4749999999999996</c:v>
                </c:pt>
                <c:pt idx="708">
                  <c:v>4.4435000000000002</c:v>
                </c:pt>
                <c:pt idx="709">
                  <c:v>4.4255000000000004</c:v>
                </c:pt>
                <c:pt idx="710">
                  <c:v>4.4690000000000003</c:v>
                </c:pt>
                <c:pt idx="711">
                  <c:v>4.4320000000000004</c:v>
                </c:pt>
                <c:pt idx="712">
                  <c:v>4.4379999999999997</c:v>
                </c:pt>
                <c:pt idx="713">
                  <c:v>4.4489999999999998</c:v>
                </c:pt>
                <c:pt idx="714">
                  <c:v>4.4085000000000001</c:v>
                </c:pt>
                <c:pt idx="715">
                  <c:v>4.4640000000000004</c:v>
                </c:pt>
                <c:pt idx="716">
                  <c:v>4.4130000000000003</c:v>
                </c:pt>
                <c:pt idx="717">
                  <c:v>4.4634999999999998</c:v>
                </c:pt>
                <c:pt idx="718">
                  <c:v>4.4085000000000001</c:v>
                </c:pt>
                <c:pt idx="719">
                  <c:v>4.4370000000000003</c:v>
                </c:pt>
                <c:pt idx="720">
                  <c:v>4.4089999999999998</c:v>
                </c:pt>
                <c:pt idx="721">
                  <c:v>4.375</c:v>
                </c:pt>
                <c:pt idx="722">
                  <c:v>4.4160000000000004</c:v>
                </c:pt>
                <c:pt idx="723">
                  <c:v>4.4385000000000003</c:v>
                </c:pt>
                <c:pt idx="724">
                  <c:v>4.3360000000000003</c:v>
                </c:pt>
                <c:pt idx="725">
                  <c:v>4.4565000000000001</c:v>
                </c:pt>
                <c:pt idx="726">
                  <c:v>4.4459999999999997</c:v>
                </c:pt>
                <c:pt idx="727">
                  <c:v>4.4824999999999999</c:v>
                </c:pt>
                <c:pt idx="728">
                  <c:v>4.4770000000000003</c:v>
                </c:pt>
                <c:pt idx="729">
                  <c:v>4.4485000000000001</c:v>
                </c:pt>
                <c:pt idx="730">
                  <c:v>4.4169999999999998</c:v>
                </c:pt>
                <c:pt idx="731">
                  <c:v>4.4580000000000002</c:v>
                </c:pt>
                <c:pt idx="732">
                  <c:v>4.43</c:v>
                </c:pt>
                <c:pt idx="733">
                  <c:v>4.4630000000000001</c:v>
                </c:pt>
                <c:pt idx="734">
                  <c:v>4.4485000000000001</c:v>
                </c:pt>
                <c:pt idx="735">
                  <c:v>4.4865000000000004</c:v>
                </c:pt>
                <c:pt idx="736">
                  <c:v>4.5179999999999998</c:v>
                </c:pt>
                <c:pt idx="737">
                  <c:v>4.51</c:v>
                </c:pt>
                <c:pt idx="738">
                  <c:v>4.4785000000000004</c:v>
                </c:pt>
                <c:pt idx="739">
                  <c:v>4.4885000000000002</c:v>
                </c:pt>
                <c:pt idx="740">
                  <c:v>4.4089999999999998</c:v>
                </c:pt>
                <c:pt idx="741">
                  <c:v>4.4329999999999998</c:v>
                </c:pt>
                <c:pt idx="742">
                  <c:v>4.4444999999999997</c:v>
                </c:pt>
                <c:pt idx="743">
                  <c:v>4.4264999999999999</c:v>
                </c:pt>
                <c:pt idx="744">
                  <c:v>4.4455</c:v>
                </c:pt>
                <c:pt idx="745">
                  <c:v>4.4524999999999997</c:v>
                </c:pt>
                <c:pt idx="746">
                  <c:v>4.4320000000000004</c:v>
                </c:pt>
                <c:pt idx="747">
                  <c:v>4.4245000000000001</c:v>
                </c:pt>
                <c:pt idx="748">
                  <c:v>4.3864999999999998</c:v>
                </c:pt>
                <c:pt idx="749">
                  <c:v>4.4320000000000004</c:v>
                </c:pt>
                <c:pt idx="750">
                  <c:v>4.4545000000000003</c:v>
                </c:pt>
                <c:pt idx="751">
                  <c:v>4.4574999999999996</c:v>
                </c:pt>
                <c:pt idx="752">
                  <c:v>4.4359999999999999</c:v>
                </c:pt>
                <c:pt idx="753">
                  <c:v>4.4044999999999996</c:v>
                </c:pt>
                <c:pt idx="754">
                  <c:v>4.3600000000000003</c:v>
                </c:pt>
                <c:pt idx="755">
                  <c:v>4.4065000000000003</c:v>
                </c:pt>
                <c:pt idx="756">
                  <c:v>4.41</c:v>
                </c:pt>
                <c:pt idx="757">
                  <c:v>4.4545000000000003</c:v>
                </c:pt>
                <c:pt idx="758">
                  <c:v>4.3795000000000002</c:v>
                </c:pt>
                <c:pt idx="759">
                  <c:v>4.3899999999999997</c:v>
                </c:pt>
                <c:pt idx="760">
                  <c:v>4.3375000000000004</c:v>
                </c:pt>
                <c:pt idx="761">
                  <c:v>4.4424999999999999</c:v>
                </c:pt>
                <c:pt idx="762">
                  <c:v>4.4494999999999996</c:v>
                </c:pt>
                <c:pt idx="763">
                  <c:v>4.4560000000000004</c:v>
                </c:pt>
                <c:pt idx="764">
                  <c:v>4.4039999999999999</c:v>
                </c:pt>
                <c:pt idx="765">
                  <c:v>4.4550000000000001</c:v>
                </c:pt>
                <c:pt idx="766">
                  <c:v>4.47</c:v>
                </c:pt>
                <c:pt idx="767">
                  <c:v>4.5110000000000001</c:v>
                </c:pt>
                <c:pt idx="768">
                  <c:v>4.4240000000000004</c:v>
                </c:pt>
                <c:pt idx="769">
                  <c:v>4.3985000000000003</c:v>
                </c:pt>
                <c:pt idx="770">
                  <c:v>4.4245000000000001</c:v>
                </c:pt>
                <c:pt idx="771">
                  <c:v>4.3460000000000001</c:v>
                </c:pt>
                <c:pt idx="772">
                  <c:v>4.4104999999999999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CEE-47C6-AD29-15E2E15403C0}"/>
            </c:ext>
          </c:extLst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Predicted values</c:v>
                </c:pt>
              </c:strCache>
            </c:strRef>
          </c:tx>
          <c:spPr>
            <a:ln>
              <a:solidFill>
                <a:srgbClr val="EB535E"/>
              </a:solidFill>
            </a:ln>
            <a:effectLst/>
          </c:spPr>
          <c:marker>
            <c:symbol val="star"/>
            <c:size val="7"/>
            <c:spPr>
              <a:ln>
                <a:solidFill>
                  <a:srgbClr val="EB535E"/>
                </a:solidFill>
              </a:ln>
              <a:effectLst/>
            </c:spPr>
          </c:marker>
          <c:cat>
            <c:numRef>
              <c:f>ورقة1!$A$2:$A$774</c:f>
              <c:numCache>
                <c:formatCode>General</c:formatCode>
                <c:ptCount val="77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</c:numCache>
            </c:numRef>
          </c:cat>
          <c:val>
            <c:numRef>
              <c:f>ورقة1!$C$2:$C$774</c:f>
              <c:numCache>
                <c:formatCode>General</c:formatCode>
                <c:ptCount val="773"/>
                <c:pt idx="0">
                  <c:v>4.3609099999999996</c:v>
                </c:pt>
                <c:pt idx="1">
                  <c:v>4.3644499999999997</c:v>
                </c:pt>
                <c:pt idx="2">
                  <c:v>4.3816699999999997</c:v>
                </c:pt>
                <c:pt idx="3">
                  <c:v>4.3735499999999998</c:v>
                </c:pt>
                <c:pt idx="4">
                  <c:v>4.3610600000000002</c:v>
                </c:pt>
                <c:pt idx="5">
                  <c:v>4.3594400000000002</c:v>
                </c:pt>
                <c:pt idx="6">
                  <c:v>4.3890700000000002</c:v>
                </c:pt>
                <c:pt idx="7">
                  <c:v>4.3773099999999996</c:v>
                </c:pt>
                <c:pt idx="8">
                  <c:v>4.3618600000000001</c:v>
                </c:pt>
                <c:pt idx="9">
                  <c:v>4.3607399999999998</c:v>
                </c:pt>
                <c:pt idx="10">
                  <c:v>4.3708</c:v>
                </c:pt>
                <c:pt idx="11">
                  <c:v>4.38225</c:v>
                </c:pt>
                <c:pt idx="12">
                  <c:v>4.4101699999999999</c:v>
                </c:pt>
                <c:pt idx="13">
                  <c:v>4.36693</c:v>
                </c:pt>
                <c:pt idx="14">
                  <c:v>4.3721300000000003</c:v>
                </c:pt>
                <c:pt idx="15">
                  <c:v>4.3778600000000001</c:v>
                </c:pt>
                <c:pt idx="16">
                  <c:v>4.3715200000000003</c:v>
                </c:pt>
                <c:pt idx="17">
                  <c:v>4.3826400000000003</c:v>
                </c:pt>
                <c:pt idx="18">
                  <c:v>4.40855</c:v>
                </c:pt>
                <c:pt idx="19">
                  <c:v>4.3798500000000002</c:v>
                </c:pt>
                <c:pt idx="20">
                  <c:v>4.4102699999999997</c:v>
                </c:pt>
                <c:pt idx="21">
                  <c:v>4.3790899999999997</c:v>
                </c:pt>
                <c:pt idx="22">
                  <c:v>4.3955299999999999</c:v>
                </c:pt>
                <c:pt idx="23">
                  <c:v>4.3758800000000004</c:v>
                </c:pt>
                <c:pt idx="24">
                  <c:v>4.3654099999999998</c:v>
                </c:pt>
                <c:pt idx="25">
                  <c:v>4.3794000000000004</c:v>
                </c:pt>
                <c:pt idx="26">
                  <c:v>4.3648600000000002</c:v>
                </c:pt>
                <c:pt idx="27">
                  <c:v>4.3626300000000002</c:v>
                </c:pt>
                <c:pt idx="28">
                  <c:v>4.3730000000000002</c:v>
                </c:pt>
                <c:pt idx="29">
                  <c:v>4.3834200000000001</c:v>
                </c:pt>
                <c:pt idx="30">
                  <c:v>4.3730500000000001</c:v>
                </c:pt>
                <c:pt idx="31">
                  <c:v>4.3730900000000004</c:v>
                </c:pt>
                <c:pt idx="32">
                  <c:v>4.3657599999999999</c:v>
                </c:pt>
                <c:pt idx="33">
                  <c:v>4.4114699999999996</c:v>
                </c:pt>
                <c:pt idx="34">
                  <c:v>4.3622699999999996</c:v>
                </c:pt>
                <c:pt idx="35">
                  <c:v>4.3749200000000004</c:v>
                </c:pt>
                <c:pt idx="36">
                  <c:v>4.3727999999999998</c:v>
                </c:pt>
                <c:pt idx="37">
                  <c:v>4.3758900000000001</c:v>
                </c:pt>
                <c:pt idx="38">
                  <c:v>4.3726500000000001</c:v>
                </c:pt>
                <c:pt idx="39">
                  <c:v>4.3660600000000001</c:v>
                </c:pt>
                <c:pt idx="40">
                  <c:v>4.36252</c:v>
                </c:pt>
                <c:pt idx="41">
                  <c:v>4.3609299999999998</c:v>
                </c:pt>
                <c:pt idx="42">
                  <c:v>4.3754099999999996</c:v>
                </c:pt>
                <c:pt idx="43">
                  <c:v>4.37629</c:v>
                </c:pt>
                <c:pt idx="44">
                  <c:v>4.37296</c:v>
                </c:pt>
                <c:pt idx="45">
                  <c:v>4.3809500000000003</c:v>
                </c:pt>
                <c:pt idx="46">
                  <c:v>4.3663699999999999</c:v>
                </c:pt>
                <c:pt idx="47">
                  <c:v>4.4203799999999998</c:v>
                </c:pt>
                <c:pt idx="48">
                  <c:v>4.3659100000000004</c:v>
                </c:pt>
                <c:pt idx="49">
                  <c:v>4.3612700000000002</c:v>
                </c:pt>
                <c:pt idx="50">
                  <c:v>4.4278300000000002</c:v>
                </c:pt>
                <c:pt idx="51">
                  <c:v>4.3848599999999998</c:v>
                </c:pt>
                <c:pt idx="52">
                  <c:v>4.37723</c:v>
                </c:pt>
                <c:pt idx="53">
                  <c:v>4.3666900000000002</c:v>
                </c:pt>
                <c:pt idx="54">
                  <c:v>4.3628099999999996</c:v>
                </c:pt>
                <c:pt idx="55">
                  <c:v>4.3851199999999997</c:v>
                </c:pt>
                <c:pt idx="56">
                  <c:v>4.3668300000000002</c:v>
                </c:pt>
                <c:pt idx="57">
                  <c:v>4.3632499999999999</c:v>
                </c:pt>
                <c:pt idx="58">
                  <c:v>4.37765</c:v>
                </c:pt>
                <c:pt idx="59">
                  <c:v>4.3964999999999996</c:v>
                </c:pt>
                <c:pt idx="60">
                  <c:v>4.3633899999999999</c:v>
                </c:pt>
                <c:pt idx="61">
                  <c:v>4.37385</c:v>
                </c:pt>
                <c:pt idx="62">
                  <c:v>4.3779300000000001</c:v>
                </c:pt>
                <c:pt idx="63">
                  <c:v>4.3856400000000004</c:v>
                </c:pt>
                <c:pt idx="64">
                  <c:v>4.3619500000000002</c:v>
                </c:pt>
                <c:pt idx="65">
                  <c:v>4.3672399999999998</c:v>
                </c:pt>
                <c:pt idx="66">
                  <c:v>4.3634599999999999</c:v>
                </c:pt>
                <c:pt idx="67">
                  <c:v>4.4410699999999999</c:v>
                </c:pt>
                <c:pt idx="68">
                  <c:v>4.44109</c:v>
                </c:pt>
                <c:pt idx="69">
                  <c:v>4.4029199999999999</c:v>
                </c:pt>
                <c:pt idx="70">
                  <c:v>4.3811299999999997</c:v>
                </c:pt>
                <c:pt idx="71">
                  <c:v>4.37486</c:v>
                </c:pt>
                <c:pt idx="72">
                  <c:v>4.3750200000000001</c:v>
                </c:pt>
                <c:pt idx="73">
                  <c:v>4.4011100000000001</c:v>
                </c:pt>
                <c:pt idx="74">
                  <c:v>4.3715000000000002</c:v>
                </c:pt>
                <c:pt idx="75">
                  <c:v>4.3677099999999998</c:v>
                </c:pt>
                <c:pt idx="76">
                  <c:v>4.3834400000000002</c:v>
                </c:pt>
                <c:pt idx="77">
                  <c:v>4.36416</c:v>
                </c:pt>
                <c:pt idx="78">
                  <c:v>4.3762600000000003</c:v>
                </c:pt>
                <c:pt idx="79">
                  <c:v>4.3988699999999996</c:v>
                </c:pt>
                <c:pt idx="80">
                  <c:v>4.3867500000000001</c:v>
                </c:pt>
                <c:pt idx="81">
                  <c:v>4.3922699999999999</c:v>
                </c:pt>
                <c:pt idx="82">
                  <c:v>4.3680399999999997</c:v>
                </c:pt>
                <c:pt idx="83">
                  <c:v>4.3765999999999998</c:v>
                </c:pt>
                <c:pt idx="84">
                  <c:v>4.4230299999999998</c:v>
                </c:pt>
                <c:pt idx="85">
                  <c:v>4.37514</c:v>
                </c:pt>
                <c:pt idx="86">
                  <c:v>4.3645800000000001</c:v>
                </c:pt>
                <c:pt idx="87">
                  <c:v>4.3748899999999997</c:v>
                </c:pt>
                <c:pt idx="88">
                  <c:v>4.3642200000000004</c:v>
                </c:pt>
                <c:pt idx="89">
                  <c:v>4.4251699999999996</c:v>
                </c:pt>
                <c:pt idx="90">
                  <c:v>4.4409200000000002</c:v>
                </c:pt>
                <c:pt idx="91">
                  <c:v>4.4325400000000004</c:v>
                </c:pt>
                <c:pt idx="92">
                  <c:v>4.40238</c:v>
                </c:pt>
                <c:pt idx="93">
                  <c:v>4.3841599999999996</c:v>
                </c:pt>
                <c:pt idx="94">
                  <c:v>4.4229399999999996</c:v>
                </c:pt>
                <c:pt idx="95">
                  <c:v>4.3849999999999998</c:v>
                </c:pt>
                <c:pt idx="96">
                  <c:v>4.3687199999999997</c:v>
                </c:pt>
                <c:pt idx="97">
                  <c:v>4.4081000000000001</c:v>
                </c:pt>
                <c:pt idx="98">
                  <c:v>4.4027799999999999</c:v>
                </c:pt>
                <c:pt idx="99">
                  <c:v>4.4237799999999998</c:v>
                </c:pt>
                <c:pt idx="100">
                  <c:v>4.3784700000000001</c:v>
                </c:pt>
                <c:pt idx="101">
                  <c:v>4.3854100000000003</c:v>
                </c:pt>
                <c:pt idx="102">
                  <c:v>4.3690199999999999</c:v>
                </c:pt>
                <c:pt idx="103">
                  <c:v>4.3687100000000001</c:v>
                </c:pt>
                <c:pt idx="104">
                  <c:v>4.3883099999999997</c:v>
                </c:pt>
                <c:pt idx="105">
                  <c:v>4.4028299999999998</c:v>
                </c:pt>
                <c:pt idx="106">
                  <c:v>4.3859199999999996</c:v>
                </c:pt>
                <c:pt idx="107">
                  <c:v>4.4147499999999997</c:v>
                </c:pt>
                <c:pt idx="108">
                  <c:v>4.4034300000000002</c:v>
                </c:pt>
                <c:pt idx="109">
                  <c:v>4.3967499999999999</c:v>
                </c:pt>
                <c:pt idx="110">
                  <c:v>4.3694199999999999</c:v>
                </c:pt>
                <c:pt idx="111">
                  <c:v>4.3861999999999997</c:v>
                </c:pt>
                <c:pt idx="112">
                  <c:v>4.3695300000000001</c:v>
                </c:pt>
                <c:pt idx="113">
                  <c:v>4.37669</c:v>
                </c:pt>
                <c:pt idx="114">
                  <c:v>4.3889500000000004</c:v>
                </c:pt>
                <c:pt idx="115">
                  <c:v>4.3890200000000004</c:v>
                </c:pt>
                <c:pt idx="116">
                  <c:v>4.3790399999999998</c:v>
                </c:pt>
                <c:pt idx="117">
                  <c:v>4.3697800000000004</c:v>
                </c:pt>
                <c:pt idx="118">
                  <c:v>4.3698300000000003</c:v>
                </c:pt>
                <c:pt idx="119">
                  <c:v>4.37669</c:v>
                </c:pt>
                <c:pt idx="120">
                  <c:v>4.3675899999999999</c:v>
                </c:pt>
                <c:pt idx="121">
                  <c:v>4.3857799999999996</c:v>
                </c:pt>
                <c:pt idx="122">
                  <c:v>4.38727</c:v>
                </c:pt>
                <c:pt idx="123">
                  <c:v>4.4300499999999996</c:v>
                </c:pt>
                <c:pt idx="124">
                  <c:v>4.3698499999999996</c:v>
                </c:pt>
                <c:pt idx="125">
                  <c:v>4.3727299999999998</c:v>
                </c:pt>
                <c:pt idx="126">
                  <c:v>4.3990900000000002</c:v>
                </c:pt>
                <c:pt idx="127">
                  <c:v>4.3774800000000003</c:v>
                </c:pt>
                <c:pt idx="128">
                  <c:v>4.3775399999999998</c:v>
                </c:pt>
                <c:pt idx="129">
                  <c:v>4.37723</c:v>
                </c:pt>
                <c:pt idx="130">
                  <c:v>4.3899800000000004</c:v>
                </c:pt>
                <c:pt idx="131">
                  <c:v>4.4169099999999997</c:v>
                </c:pt>
                <c:pt idx="132">
                  <c:v>4.3800600000000003</c:v>
                </c:pt>
                <c:pt idx="133">
                  <c:v>4.3778199999999998</c:v>
                </c:pt>
                <c:pt idx="134">
                  <c:v>4.4165200000000002</c:v>
                </c:pt>
                <c:pt idx="135">
                  <c:v>4.3833900000000003</c:v>
                </c:pt>
                <c:pt idx="136">
                  <c:v>4.3670999999999998</c:v>
                </c:pt>
                <c:pt idx="137">
                  <c:v>4.3928000000000003</c:v>
                </c:pt>
                <c:pt idx="138">
                  <c:v>4.3834799999999996</c:v>
                </c:pt>
                <c:pt idx="139">
                  <c:v>4.37094</c:v>
                </c:pt>
                <c:pt idx="140">
                  <c:v>4.3884999999999996</c:v>
                </c:pt>
                <c:pt idx="141">
                  <c:v>4.3781299999999996</c:v>
                </c:pt>
                <c:pt idx="142">
                  <c:v>4.38652</c:v>
                </c:pt>
                <c:pt idx="143">
                  <c:v>4.36747</c:v>
                </c:pt>
                <c:pt idx="144">
                  <c:v>4.3712099999999996</c:v>
                </c:pt>
                <c:pt idx="145">
                  <c:v>4.3984500000000004</c:v>
                </c:pt>
                <c:pt idx="146">
                  <c:v>4.3985900000000004</c:v>
                </c:pt>
                <c:pt idx="147">
                  <c:v>4.3670099999999996</c:v>
                </c:pt>
                <c:pt idx="148">
                  <c:v>4.42401</c:v>
                </c:pt>
                <c:pt idx="149">
                  <c:v>4.4010899999999999</c:v>
                </c:pt>
                <c:pt idx="150">
                  <c:v>4.3784599999999996</c:v>
                </c:pt>
                <c:pt idx="151">
                  <c:v>4.3806399999999996</c:v>
                </c:pt>
                <c:pt idx="152">
                  <c:v>4.3679699999999997</c:v>
                </c:pt>
                <c:pt idx="153">
                  <c:v>4.3789800000000003</c:v>
                </c:pt>
                <c:pt idx="154">
                  <c:v>4.3665599999999998</c:v>
                </c:pt>
                <c:pt idx="155">
                  <c:v>4.3834200000000001</c:v>
                </c:pt>
                <c:pt idx="156">
                  <c:v>4.3778699999999997</c:v>
                </c:pt>
                <c:pt idx="157">
                  <c:v>4.3795200000000003</c:v>
                </c:pt>
                <c:pt idx="158">
                  <c:v>4.4065500000000002</c:v>
                </c:pt>
                <c:pt idx="159">
                  <c:v>4.3904800000000002</c:v>
                </c:pt>
                <c:pt idx="160">
                  <c:v>4.3794000000000004</c:v>
                </c:pt>
                <c:pt idx="161">
                  <c:v>4.3979100000000004</c:v>
                </c:pt>
                <c:pt idx="162">
                  <c:v>4.3904199999999998</c:v>
                </c:pt>
                <c:pt idx="163">
                  <c:v>4.4063800000000004</c:v>
                </c:pt>
                <c:pt idx="164">
                  <c:v>4.3850800000000003</c:v>
                </c:pt>
                <c:pt idx="165">
                  <c:v>4.3762299999999996</c:v>
                </c:pt>
                <c:pt idx="166">
                  <c:v>4.4012500000000001</c:v>
                </c:pt>
                <c:pt idx="167">
                  <c:v>4.3798199999999996</c:v>
                </c:pt>
                <c:pt idx="168">
                  <c:v>4.3558300000000001</c:v>
                </c:pt>
                <c:pt idx="169">
                  <c:v>4.3783000000000003</c:v>
                </c:pt>
                <c:pt idx="170">
                  <c:v>4.4502699999999997</c:v>
                </c:pt>
                <c:pt idx="171">
                  <c:v>4.4505100000000004</c:v>
                </c:pt>
                <c:pt idx="172">
                  <c:v>4.3889300000000002</c:v>
                </c:pt>
                <c:pt idx="173">
                  <c:v>4.3728199999999999</c:v>
                </c:pt>
                <c:pt idx="174">
                  <c:v>4.3865299999999996</c:v>
                </c:pt>
                <c:pt idx="175">
                  <c:v>4.39154</c:v>
                </c:pt>
                <c:pt idx="176">
                  <c:v>4.3693299999999997</c:v>
                </c:pt>
                <c:pt idx="177">
                  <c:v>4.3917099999999998</c:v>
                </c:pt>
                <c:pt idx="178">
                  <c:v>4.3930499999999997</c:v>
                </c:pt>
                <c:pt idx="179">
                  <c:v>4.4138900000000003</c:v>
                </c:pt>
                <c:pt idx="180">
                  <c:v>4.4184299999999999</c:v>
                </c:pt>
                <c:pt idx="181">
                  <c:v>4.4056600000000001</c:v>
                </c:pt>
                <c:pt idx="182">
                  <c:v>4.4141199999999996</c:v>
                </c:pt>
                <c:pt idx="183">
                  <c:v>4.3801899999999998</c:v>
                </c:pt>
                <c:pt idx="184">
                  <c:v>4.3697900000000001</c:v>
                </c:pt>
                <c:pt idx="185">
                  <c:v>4.38347</c:v>
                </c:pt>
                <c:pt idx="186">
                  <c:v>4.4136699999999998</c:v>
                </c:pt>
                <c:pt idx="187">
                  <c:v>4.3929600000000004</c:v>
                </c:pt>
                <c:pt idx="188">
                  <c:v>4.4318999999999997</c:v>
                </c:pt>
                <c:pt idx="189">
                  <c:v>4.4319100000000002</c:v>
                </c:pt>
                <c:pt idx="190">
                  <c:v>4.4199099999999998</c:v>
                </c:pt>
                <c:pt idx="191">
                  <c:v>4.4084899999999996</c:v>
                </c:pt>
                <c:pt idx="192">
                  <c:v>4.4211499999999999</c:v>
                </c:pt>
                <c:pt idx="193">
                  <c:v>4.4200499999999998</c:v>
                </c:pt>
                <c:pt idx="194">
                  <c:v>4.43391</c:v>
                </c:pt>
                <c:pt idx="195">
                  <c:v>4.3936799999999998</c:v>
                </c:pt>
                <c:pt idx="196">
                  <c:v>4.3838499999999998</c:v>
                </c:pt>
                <c:pt idx="197">
                  <c:v>4.3808699999999998</c:v>
                </c:pt>
                <c:pt idx="198">
                  <c:v>4.3689499999999999</c:v>
                </c:pt>
                <c:pt idx="199">
                  <c:v>4.39438</c:v>
                </c:pt>
                <c:pt idx="200">
                  <c:v>4.3794700000000004</c:v>
                </c:pt>
                <c:pt idx="201">
                  <c:v>4.3818700000000002</c:v>
                </c:pt>
                <c:pt idx="202">
                  <c:v>4.3766600000000002</c:v>
                </c:pt>
                <c:pt idx="203">
                  <c:v>4.3909200000000004</c:v>
                </c:pt>
                <c:pt idx="204">
                  <c:v>4.3710000000000004</c:v>
                </c:pt>
                <c:pt idx="205">
                  <c:v>4.3811400000000003</c:v>
                </c:pt>
                <c:pt idx="206">
                  <c:v>4.43302</c:v>
                </c:pt>
                <c:pt idx="207">
                  <c:v>4.4207099999999997</c:v>
                </c:pt>
                <c:pt idx="208">
                  <c:v>4.4215200000000001</c:v>
                </c:pt>
                <c:pt idx="209">
                  <c:v>4.4255599999999999</c:v>
                </c:pt>
                <c:pt idx="210">
                  <c:v>4.3880800000000004</c:v>
                </c:pt>
                <c:pt idx="211">
                  <c:v>4.36998</c:v>
                </c:pt>
                <c:pt idx="212">
                  <c:v>4.3700400000000004</c:v>
                </c:pt>
                <c:pt idx="213">
                  <c:v>4.3715599999999997</c:v>
                </c:pt>
                <c:pt idx="214">
                  <c:v>4.3817599999999999</c:v>
                </c:pt>
                <c:pt idx="215">
                  <c:v>4.3702300000000003</c:v>
                </c:pt>
                <c:pt idx="216">
                  <c:v>4.3798700000000004</c:v>
                </c:pt>
                <c:pt idx="217">
                  <c:v>4.3721800000000002</c:v>
                </c:pt>
                <c:pt idx="218">
                  <c:v>4.4054500000000001</c:v>
                </c:pt>
                <c:pt idx="219">
                  <c:v>4.3819699999999999</c:v>
                </c:pt>
                <c:pt idx="220">
                  <c:v>4.3769499999999999</c:v>
                </c:pt>
                <c:pt idx="221">
                  <c:v>4.3904800000000002</c:v>
                </c:pt>
                <c:pt idx="222">
                  <c:v>4.37575</c:v>
                </c:pt>
                <c:pt idx="223">
                  <c:v>4.3797899999999998</c:v>
                </c:pt>
                <c:pt idx="224">
                  <c:v>4.3717800000000002</c:v>
                </c:pt>
                <c:pt idx="225">
                  <c:v>4.3654799999999998</c:v>
                </c:pt>
                <c:pt idx="226">
                  <c:v>4.3770199999999999</c:v>
                </c:pt>
                <c:pt idx="227">
                  <c:v>4.3902999999999999</c:v>
                </c:pt>
                <c:pt idx="228">
                  <c:v>4.3868900000000002</c:v>
                </c:pt>
                <c:pt idx="229">
                  <c:v>4.3833900000000003</c:v>
                </c:pt>
                <c:pt idx="230">
                  <c:v>4.3704599999999996</c:v>
                </c:pt>
                <c:pt idx="231">
                  <c:v>4.4058799999999998</c:v>
                </c:pt>
                <c:pt idx="232">
                  <c:v>4.4029600000000002</c:v>
                </c:pt>
                <c:pt idx="233">
                  <c:v>4.4063299999999996</c:v>
                </c:pt>
                <c:pt idx="234">
                  <c:v>4.3837200000000003</c:v>
                </c:pt>
                <c:pt idx="235">
                  <c:v>4.3946199999999997</c:v>
                </c:pt>
                <c:pt idx="236">
                  <c:v>4.3887799999999997</c:v>
                </c:pt>
                <c:pt idx="237">
                  <c:v>4.3716600000000003</c:v>
                </c:pt>
                <c:pt idx="238">
                  <c:v>4.37784</c:v>
                </c:pt>
                <c:pt idx="239">
                  <c:v>4.3778499999999996</c:v>
                </c:pt>
                <c:pt idx="240">
                  <c:v>4.3913000000000002</c:v>
                </c:pt>
                <c:pt idx="241">
                  <c:v>4.3771500000000003</c:v>
                </c:pt>
                <c:pt idx="242">
                  <c:v>4.3719599999999996</c:v>
                </c:pt>
                <c:pt idx="243">
                  <c:v>4.3720600000000003</c:v>
                </c:pt>
                <c:pt idx="244">
                  <c:v>4.3830400000000003</c:v>
                </c:pt>
                <c:pt idx="245">
                  <c:v>4.3739400000000002</c:v>
                </c:pt>
                <c:pt idx="246">
                  <c:v>4.3912899999999997</c:v>
                </c:pt>
                <c:pt idx="247">
                  <c:v>4.3737599999999999</c:v>
                </c:pt>
                <c:pt idx="248">
                  <c:v>4.3713600000000001</c:v>
                </c:pt>
                <c:pt idx="249">
                  <c:v>4.3826799999999997</c:v>
                </c:pt>
                <c:pt idx="250">
                  <c:v>4.3788799999999997</c:v>
                </c:pt>
                <c:pt idx="251">
                  <c:v>4.3776099999999998</c:v>
                </c:pt>
                <c:pt idx="252">
                  <c:v>4.3776799999999998</c:v>
                </c:pt>
                <c:pt idx="253">
                  <c:v>4.3922400000000001</c:v>
                </c:pt>
                <c:pt idx="254">
                  <c:v>4.3727499999999999</c:v>
                </c:pt>
                <c:pt idx="255">
                  <c:v>4.3728699999999998</c:v>
                </c:pt>
                <c:pt idx="256">
                  <c:v>4.3794199999999996</c:v>
                </c:pt>
                <c:pt idx="257">
                  <c:v>4.3780099999999997</c:v>
                </c:pt>
                <c:pt idx="258">
                  <c:v>4.38171</c:v>
                </c:pt>
                <c:pt idx="259">
                  <c:v>4.3841099999999997</c:v>
                </c:pt>
                <c:pt idx="260">
                  <c:v>4.3731499999999999</c:v>
                </c:pt>
                <c:pt idx="261">
                  <c:v>4.3831600000000002</c:v>
                </c:pt>
                <c:pt idx="262">
                  <c:v>4.3973000000000004</c:v>
                </c:pt>
                <c:pt idx="263">
                  <c:v>4.3784099999999997</c:v>
                </c:pt>
                <c:pt idx="264">
                  <c:v>4.3798500000000002</c:v>
                </c:pt>
                <c:pt idx="265">
                  <c:v>4.3735499999999998</c:v>
                </c:pt>
                <c:pt idx="266">
                  <c:v>4.3844799999999999</c:v>
                </c:pt>
                <c:pt idx="267">
                  <c:v>4.40029</c:v>
                </c:pt>
                <c:pt idx="268">
                  <c:v>4.3820699999999997</c:v>
                </c:pt>
                <c:pt idx="269">
                  <c:v>4.3886500000000002</c:v>
                </c:pt>
                <c:pt idx="270">
                  <c:v>4.3862899999999998</c:v>
                </c:pt>
                <c:pt idx="271">
                  <c:v>4.3740699999999997</c:v>
                </c:pt>
                <c:pt idx="272">
                  <c:v>4.4550299999999998</c:v>
                </c:pt>
                <c:pt idx="273">
                  <c:v>4.4273800000000003</c:v>
                </c:pt>
                <c:pt idx="274">
                  <c:v>4.43194</c:v>
                </c:pt>
                <c:pt idx="275">
                  <c:v>4.4102199999999998</c:v>
                </c:pt>
                <c:pt idx="276">
                  <c:v>4.3866899999999998</c:v>
                </c:pt>
                <c:pt idx="277">
                  <c:v>4.3867599999999998</c:v>
                </c:pt>
                <c:pt idx="278">
                  <c:v>4.3950399999999998</c:v>
                </c:pt>
                <c:pt idx="279">
                  <c:v>4.3781999999999996</c:v>
                </c:pt>
                <c:pt idx="280">
                  <c:v>4.3917400000000004</c:v>
                </c:pt>
                <c:pt idx="281">
                  <c:v>4.3796299999999997</c:v>
                </c:pt>
                <c:pt idx="282">
                  <c:v>4.3734400000000004</c:v>
                </c:pt>
                <c:pt idx="283">
                  <c:v>4.3992000000000004</c:v>
                </c:pt>
                <c:pt idx="284">
                  <c:v>4.3827600000000002</c:v>
                </c:pt>
                <c:pt idx="285">
                  <c:v>4.3844399999999997</c:v>
                </c:pt>
                <c:pt idx="286">
                  <c:v>4.3764500000000002</c:v>
                </c:pt>
                <c:pt idx="287">
                  <c:v>4.3856200000000003</c:v>
                </c:pt>
                <c:pt idx="288">
                  <c:v>4.3875000000000002</c:v>
                </c:pt>
                <c:pt idx="289">
                  <c:v>4.3875599999999997</c:v>
                </c:pt>
                <c:pt idx="290">
                  <c:v>4.3767399999999999</c:v>
                </c:pt>
                <c:pt idx="291">
                  <c:v>4.3803200000000002</c:v>
                </c:pt>
                <c:pt idx="292">
                  <c:v>4.4023099999999999</c:v>
                </c:pt>
                <c:pt idx="293">
                  <c:v>4.4002299999999996</c:v>
                </c:pt>
                <c:pt idx="294">
                  <c:v>4.3805300000000003</c:v>
                </c:pt>
                <c:pt idx="295">
                  <c:v>4.3902200000000002</c:v>
                </c:pt>
                <c:pt idx="296">
                  <c:v>4.4004099999999999</c:v>
                </c:pt>
                <c:pt idx="297">
                  <c:v>4.4004700000000003</c:v>
                </c:pt>
                <c:pt idx="298">
                  <c:v>4.3773099999999996</c:v>
                </c:pt>
                <c:pt idx="299">
                  <c:v>4.3948499999999999</c:v>
                </c:pt>
                <c:pt idx="300">
                  <c:v>4.3943199999999996</c:v>
                </c:pt>
                <c:pt idx="301">
                  <c:v>4.3956999999999997</c:v>
                </c:pt>
                <c:pt idx="302">
                  <c:v>4.3995199999999999</c:v>
                </c:pt>
                <c:pt idx="303">
                  <c:v>4.3792200000000001</c:v>
                </c:pt>
                <c:pt idx="304">
                  <c:v>4.3763300000000003</c:v>
                </c:pt>
                <c:pt idx="305">
                  <c:v>4.3814799999999998</c:v>
                </c:pt>
                <c:pt idx="306">
                  <c:v>4.4010300000000004</c:v>
                </c:pt>
                <c:pt idx="307">
                  <c:v>4.3866800000000001</c:v>
                </c:pt>
                <c:pt idx="308">
                  <c:v>4.3815200000000001</c:v>
                </c:pt>
                <c:pt idx="309">
                  <c:v>4.4039599999999997</c:v>
                </c:pt>
                <c:pt idx="310">
                  <c:v>4.3890000000000002</c:v>
                </c:pt>
                <c:pt idx="311">
                  <c:v>4.3889500000000004</c:v>
                </c:pt>
                <c:pt idx="312">
                  <c:v>4.3812699999999998</c:v>
                </c:pt>
                <c:pt idx="313">
                  <c:v>4.4011199999999997</c:v>
                </c:pt>
                <c:pt idx="314">
                  <c:v>4.3834799999999996</c:v>
                </c:pt>
                <c:pt idx="315">
                  <c:v>4.3959299999999999</c:v>
                </c:pt>
                <c:pt idx="316">
                  <c:v>4.4048800000000004</c:v>
                </c:pt>
                <c:pt idx="317">
                  <c:v>4.3893700000000004</c:v>
                </c:pt>
                <c:pt idx="318">
                  <c:v>4.38225</c:v>
                </c:pt>
                <c:pt idx="319">
                  <c:v>4.3788600000000004</c:v>
                </c:pt>
                <c:pt idx="320">
                  <c:v>4.3897000000000004</c:v>
                </c:pt>
                <c:pt idx="321">
                  <c:v>4.38246</c:v>
                </c:pt>
                <c:pt idx="322">
                  <c:v>4.4052199999999999</c:v>
                </c:pt>
                <c:pt idx="323">
                  <c:v>4.4020700000000001</c:v>
                </c:pt>
                <c:pt idx="324">
                  <c:v>4.3820699999999997</c:v>
                </c:pt>
                <c:pt idx="325">
                  <c:v>4.3957899999999999</c:v>
                </c:pt>
                <c:pt idx="326">
                  <c:v>4.3854800000000003</c:v>
                </c:pt>
                <c:pt idx="327">
                  <c:v>4.4345999999999997</c:v>
                </c:pt>
                <c:pt idx="328">
                  <c:v>4.3829799999999999</c:v>
                </c:pt>
                <c:pt idx="329">
                  <c:v>4.4061000000000003</c:v>
                </c:pt>
                <c:pt idx="330">
                  <c:v>4.3831300000000004</c:v>
                </c:pt>
                <c:pt idx="331">
                  <c:v>4.40611</c:v>
                </c:pt>
                <c:pt idx="332">
                  <c:v>4.3905399999999997</c:v>
                </c:pt>
                <c:pt idx="333">
                  <c:v>4.3983699999999999</c:v>
                </c:pt>
                <c:pt idx="334">
                  <c:v>4.3785699999999999</c:v>
                </c:pt>
                <c:pt idx="335">
                  <c:v>4.4061000000000003</c:v>
                </c:pt>
                <c:pt idx="336">
                  <c:v>4.3880400000000002</c:v>
                </c:pt>
                <c:pt idx="337">
                  <c:v>4.4329299999999998</c:v>
                </c:pt>
                <c:pt idx="338">
                  <c:v>4.3803000000000001</c:v>
                </c:pt>
                <c:pt idx="339">
                  <c:v>4.39703</c:v>
                </c:pt>
                <c:pt idx="340">
                  <c:v>4.3838699999999999</c:v>
                </c:pt>
                <c:pt idx="341">
                  <c:v>4.3906999999999998</c:v>
                </c:pt>
                <c:pt idx="342">
                  <c:v>4.4457000000000004</c:v>
                </c:pt>
                <c:pt idx="343">
                  <c:v>4.40517</c:v>
                </c:pt>
                <c:pt idx="344">
                  <c:v>4.4489999999999998</c:v>
                </c:pt>
                <c:pt idx="345">
                  <c:v>4.3805300000000003</c:v>
                </c:pt>
                <c:pt idx="346">
                  <c:v>4.3888999999999996</c:v>
                </c:pt>
                <c:pt idx="347">
                  <c:v>4.4077900000000003</c:v>
                </c:pt>
                <c:pt idx="348">
                  <c:v>4.3806599999999998</c:v>
                </c:pt>
                <c:pt idx="349">
                  <c:v>4.3917599999999997</c:v>
                </c:pt>
                <c:pt idx="350">
                  <c:v>4.3980199999999998</c:v>
                </c:pt>
                <c:pt idx="351">
                  <c:v>4.4037800000000002</c:v>
                </c:pt>
                <c:pt idx="352">
                  <c:v>4.37995</c:v>
                </c:pt>
                <c:pt idx="353">
                  <c:v>4.3830099999999996</c:v>
                </c:pt>
                <c:pt idx="354">
                  <c:v>4.3806900000000004</c:v>
                </c:pt>
                <c:pt idx="355">
                  <c:v>4.4089700000000001</c:v>
                </c:pt>
                <c:pt idx="356">
                  <c:v>4.4187900000000004</c:v>
                </c:pt>
                <c:pt idx="357">
                  <c:v>4.4019399999999997</c:v>
                </c:pt>
                <c:pt idx="358">
                  <c:v>4.3969500000000004</c:v>
                </c:pt>
                <c:pt idx="359">
                  <c:v>4.4055799999999996</c:v>
                </c:pt>
                <c:pt idx="360">
                  <c:v>4.3924700000000003</c:v>
                </c:pt>
                <c:pt idx="361">
                  <c:v>4.4594100000000001</c:v>
                </c:pt>
                <c:pt idx="362">
                  <c:v>4.4158200000000001</c:v>
                </c:pt>
                <c:pt idx="363">
                  <c:v>4.3927699999999996</c:v>
                </c:pt>
                <c:pt idx="364">
                  <c:v>4.3928399999999996</c:v>
                </c:pt>
                <c:pt idx="365">
                  <c:v>4.3834200000000001</c:v>
                </c:pt>
                <c:pt idx="366">
                  <c:v>4.4171399999999998</c:v>
                </c:pt>
                <c:pt idx="367">
                  <c:v>4.3859300000000001</c:v>
                </c:pt>
                <c:pt idx="368">
                  <c:v>4.3901700000000003</c:v>
                </c:pt>
                <c:pt idx="369">
                  <c:v>4.3827199999999999</c:v>
                </c:pt>
                <c:pt idx="370">
                  <c:v>4.3827999999999996</c:v>
                </c:pt>
                <c:pt idx="371">
                  <c:v>4.3796999999999997</c:v>
                </c:pt>
                <c:pt idx="372">
                  <c:v>4.3968600000000002</c:v>
                </c:pt>
                <c:pt idx="373">
                  <c:v>4.39046</c:v>
                </c:pt>
                <c:pt idx="374">
                  <c:v>4.3889300000000002</c:v>
                </c:pt>
                <c:pt idx="375">
                  <c:v>4.3889800000000001</c:v>
                </c:pt>
                <c:pt idx="376">
                  <c:v>4.3896899999999999</c:v>
                </c:pt>
                <c:pt idx="377">
                  <c:v>4.4039000000000001</c:v>
                </c:pt>
                <c:pt idx="378">
                  <c:v>4.4189499999999997</c:v>
                </c:pt>
                <c:pt idx="379">
                  <c:v>4.38687</c:v>
                </c:pt>
                <c:pt idx="380">
                  <c:v>4.3902200000000002</c:v>
                </c:pt>
                <c:pt idx="381">
                  <c:v>4.4425600000000003</c:v>
                </c:pt>
                <c:pt idx="382">
                  <c:v>4.4156899999999997</c:v>
                </c:pt>
                <c:pt idx="383">
                  <c:v>4.3955700000000002</c:v>
                </c:pt>
                <c:pt idx="384">
                  <c:v>4.4201199999999998</c:v>
                </c:pt>
                <c:pt idx="385">
                  <c:v>4.4426699999999997</c:v>
                </c:pt>
                <c:pt idx="386">
                  <c:v>4.4272900000000002</c:v>
                </c:pt>
                <c:pt idx="387">
                  <c:v>4.4271900000000004</c:v>
                </c:pt>
                <c:pt idx="388">
                  <c:v>4.4017799999999996</c:v>
                </c:pt>
                <c:pt idx="389">
                  <c:v>4.3876600000000003</c:v>
                </c:pt>
                <c:pt idx="390">
                  <c:v>4.3874399999999998</c:v>
                </c:pt>
                <c:pt idx="391">
                  <c:v>4.3989599999999998</c:v>
                </c:pt>
                <c:pt idx="392">
                  <c:v>4.3937600000000003</c:v>
                </c:pt>
                <c:pt idx="393">
                  <c:v>4.4461700000000004</c:v>
                </c:pt>
                <c:pt idx="394">
                  <c:v>4.3880600000000003</c:v>
                </c:pt>
                <c:pt idx="395">
                  <c:v>4.4110500000000004</c:v>
                </c:pt>
                <c:pt idx="396">
                  <c:v>4.3867399999999996</c:v>
                </c:pt>
                <c:pt idx="397">
                  <c:v>4.3952900000000001</c:v>
                </c:pt>
                <c:pt idx="398">
                  <c:v>4.4394400000000003</c:v>
                </c:pt>
                <c:pt idx="399">
                  <c:v>4.4267200000000004</c:v>
                </c:pt>
                <c:pt idx="400">
                  <c:v>4.4308500000000004</c:v>
                </c:pt>
                <c:pt idx="401">
                  <c:v>4.4383800000000004</c:v>
                </c:pt>
                <c:pt idx="402">
                  <c:v>4.4186699999999997</c:v>
                </c:pt>
                <c:pt idx="403">
                  <c:v>4.3925599999999996</c:v>
                </c:pt>
                <c:pt idx="404">
                  <c:v>4.4131200000000002</c:v>
                </c:pt>
                <c:pt idx="405">
                  <c:v>4.4432</c:v>
                </c:pt>
                <c:pt idx="406">
                  <c:v>4.4029100000000003</c:v>
                </c:pt>
                <c:pt idx="407">
                  <c:v>4.4312899999999997</c:v>
                </c:pt>
                <c:pt idx="408">
                  <c:v>4.4159499999999996</c:v>
                </c:pt>
                <c:pt idx="409">
                  <c:v>4.4189499999999997</c:v>
                </c:pt>
                <c:pt idx="410">
                  <c:v>4.4510399999999999</c:v>
                </c:pt>
                <c:pt idx="411">
                  <c:v>4.4062299999999999</c:v>
                </c:pt>
                <c:pt idx="412">
                  <c:v>4.40367</c:v>
                </c:pt>
                <c:pt idx="413">
                  <c:v>4.3919699999999997</c:v>
                </c:pt>
                <c:pt idx="414">
                  <c:v>4.4191599999999998</c:v>
                </c:pt>
                <c:pt idx="415">
                  <c:v>4.4280900000000001</c:v>
                </c:pt>
                <c:pt idx="416">
                  <c:v>4.3921400000000004</c:v>
                </c:pt>
                <c:pt idx="417">
                  <c:v>4.3851300000000002</c:v>
                </c:pt>
                <c:pt idx="418">
                  <c:v>4.4560899999999997</c:v>
                </c:pt>
                <c:pt idx="419">
                  <c:v>4.4555699999999998</c:v>
                </c:pt>
                <c:pt idx="420">
                  <c:v>4.3870100000000001</c:v>
                </c:pt>
                <c:pt idx="421">
                  <c:v>4.4070099999999996</c:v>
                </c:pt>
                <c:pt idx="422">
                  <c:v>4.3850300000000004</c:v>
                </c:pt>
                <c:pt idx="423">
                  <c:v>4.3971999999999998</c:v>
                </c:pt>
                <c:pt idx="424">
                  <c:v>4.3934699999999998</c:v>
                </c:pt>
                <c:pt idx="425">
                  <c:v>4.4041199999999998</c:v>
                </c:pt>
                <c:pt idx="426">
                  <c:v>4.4049699999999996</c:v>
                </c:pt>
                <c:pt idx="427">
                  <c:v>4.4050599999999998</c:v>
                </c:pt>
                <c:pt idx="428">
                  <c:v>4.4212899999999999</c:v>
                </c:pt>
                <c:pt idx="429">
                  <c:v>4.4348400000000003</c:v>
                </c:pt>
                <c:pt idx="430">
                  <c:v>4.4155199999999999</c:v>
                </c:pt>
                <c:pt idx="431">
                  <c:v>4.41561</c:v>
                </c:pt>
                <c:pt idx="432">
                  <c:v>4.3979699999999999</c:v>
                </c:pt>
                <c:pt idx="433">
                  <c:v>4.3940099999999997</c:v>
                </c:pt>
                <c:pt idx="434">
                  <c:v>4.4223400000000002</c:v>
                </c:pt>
                <c:pt idx="435">
                  <c:v>4.4120900000000001</c:v>
                </c:pt>
                <c:pt idx="436">
                  <c:v>4.4022800000000002</c:v>
                </c:pt>
                <c:pt idx="437">
                  <c:v>4.4161599999999996</c:v>
                </c:pt>
                <c:pt idx="438">
                  <c:v>4.3983499999999998</c:v>
                </c:pt>
                <c:pt idx="439">
                  <c:v>4.3985200000000004</c:v>
                </c:pt>
                <c:pt idx="440">
                  <c:v>4.4291400000000003</c:v>
                </c:pt>
                <c:pt idx="441">
                  <c:v>4.4093</c:v>
                </c:pt>
                <c:pt idx="442">
                  <c:v>4.42666</c:v>
                </c:pt>
                <c:pt idx="443">
                  <c:v>4.4265400000000001</c:v>
                </c:pt>
                <c:pt idx="444">
                  <c:v>4.4257799999999996</c:v>
                </c:pt>
                <c:pt idx="445">
                  <c:v>4.4095500000000003</c:v>
                </c:pt>
                <c:pt idx="446">
                  <c:v>4.4259399999999998</c:v>
                </c:pt>
                <c:pt idx="447">
                  <c:v>4.4055299999999997</c:v>
                </c:pt>
                <c:pt idx="448">
                  <c:v>4.4289399999999999</c:v>
                </c:pt>
                <c:pt idx="449">
                  <c:v>4.38483</c:v>
                </c:pt>
                <c:pt idx="450">
                  <c:v>4.4325299999999999</c:v>
                </c:pt>
                <c:pt idx="451">
                  <c:v>4.4263199999999996</c:v>
                </c:pt>
                <c:pt idx="452">
                  <c:v>4.3959700000000002</c:v>
                </c:pt>
                <c:pt idx="453">
                  <c:v>4.4397399999999996</c:v>
                </c:pt>
                <c:pt idx="454">
                  <c:v>4.4114800000000001</c:v>
                </c:pt>
                <c:pt idx="455">
                  <c:v>4.4039099999999998</c:v>
                </c:pt>
                <c:pt idx="456">
                  <c:v>4.3902700000000001</c:v>
                </c:pt>
                <c:pt idx="457">
                  <c:v>4.4103000000000003</c:v>
                </c:pt>
                <c:pt idx="458">
                  <c:v>4.4103599999999998</c:v>
                </c:pt>
                <c:pt idx="459">
                  <c:v>4.4314200000000001</c:v>
                </c:pt>
                <c:pt idx="460">
                  <c:v>4.43811</c:v>
                </c:pt>
                <c:pt idx="461">
                  <c:v>4.4210500000000001</c:v>
                </c:pt>
                <c:pt idx="462">
                  <c:v>4.3936999999999999</c:v>
                </c:pt>
                <c:pt idx="463">
                  <c:v>4.3948099999999997</c:v>
                </c:pt>
                <c:pt idx="464">
                  <c:v>4.4003899999999998</c:v>
                </c:pt>
                <c:pt idx="465">
                  <c:v>4.4107900000000004</c:v>
                </c:pt>
                <c:pt idx="466">
                  <c:v>4.3919300000000003</c:v>
                </c:pt>
                <c:pt idx="467">
                  <c:v>4.4252399999999996</c:v>
                </c:pt>
                <c:pt idx="468">
                  <c:v>4.4008099999999999</c:v>
                </c:pt>
                <c:pt idx="469">
                  <c:v>4.3983499999999998</c:v>
                </c:pt>
                <c:pt idx="470">
                  <c:v>4.4313599999999997</c:v>
                </c:pt>
                <c:pt idx="471">
                  <c:v>4.4369899999999998</c:v>
                </c:pt>
                <c:pt idx="472">
                  <c:v>4.4011300000000002</c:v>
                </c:pt>
                <c:pt idx="473">
                  <c:v>4.4314200000000001</c:v>
                </c:pt>
                <c:pt idx="474">
                  <c:v>4.4094199999999999</c:v>
                </c:pt>
                <c:pt idx="475">
                  <c:v>4.3926400000000001</c:v>
                </c:pt>
                <c:pt idx="476">
                  <c:v>4.3856099999999998</c:v>
                </c:pt>
                <c:pt idx="477">
                  <c:v>4.39011</c:v>
                </c:pt>
                <c:pt idx="478">
                  <c:v>4.4116</c:v>
                </c:pt>
                <c:pt idx="479">
                  <c:v>4.3944999999999999</c:v>
                </c:pt>
                <c:pt idx="480">
                  <c:v>4.4196400000000002</c:v>
                </c:pt>
                <c:pt idx="481">
                  <c:v>4.4177400000000002</c:v>
                </c:pt>
                <c:pt idx="482">
                  <c:v>4.4159300000000004</c:v>
                </c:pt>
                <c:pt idx="483">
                  <c:v>4.4253499999999999</c:v>
                </c:pt>
                <c:pt idx="484">
                  <c:v>4.4287900000000002</c:v>
                </c:pt>
                <c:pt idx="485">
                  <c:v>4.4104400000000004</c:v>
                </c:pt>
                <c:pt idx="486">
                  <c:v>4.4021299999999997</c:v>
                </c:pt>
                <c:pt idx="487">
                  <c:v>4.4023399999999997</c:v>
                </c:pt>
                <c:pt idx="488">
                  <c:v>4.4122300000000001</c:v>
                </c:pt>
                <c:pt idx="489">
                  <c:v>4.43485</c:v>
                </c:pt>
                <c:pt idx="490">
                  <c:v>4.41235</c:v>
                </c:pt>
                <c:pt idx="491">
                  <c:v>4.3890500000000001</c:v>
                </c:pt>
                <c:pt idx="492">
                  <c:v>4.4124800000000004</c:v>
                </c:pt>
                <c:pt idx="493">
                  <c:v>4.3848099999999999</c:v>
                </c:pt>
                <c:pt idx="494">
                  <c:v>4.4223400000000002</c:v>
                </c:pt>
                <c:pt idx="495">
                  <c:v>4.3906099999999997</c:v>
                </c:pt>
                <c:pt idx="496">
                  <c:v>4.3887600000000004</c:v>
                </c:pt>
                <c:pt idx="497">
                  <c:v>4.4070200000000002</c:v>
                </c:pt>
                <c:pt idx="498">
                  <c:v>4.43011</c:v>
                </c:pt>
                <c:pt idx="499">
                  <c:v>4.4437199999999999</c:v>
                </c:pt>
                <c:pt idx="500">
                  <c:v>4.4339000000000004</c:v>
                </c:pt>
                <c:pt idx="501">
                  <c:v>4.4252099999999999</c:v>
                </c:pt>
                <c:pt idx="502">
                  <c:v>4.4168700000000003</c:v>
                </c:pt>
                <c:pt idx="503">
                  <c:v>4.4392100000000001</c:v>
                </c:pt>
                <c:pt idx="504">
                  <c:v>4.4116799999999996</c:v>
                </c:pt>
                <c:pt idx="505">
                  <c:v>4.3906499999999999</c:v>
                </c:pt>
                <c:pt idx="506">
                  <c:v>4.3908300000000002</c:v>
                </c:pt>
                <c:pt idx="507">
                  <c:v>4.40381</c:v>
                </c:pt>
                <c:pt idx="508">
                  <c:v>4.3925099999999997</c:v>
                </c:pt>
                <c:pt idx="509">
                  <c:v>4.3975999999999997</c:v>
                </c:pt>
                <c:pt idx="510">
                  <c:v>4.3954000000000004</c:v>
                </c:pt>
                <c:pt idx="511">
                  <c:v>4.4012900000000004</c:v>
                </c:pt>
                <c:pt idx="512">
                  <c:v>4.4228500000000004</c:v>
                </c:pt>
                <c:pt idx="513">
                  <c:v>4.4471600000000002</c:v>
                </c:pt>
                <c:pt idx="514">
                  <c:v>4.41005</c:v>
                </c:pt>
                <c:pt idx="515">
                  <c:v>4.40463</c:v>
                </c:pt>
                <c:pt idx="516">
                  <c:v>4.42387</c:v>
                </c:pt>
                <c:pt idx="517">
                  <c:v>4.4047900000000002</c:v>
                </c:pt>
                <c:pt idx="518">
                  <c:v>4.38863</c:v>
                </c:pt>
                <c:pt idx="519">
                  <c:v>4.4102199999999998</c:v>
                </c:pt>
                <c:pt idx="520">
                  <c:v>4.4136699999999998</c:v>
                </c:pt>
                <c:pt idx="521">
                  <c:v>4.4458299999999999</c:v>
                </c:pt>
                <c:pt idx="522">
                  <c:v>4.4097099999999996</c:v>
                </c:pt>
                <c:pt idx="523">
                  <c:v>4.39581</c:v>
                </c:pt>
                <c:pt idx="524">
                  <c:v>4.3903600000000003</c:v>
                </c:pt>
                <c:pt idx="525">
                  <c:v>4.39133</c:v>
                </c:pt>
                <c:pt idx="526">
                  <c:v>4.3938199999999998</c:v>
                </c:pt>
                <c:pt idx="527">
                  <c:v>4.3943199999999996</c:v>
                </c:pt>
                <c:pt idx="528">
                  <c:v>4.38124</c:v>
                </c:pt>
                <c:pt idx="529">
                  <c:v>4.3995699999999998</c:v>
                </c:pt>
                <c:pt idx="530">
                  <c:v>4.4043700000000001</c:v>
                </c:pt>
                <c:pt idx="531">
                  <c:v>4.4044499999999998</c:v>
                </c:pt>
                <c:pt idx="532">
                  <c:v>4.4060300000000003</c:v>
                </c:pt>
                <c:pt idx="533">
                  <c:v>4.3967000000000001</c:v>
                </c:pt>
                <c:pt idx="534">
                  <c:v>4.3906099999999997</c:v>
                </c:pt>
                <c:pt idx="535">
                  <c:v>4.3906299999999998</c:v>
                </c:pt>
                <c:pt idx="536">
                  <c:v>4.3989799999999999</c:v>
                </c:pt>
                <c:pt idx="537">
                  <c:v>4.4165999999999999</c:v>
                </c:pt>
                <c:pt idx="538">
                  <c:v>4.4281499999999996</c:v>
                </c:pt>
                <c:pt idx="539">
                  <c:v>4.4063999999999997</c:v>
                </c:pt>
                <c:pt idx="540">
                  <c:v>4.4007199999999997</c:v>
                </c:pt>
                <c:pt idx="541">
                  <c:v>4.4007800000000001</c:v>
                </c:pt>
                <c:pt idx="542">
                  <c:v>4.40665</c:v>
                </c:pt>
                <c:pt idx="543">
                  <c:v>4.40083</c:v>
                </c:pt>
                <c:pt idx="544">
                  <c:v>4.4311100000000003</c:v>
                </c:pt>
                <c:pt idx="545">
                  <c:v>4.4276200000000001</c:v>
                </c:pt>
                <c:pt idx="546">
                  <c:v>4.4010999999999996</c:v>
                </c:pt>
                <c:pt idx="547">
                  <c:v>4.42441</c:v>
                </c:pt>
                <c:pt idx="548">
                  <c:v>4.4228100000000001</c:v>
                </c:pt>
                <c:pt idx="549">
                  <c:v>4.4163300000000003</c:v>
                </c:pt>
                <c:pt idx="550">
                  <c:v>4.4014600000000002</c:v>
                </c:pt>
                <c:pt idx="551">
                  <c:v>4.4073799999999999</c:v>
                </c:pt>
                <c:pt idx="552">
                  <c:v>4.4063299999999996</c:v>
                </c:pt>
                <c:pt idx="553">
                  <c:v>4.4209899999999998</c:v>
                </c:pt>
                <c:pt idx="554">
                  <c:v>4.3980199999999998</c:v>
                </c:pt>
                <c:pt idx="555">
                  <c:v>4.4194300000000002</c:v>
                </c:pt>
                <c:pt idx="556">
                  <c:v>4.4012000000000002</c:v>
                </c:pt>
                <c:pt idx="557">
                  <c:v>4.4015700000000004</c:v>
                </c:pt>
                <c:pt idx="558">
                  <c:v>4.3982299999999999</c:v>
                </c:pt>
                <c:pt idx="559">
                  <c:v>4.4366399999999997</c:v>
                </c:pt>
                <c:pt idx="560">
                  <c:v>4.4366500000000002</c:v>
                </c:pt>
                <c:pt idx="561">
                  <c:v>4.43424</c:v>
                </c:pt>
                <c:pt idx="562">
                  <c:v>4.4270800000000001</c:v>
                </c:pt>
                <c:pt idx="563">
                  <c:v>4.4083600000000001</c:v>
                </c:pt>
                <c:pt idx="564">
                  <c:v>4.3994499999999999</c:v>
                </c:pt>
                <c:pt idx="565">
                  <c:v>4.3924300000000001</c:v>
                </c:pt>
                <c:pt idx="566">
                  <c:v>4.4029100000000003</c:v>
                </c:pt>
                <c:pt idx="567">
                  <c:v>4.38924</c:v>
                </c:pt>
                <c:pt idx="568">
                  <c:v>4.4223999999999997</c:v>
                </c:pt>
                <c:pt idx="569">
                  <c:v>4.4264799999999997</c:v>
                </c:pt>
                <c:pt idx="570">
                  <c:v>4.4265699999999999</c:v>
                </c:pt>
                <c:pt idx="571">
                  <c:v>4.4027900000000004</c:v>
                </c:pt>
                <c:pt idx="572">
                  <c:v>4.4227699999999999</c:v>
                </c:pt>
                <c:pt idx="573">
                  <c:v>4.4035399999999996</c:v>
                </c:pt>
                <c:pt idx="574">
                  <c:v>4.4036299999999997</c:v>
                </c:pt>
                <c:pt idx="575">
                  <c:v>4.40402</c:v>
                </c:pt>
                <c:pt idx="576">
                  <c:v>4.3948400000000003</c:v>
                </c:pt>
                <c:pt idx="577">
                  <c:v>4.4178800000000003</c:v>
                </c:pt>
                <c:pt idx="578">
                  <c:v>4.3929400000000003</c:v>
                </c:pt>
                <c:pt idx="579">
                  <c:v>4.4096799999999998</c:v>
                </c:pt>
                <c:pt idx="580">
                  <c:v>4.4041800000000002</c:v>
                </c:pt>
                <c:pt idx="581">
                  <c:v>4.4318799999999996</c:v>
                </c:pt>
                <c:pt idx="582">
                  <c:v>4.4395499999999997</c:v>
                </c:pt>
                <c:pt idx="583">
                  <c:v>4.4385500000000002</c:v>
                </c:pt>
                <c:pt idx="584">
                  <c:v>4.4426399999999999</c:v>
                </c:pt>
                <c:pt idx="585">
                  <c:v>4.4410499999999997</c:v>
                </c:pt>
                <c:pt idx="586">
                  <c:v>4.4537699999999996</c:v>
                </c:pt>
                <c:pt idx="587">
                  <c:v>4.4444800000000004</c:v>
                </c:pt>
                <c:pt idx="588">
                  <c:v>4.42469</c:v>
                </c:pt>
                <c:pt idx="589">
                  <c:v>4.41221</c:v>
                </c:pt>
                <c:pt idx="590">
                  <c:v>4.3988699999999996</c:v>
                </c:pt>
                <c:pt idx="591">
                  <c:v>4.4004799999999999</c:v>
                </c:pt>
                <c:pt idx="592">
                  <c:v>4.3937799999999996</c:v>
                </c:pt>
                <c:pt idx="593">
                  <c:v>4.3979299999999997</c:v>
                </c:pt>
                <c:pt idx="594">
                  <c:v>4.4021299999999997</c:v>
                </c:pt>
                <c:pt idx="595">
                  <c:v>4.4051799999999997</c:v>
                </c:pt>
                <c:pt idx="596">
                  <c:v>4.3981599999999998</c:v>
                </c:pt>
                <c:pt idx="597">
                  <c:v>4.4338100000000003</c:v>
                </c:pt>
                <c:pt idx="598">
                  <c:v>4.4112499999999999</c:v>
                </c:pt>
                <c:pt idx="599">
                  <c:v>4.42767</c:v>
                </c:pt>
                <c:pt idx="600">
                  <c:v>4.40036</c:v>
                </c:pt>
                <c:pt idx="601">
                  <c:v>4.42638</c:v>
                </c:pt>
                <c:pt idx="602">
                  <c:v>4.3982599999999996</c:v>
                </c:pt>
                <c:pt idx="603">
                  <c:v>4.4062799999999998</c:v>
                </c:pt>
                <c:pt idx="604">
                  <c:v>4.3823100000000004</c:v>
                </c:pt>
                <c:pt idx="605">
                  <c:v>4.4031000000000002</c:v>
                </c:pt>
                <c:pt idx="606">
                  <c:v>4.3989099999999999</c:v>
                </c:pt>
                <c:pt idx="607">
                  <c:v>4.4123599999999996</c:v>
                </c:pt>
                <c:pt idx="608">
                  <c:v>4.4036099999999996</c:v>
                </c:pt>
                <c:pt idx="609">
                  <c:v>4.4085799999999997</c:v>
                </c:pt>
                <c:pt idx="610">
                  <c:v>4.3970900000000004</c:v>
                </c:pt>
                <c:pt idx="611">
                  <c:v>4.3915199999999999</c:v>
                </c:pt>
                <c:pt idx="612">
                  <c:v>4.4054700000000002</c:v>
                </c:pt>
                <c:pt idx="613">
                  <c:v>4.3994400000000002</c:v>
                </c:pt>
                <c:pt idx="614">
                  <c:v>4.4105299999999996</c:v>
                </c:pt>
                <c:pt idx="615">
                  <c:v>4.4056699999999998</c:v>
                </c:pt>
                <c:pt idx="616">
                  <c:v>4.3979900000000001</c:v>
                </c:pt>
                <c:pt idx="617">
                  <c:v>4.4056600000000001</c:v>
                </c:pt>
                <c:pt idx="618">
                  <c:v>4.4042599999999998</c:v>
                </c:pt>
                <c:pt idx="619">
                  <c:v>4.3936999999999999</c:v>
                </c:pt>
                <c:pt idx="620">
                  <c:v>4.4078400000000002</c:v>
                </c:pt>
                <c:pt idx="621">
                  <c:v>4.4079300000000003</c:v>
                </c:pt>
                <c:pt idx="622">
                  <c:v>4.4061500000000002</c:v>
                </c:pt>
                <c:pt idx="623">
                  <c:v>4.4062099999999997</c:v>
                </c:pt>
                <c:pt idx="624">
                  <c:v>4.4138200000000003</c:v>
                </c:pt>
                <c:pt idx="625">
                  <c:v>4.4212800000000003</c:v>
                </c:pt>
                <c:pt idx="626">
                  <c:v>4.4107399999999997</c:v>
                </c:pt>
                <c:pt idx="627">
                  <c:v>4.4295600000000004</c:v>
                </c:pt>
                <c:pt idx="628">
                  <c:v>4.43269</c:v>
                </c:pt>
                <c:pt idx="629">
                  <c:v>4.4138200000000003</c:v>
                </c:pt>
                <c:pt idx="630">
                  <c:v>4.4139099999999996</c:v>
                </c:pt>
                <c:pt idx="631">
                  <c:v>4.39703</c:v>
                </c:pt>
                <c:pt idx="632">
                  <c:v>4.3930600000000002</c:v>
                </c:pt>
                <c:pt idx="633">
                  <c:v>4.4090299999999996</c:v>
                </c:pt>
                <c:pt idx="634">
                  <c:v>4.4196499999999999</c:v>
                </c:pt>
                <c:pt idx="635">
                  <c:v>4.41432</c:v>
                </c:pt>
                <c:pt idx="636">
                  <c:v>4.4226200000000002</c:v>
                </c:pt>
                <c:pt idx="637">
                  <c:v>4.4428099999999997</c:v>
                </c:pt>
                <c:pt idx="638">
                  <c:v>4.4063999999999997</c:v>
                </c:pt>
                <c:pt idx="639">
                  <c:v>4.4073000000000002</c:v>
                </c:pt>
                <c:pt idx="640">
                  <c:v>4.4073700000000002</c:v>
                </c:pt>
                <c:pt idx="641">
                  <c:v>4.4027700000000003</c:v>
                </c:pt>
                <c:pt idx="642">
                  <c:v>4.4016000000000002</c:v>
                </c:pt>
                <c:pt idx="643">
                  <c:v>4.3946800000000001</c:v>
                </c:pt>
                <c:pt idx="644">
                  <c:v>4.3993399999999996</c:v>
                </c:pt>
                <c:pt idx="645">
                  <c:v>4.4195799999999998</c:v>
                </c:pt>
                <c:pt idx="646">
                  <c:v>4.4152399999999998</c:v>
                </c:pt>
                <c:pt idx="647">
                  <c:v>4.4078499999999998</c:v>
                </c:pt>
                <c:pt idx="648">
                  <c:v>4.4034000000000004</c:v>
                </c:pt>
                <c:pt idx="649">
                  <c:v>4.4324599999999998</c:v>
                </c:pt>
                <c:pt idx="650">
                  <c:v>4.4226299999999998</c:v>
                </c:pt>
                <c:pt idx="651">
                  <c:v>4.3990299999999998</c:v>
                </c:pt>
                <c:pt idx="652">
                  <c:v>4.4052800000000003</c:v>
                </c:pt>
                <c:pt idx="653">
                  <c:v>4.4196</c:v>
                </c:pt>
                <c:pt idx="654">
                  <c:v>4.4186399999999999</c:v>
                </c:pt>
                <c:pt idx="655">
                  <c:v>4.4136499999999996</c:v>
                </c:pt>
                <c:pt idx="656">
                  <c:v>4.3854499999999996</c:v>
                </c:pt>
                <c:pt idx="657">
                  <c:v>4.4027099999999999</c:v>
                </c:pt>
                <c:pt idx="658">
                  <c:v>4.4265499999999998</c:v>
                </c:pt>
                <c:pt idx="659">
                  <c:v>4.4304399999999999</c:v>
                </c:pt>
                <c:pt idx="660">
                  <c:v>4.4346800000000002</c:v>
                </c:pt>
                <c:pt idx="661">
                  <c:v>4.4436400000000003</c:v>
                </c:pt>
                <c:pt idx="662">
                  <c:v>4.4290200000000004</c:v>
                </c:pt>
                <c:pt idx="663">
                  <c:v>4.4290599999999998</c:v>
                </c:pt>
                <c:pt idx="664">
                  <c:v>4.43032</c:v>
                </c:pt>
                <c:pt idx="665">
                  <c:v>4.4014899999999999</c:v>
                </c:pt>
                <c:pt idx="666">
                  <c:v>4.4120499999999998</c:v>
                </c:pt>
                <c:pt idx="667">
                  <c:v>4.4169799999999997</c:v>
                </c:pt>
                <c:pt idx="668">
                  <c:v>4.4122300000000001</c:v>
                </c:pt>
                <c:pt idx="669">
                  <c:v>4.3926699999999999</c:v>
                </c:pt>
                <c:pt idx="670">
                  <c:v>4.3970799999999999</c:v>
                </c:pt>
                <c:pt idx="671">
                  <c:v>4.4044499999999998</c:v>
                </c:pt>
                <c:pt idx="672">
                  <c:v>4.4006999999999996</c:v>
                </c:pt>
                <c:pt idx="673">
                  <c:v>4.4227100000000004</c:v>
                </c:pt>
                <c:pt idx="674">
                  <c:v>4.4356799999999996</c:v>
                </c:pt>
                <c:pt idx="675">
                  <c:v>4.4128699999999998</c:v>
                </c:pt>
                <c:pt idx="676">
                  <c:v>4.4177299999999997</c:v>
                </c:pt>
                <c:pt idx="677">
                  <c:v>4.4009499999999999</c:v>
                </c:pt>
                <c:pt idx="678">
                  <c:v>4.4111799999999999</c:v>
                </c:pt>
                <c:pt idx="679">
                  <c:v>4.4100599999999996</c:v>
                </c:pt>
                <c:pt idx="680">
                  <c:v>4.4321799999999998</c:v>
                </c:pt>
                <c:pt idx="681">
                  <c:v>4.3973699999999996</c:v>
                </c:pt>
                <c:pt idx="682">
                  <c:v>4.3976100000000002</c:v>
                </c:pt>
                <c:pt idx="683">
                  <c:v>4.3988899999999997</c:v>
                </c:pt>
                <c:pt idx="684">
                  <c:v>4.4104000000000001</c:v>
                </c:pt>
                <c:pt idx="685">
                  <c:v>4.4281899999999998</c:v>
                </c:pt>
                <c:pt idx="686">
                  <c:v>4.4376800000000003</c:v>
                </c:pt>
                <c:pt idx="687">
                  <c:v>4.4075499999999996</c:v>
                </c:pt>
                <c:pt idx="688">
                  <c:v>4.4187200000000004</c:v>
                </c:pt>
                <c:pt idx="689">
                  <c:v>4.4188000000000001</c:v>
                </c:pt>
                <c:pt idx="690">
                  <c:v>4.4223999999999997</c:v>
                </c:pt>
                <c:pt idx="691">
                  <c:v>4.4286799999999999</c:v>
                </c:pt>
                <c:pt idx="692">
                  <c:v>4.4482699999999999</c:v>
                </c:pt>
                <c:pt idx="693">
                  <c:v>4.4463900000000001</c:v>
                </c:pt>
                <c:pt idx="694">
                  <c:v>4.4370799999999999</c:v>
                </c:pt>
                <c:pt idx="695">
                  <c:v>4.4228899999999998</c:v>
                </c:pt>
                <c:pt idx="696">
                  <c:v>4.4063800000000004</c:v>
                </c:pt>
                <c:pt idx="697">
                  <c:v>4.4113100000000003</c:v>
                </c:pt>
                <c:pt idx="698">
                  <c:v>4.4147400000000001</c:v>
                </c:pt>
                <c:pt idx="699">
                  <c:v>4.4196299999999997</c:v>
                </c:pt>
                <c:pt idx="700">
                  <c:v>4.4151400000000001</c:v>
                </c:pt>
                <c:pt idx="701">
                  <c:v>4.4080199999999996</c:v>
                </c:pt>
                <c:pt idx="702">
                  <c:v>4.4069599999999998</c:v>
                </c:pt>
                <c:pt idx="703">
                  <c:v>4.4261100000000004</c:v>
                </c:pt>
                <c:pt idx="704">
                  <c:v>4.4368699999999999</c:v>
                </c:pt>
                <c:pt idx="705">
                  <c:v>4.4201199999999998</c:v>
                </c:pt>
                <c:pt idx="706">
                  <c:v>4.4551699999999999</c:v>
                </c:pt>
                <c:pt idx="707">
                  <c:v>4.4317599999999997</c:v>
                </c:pt>
                <c:pt idx="708">
                  <c:v>4.4065700000000003</c:v>
                </c:pt>
                <c:pt idx="709">
                  <c:v>4.4055299999999997</c:v>
                </c:pt>
                <c:pt idx="710">
                  <c:v>4.4122199999999996</c:v>
                </c:pt>
                <c:pt idx="711">
                  <c:v>4.4067600000000002</c:v>
                </c:pt>
                <c:pt idx="712">
                  <c:v>4.4124499999999998</c:v>
                </c:pt>
                <c:pt idx="713">
                  <c:v>4.4124400000000001</c:v>
                </c:pt>
                <c:pt idx="714">
                  <c:v>4.4160300000000001</c:v>
                </c:pt>
                <c:pt idx="715">
                  <c:v>4.4164899999999996</c:v>
                </c:pt>
                <c:pt idx="716">
                  <c:v>4.42103</c:v>
                </c:pt>
                <c:pt idx="717">
                  <c:v>4.4127200000000002</c:v>
                </c:pt>
                <c:pt idx="718">
                  <c:v>4.4218400000000004</c:v>
                </c:pt>
                <c:pt idx="719">
                  <c:v>4.41648</c:v>
                </c:pt>
                <c:pt idx="720">
                  <c:v>4.4030800000000001</c:v>
                </c:pt>
                <c:pt idx="721">
                  <c:v>4.4065500000000002</c:v>
                </c:pt>
                <c:pt idx="722">
                  <c:v>4.4132999999999996</c:v>
                </c:pt>
                <c:pt idx="723">
                  <c:v>4.407</c:v>
                </c:pt>
                <c:pt idx="724">
                  <c:v>4.3902299999999999</c:v>
                </c:pt>
                <c:pt idx="725">
                  <c:v>4.41012</c:v>
                </c:pt>
                <c:pt idx="726">
                  <c:v>4.4144300000000003</c:v>
                </c:pt>
                <c:pt idx="727">
                  <c:v>4.4334499999999997</c:v>
                </c:pt>
                <c:pt idx="728">
                  <c:v>4.4396899999999997</c:v>
                </c:pt>
                <c:pt idx="729">
                  <c:v>4.4443700000000002</c:v>
                </c:pt>
                <c:pt idx="730">
                  <c:v>4.41364</c:v>
                </c:pt>
                <c:pt idx="731">
                  <c:v>4.4222599999999996</c:v>
                </c:pt>
                <c:pt idx="732">
                  <c:v>4.4230099999999997</c:v>
                </c:pt>
                <c:pt idx="733">
                  <c:v>4.4142200000000003</c:v>
                </c:pt>
                <c:pt idx="734">
                  <c:v>4.40076</c:v>
                </c:pt>
                <c:pt idx="735">
                  <c:v>4.4531299999999998</c:v>
                </c:pt>
                <c:pt idx="736">
                  <c:v>4.4490299999999996</c:v>
                </c:pt>
                <c:pt idx="737">
                  <c:v>4.4428799999999997</c:v>
                </c:pt>
                <c:pt idx="738">
                  <c:v>4.42103</c:v>
                </c:pt>
                <c:pt idx="739">
                  <c:v>4.42957</c:v>
                </c:pt>
                <c:pt idx="740">
                  <c:v>4.3995300000000004</c:v>
                </c:pt>
                <c:pt idx="741">
                  <c:v>4.4198399999999998</c:v>
                </c:pt>
                <c:pt idx="742">
                  <c:v>4.4231499999999997</c:v>
                </c:pt>
                <c:pt idx="743">
                  <c:v>4.40883</c:v>
                </c:pt>
                <c:pt idx="744">
                  <c:v>4.4171500000000004</c:v>
                </c:pt>
                <c:pt idx="745">
                  <c:v>4.4329400000000003</c:v>
                </c:pt>
                <c:pt idx="746">
                  <c:v>4.43302</c:v>
                </c:pt>
                <c:pt idx="747">
                  <c:v>4.4158999999999997</c:v>
                </c:pt>
                <c:pt idx="748">
                  <c:v>4.4077099999999998</c:v>
                </c:pt>
                <c:pt idx="749">
                  <c:v>4.4026800000000001</c:v>
                </c:pt>
                <c:pt idx="750">
                  <c:v>4.4150600000000004</c:v>
                </c:pt>
                <c:pt idx="751">
                  <c:v>4.4125100000000002</c:v>
                </c:pt>
                <c:pt idx="752">
                  <c:v>4.4091100000000001</c:v>
                </c:pt>
                <c:pt idx="753">
                  <c:v>4.4091699999999996</c:v>
                </c:pt>
                <c:pt idx="754">
                  <c:v>4.4199599999999997</c:v>
                </c:pt>
                <c:pt idx="755">
                  <c:v>4.4096599999999997</c:v>
                </c:pt>
                <c:pt idx="756">
                  <c:v>4.4161400000000004</c:v>
                </c:pt>
                <c:pt idx="757">
                  <c:v>4.4094100000000003</c:v>
                </c:pt>
                <c:pt idx="758">
                  <c:v>4.3885399999999999</c:v>
                </c:pt>
                <c:pt idx="759">
                  <c:v>4.3824699999999996</c:v>
                </c:pt>
                <c:pt idx="760">
                  <c:v>4.3825000000000003</c:v>
                </c:pt>
                <c:pt idx="761">
                  <c:v>4.4096399999999996</c:v>
                </c:pt>
                <c:pt idx="762">
                  <c:v>4.4420999999999999</c:v>
                </c:pt>
                <c:pt idx="763">
                  <c:v>4.4159899999999999</c:v>
                </c:pt>
                <c:pt idx="764">
                  <c:v>4.4095300000000002</c:v>
                </c:pt>
                <c:pt idx="765">
                  <c:v>4.4257600000000004</c:v>
                </c:pt>
                <c:pt idx="766">
                  <c:v>4.4099399999999997</c:v>
                </c:pt>
                <c:pt idx="767">
                  <c:v>4.43459</c:v>
                </c:pt>
                <c:pt idx="768">
                  <c:v>4.4346699999999997</c:v>
                </c:pt>
                <c:pt idx="769">
                  <c:v>4.4212800000000003</c:v>
                </c:pt>
                <c:pt idx="770">
                  <c:v>4.4261699999999999</c:v>
                </c:pt>
                <c:pt idx="771">
                  <c:v>4.43933</c:v>
                </c:pt>
                <c:pt idx="772">
                  <c:v>4.4337400000000002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CEE-47C6-AD29-15E2E15403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1017216"/>
        <c:axId val="201023488"/>
      </c:lineChart>
      <c:catAx>
        <c:axId val="201017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1023488"/>
        <c:crosses val="autoZero"/>
        <c:auto val="1"/>
        <c:lblAlgn val="ctr"/>
        <c:lblOffset val="100"/>
        <c:tickLblSkip val="99"/>
        <c:noMultiLvlLbl val="0"/>
      </c:catAx>
      <c:valAx>
        <c:axId val="201023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1017216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5.3198962934511235E-2"/>
          <c:y val="3.0070004921259844E-2"/>
          <c:w val="0.12241079316304974"/>
          <c:h val="0.14689608386248132"/>
        </c:manualLayout>
      </c:layout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135932544"/>
        <c:axId val="135979776"/>
      </c:scatterChart>
      <c:valAx>
        <c:axId val="135932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weight box average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979776"/>
        <c:crosses val="autoZero"/>
        <c:crossBetween val="midCat"/>
      </c:valAx>
      <c:valAx>
        <c:axId val="13597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Predicted Value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9325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solidFill>
                  <a:srgbClr val="FF0000"/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4.4119999999999999</c:v>
              </c:pt>
              <c:pt idx="1">
                <c:v>4.3760000000000003</c:v>
              </c:pt>
              <c:pt idx="2">
                <c:v>4.3150000000000004</c:v>
              </c:pt>
              <c:pt idx="3">
                <c:v>4.3525</c:v>
              </c:pt>
              <c:pt idx="4">
                <c:v>4.3484999999999996</c:v>
              </c:pt>
              <c:pt idx="5">
                <c:v>4.3375000000000004</c:v>
              </c:pt>
              <c:pt idx="6">
                <c:v>4.3630000000000004</c:v>
              </c:pt>
              <c:pt idx="7">
                <c:v>4.3754999999999997</c:v>
              </c:pt>
              <c:pt idx="8">
                <c:v>4.3920000000000003</c:v>
              </c:pt>
              <c:pt idx="9">
                <c:v>4.4109999999999996</c:v>
              </c:pt>
              <c:pt idx="10">
                <c:v>4.3250000000000002</c:v>
              </c:pt>
              <c:pt idx="11">
                <c:v>4.3490000000000002</c:v>
              </c:pt>
              <c:pt idx="12">
                <c:v>4.4269999999999996</c:v>
              </c:pt>
              <c:pt idx="13">
                <c:v>4.3555000000000001</c:v>
              </c:pt>
              <c:pt idx="14">
                <c:v>4.4269999999999996</c:v>
              </c:pt>
              <c:pt idx="15">
                <c:v>4.4009999999999998</c:v>
              </c:pt>
              <c:pt idx="16">
                <c:v>4.3875000000000002</c:v>
              </c:pt>
              <c:pt idx="17">
                <c:v>4.4710000000000001</c:v>
              </c:pt>
              <c:pt idx="18">
                <c:v>4.3985000000000003</c:v>
              </c:pt>
              <c:pt idx="19">
                <c:v>4.3494999999999999</c:v>
              </c:pt>
              <c:pt idx="20">
                <c:v>4.4124999999999996</c:v>
              </c:pt>
              <c:pt idx="21">
                <c:v>4.3719999999999999</c:v>
              </c:pt>
              <c:pt idx="22">
                <c:v>4.3929999999999998</c:v>
              </c:pt>
              <c:pt idx="23">
                <c:v>4.4184999999999999</c:v>
              </c:pt>
              <c:pt idx="24">
                <c:v>4.37</c:v>
              </c:pt>
              <c:pt idx="25">
                <c:v>4.3310000000000004</c:v>
              </c:pt>
              <c:pt idx="26">
                <c:v>4.3464999999999998</c:v>
              </c:pt>
              <c:pt idx="27">
                <c:v>4.3810000000000002</c:v>
              </c:pt>
              <c:pt idx="28">
                <c:v>4.3884999999999996</c:v>
              </c:pt>
              <c:pt idx="29">
                <c:v>4.3840000000000003</c:v>
              </c:pt>
              <c:pt idx="30">
                <c:v>4.3285</c:v>
              </c:pt>
              <c:pt idx="31">
                <c:v>4.3410000000000002</c:v>
              </c:pt>
              <c:pt idx="32">
                <c:v>4.3010000000000002</c:v>
              </c:pt>
              <c:pt idx="33">
                <c:v>4.3570000000000002</c:v>
              </c:pt>
              <c:pt idx="34">
                <c:v>4.3445</c:v>
              </c:pt>
              <c:pt idx="35">
                <c:v>4.3895</c:v>
              </c:pt>
              <c:pt idx="36">
                <c:v>4.3929999999999998</c:v>
              </c:pt>
              <c:pt idx="37">
                <c:v>4.4059999999999997</c:v>
              </c:pt>
              <c:pt idx="38">
                <c:v>4.3884999999999996</c:v>
              </c:pt>
              <c:pt idx="39">
                <c:v>4.3704999999999998</c:v>
              </c:pt>
              <c:pt idx="40">
                <c:v>4.3745000000000003</c:v>
              </c:pt>
              <c:pt idx="41">
                <c:v>4.3734999999999999</c:v>
              </c:pt>
              <c:pt idx="42">
                <c:v>4.3959999999999999</c:v>
              </c:pt>
              <c:pt idx="43">
                <c:v>4.46</c:v>
              </c:pt>
              <c:pt idx="44">
                <c:v>4.38</c:v>
              </c:pt>
              <c:pt idx="45">
                <c:v>4.3390000000000004</c:v>
              </c:pt>
              <c:pt idx="46">
                <c:v>4.3795000000000002</c:v>
              </c:pt>
              <c:pt idx="47">
                <c:v>4.2889999999999997</c:v>
              </c:pt>
              <c:pt idx="48">
                <c:v>4.3365</c:v>
              </c:pt>
              <c:pt idx="49">
                <c:v>4.4104999999999999</c:v>
              </c:pt>
              <c:pt idx="50">
                <c:v>4.4104999999999999</c:v>
              </c:pt>
              <c:pt idx="51">
                <c:v>4.42</c:v>
              </c:pt>
              <c:pt idx="52">
                <c:v>4.4664999999999999</c:v>
              </c:pt>
              <c:pt idx="53">
                <c:v>4.4217500000000003</c:v>
              </c:pt>
              <c:pt idx="54">
                <c:v>4.4119999999999999</c:v>
              </c:pt>
              <c:pt idx="55">
                <c:v>4.4169999999999998</c:v>
              </c:pt>
              <c:pt idx="56">
                <c:v>4.38</c:v>
              </c:pt>
              <c:pt idx="57">
                <c:v>4.3724999999999996</c:v>
              </c:pt>
              <c:pt idx="58">
                <c:v>4.4580000000000002</c:v>
              </c:pt>
              <c:pt idx="59">
                <c:v>4.4720000000000004</c:v>
              </c:pt>
              <c:pt idx="60">
                <c:v>4.3630000000000004</c:v>
              </c:pt>
              <c:pt idx="61">
                <c:v>4.4109999999999996</c:v>
              </c:pt>
              <c:pt idx="62">
                <c:v>4.3334999999999999</c:v>
              </c:pt>
              <c:pt idx="63">
                <c:v>4.3994999999999997</c:v>
              </c:pt>
              <c:pt idx="64">
                <c:v>4.4530000000000003</c:v>
              </c:pt>
              <c:pt idx="65">
                <c:v>4.3494999999999999</c:v>
              </c:pt>
              <c:pt idx="66">
                <c:v>4.3680000000000003</c:v>
              </c:pt>
              <c:pt idx="67">
                <c:v>4.3295000000000003</c:v>
              </c:pt>
              <c:pt idx="68">
                <c:v>4.4640000000000004</c:v>
              </c:pt>
              <c:pt idx="69">
                <c:v>4.4394999999999998</c:v>
              </c:pt>
              <c:pt idx="70">
                <c:v>4.4074999999999998</c:v>
              </c:pt>
              <c:pt idx="71">
                <c:v>4.3804999999999996</c:v>
              </c:pt>
              <c:pt idx="72">
                <c:v>4.3739999999999997</c:v>
              </c:pt>
              <c:pt idx="73">
                <c:v>4.4009999999999998</c:v>
              </c:pt>
              <c:pt idx="74">
                <c:v>4.3760000000000003</c:v>
              </c:pt>
              <c:pt idx="75">
                <c:v>4.3185000000000002</c:v>
              </c:pt>
              <c:pt idx="76">
                <c:v>4.4000000000000004</c:v>
              </c:pt>
              <c:pt idx="77">
                <c:v>4.3484999999999996</c:v>
              </c:pt>
              <c:pt idx="78">
                <c:v>4.3055000000000003</c:v>
              </c:pt>
              <c:pt idx="79">
                <c:v>4.3220000000000001</c:v>
              </c:pt>
              <c:pt idx="80">
                <c:v>4.3644999999999996</c:v>
              </c:pt>
              <c:pt idx="81">
                <c:v>4.4275000000000002</c:v>
              </c:pt>
              <c:pt idx="82">
                <c:v>4.4509999999999996</c:v>
              </c:pt>
              <c:pt idx="83">
                <c:v>4.4102499999999996</c:v>
              </c:pt>
              <c:pt idx="84">
                <c:v>4.37</c:v>
              </c:pt>
              <c:pt idx="85">
                <c:v>4.3724999999999996</c:v>
              </c:pt>
              <c:pt idx="86">
                <c:v>4.359</c:v>
              </c:pt>
              <c:pt idx="87">
                <c:v>4.3635000000000002</c:v>
              </c:pt>
              <c:pt idx="88">
                <c:v>4.3754999999999997</c:v>
              </c:pt>
              <c:pt idx="89">
                <c:v>4.3780000000000001</c:v>
              </c:pt>
              <c:pt idx="90">
                <c:v>4.367</c:v>
              </c:pt>
              <c:pt idx="91">
                <c:v>4.3654999999999999</c:v>
              </c:pt>
              <c:pt idx="92">
                <c:v>4.34</c:v>
              </c:pt>
              <c:pt idx="93">
                <c:v>4.3955000000000002</c:v>
              </c:pt>
              <c:pt idx="94">
                <c:v>4.4379999999999997</c:v>
              </c:pt>
              <c:pt idx="95">
                <c:v>4.3579999999999997</c:v>
              </c:pt>
              <c:pt idx="96">
                <c:v>4.4474999999999998</c:v>
              </c:pt>
              <c:pt idx="97">
                <c:v>4.4169999999999998</c:v>
              </c:pt>
              <c:pt idx="98">
                <c:v>4.3964999999999996</c:v>
              </c:pt>
              <c:pt idx="99">
                <c:v>4.41</c:v>
              </c:pt>
              <c:pt idx="100">
                <c:v>4.3819999999999997</c:v>
              </c:pt>
              <c:pt idx="101">
                <c:v>4.4165000000000001</c:v>
              </c:pt>
              <c:pt idx="102">
                <c:v>4.444</c:v>
              </c:pt>
              <c:pt idx="103">
                <c:v>4.3780000000000001</c:v>
              </c:pt>
              <c:pt idx="104">
                <c:v>4.3975</c:v>
              </c:pt>
              <c:pt idx="105">
                <c:v>4.3404999999999996</c:v>
              </c:pt>
              <c:pt idx="106">
                <c:v>4.3895</c:v>
              </c:pt>
              <c:pt idx="107">
                <c:v>4.4507500000000002</c:v>
              </c:pt>
              <c:pt idx="108">
                <c:v>4.4589999999999996</c:v>
              </c:pt>
              <c:pt idx="109">
                <c:v>4.3685</c:v>
              </c:pt>
              <c:pt idx="110">
                <c:v>4.4115000000000002</c:v>
              </c:pt>
              <c:pt idx="111">
                <c:v>4.4275000000000002</c:v>
              </c:pt>
              <c:pt idx="112">
                <c:v>4.4029999999999996</c:v>
              </c:pt>
              <c:pt idx="113">
                <c:v>4.4240000000000004</c:v>
              </c:pt>
              <c:pt idx="114">
                <c:v>4.4474999999999998</c:v>
              </c:pt>
              <c:pt idx="115">
                <c:v>4.3562500000000002</c:v>
              </c:pt>
              <c:pt idx="116">
                <c:v>4.4085000000000001</c:v>
              </c:pt>
              <c:pt idx="117">
                <c:v>4.3979999999999997</c:v>
              </c:pt>
              <c:pt idx="118">
                <c:v>4.3914999999999997</c:v>
              </c:pt>
              <c:pt idx="119">
                <c:v>4.3529999999999998</c:v>
              </c:pt>
              <c:pt idx="120">
                <c:v>4.3310000000000004</c:v>
              </c:pt>
              <c:pt idx="121">
                <c:v>4.3754999999999997</c:v>
              </c:pt>
              <c:pt idx="122">
                <c:v>4.3860000000000001</c:v>
              </c:pt>
              <c:pt idx="123">
                <c:v>4.4344999999999999</c:v>
              </c:pt>
              <c:pt idx="124">
                <c:v>4.3529999999999998</c:v>
              </c:pt>
              <c:pt idx="125">
                <c:v>4.3479999999999999</c:v>
              </c:pt>
              <c:pt idx="126">
                <c:v>4.4029999999999996</c:v>
              </c:pt>
              <c:pt idx="127">
                <c:v>4.3752500000000003</c:v>
              </c:pt>
              <c:pt idx="128">
                <c:v>4.3695000000000004</c:v>
              </c:pt>
              <c:pt idx="129">
                <c:v>4.3795000000000002</c:v>
              </c:pt>
              <c:pt idx="130">
                <c:v>4.3959999999999999</c:v>
              </c:pt>
              <c:pt idx="131">
                <c:v>4.3140000000000001</c:v>
              </c:pt>
              <c:pt idx="132">
                <c:v>4.3564999999999996</c:v>
              </c:pt>
              <c:pt idx="133">
                <c:v>4.4790000000000001</c:v>
              </c:pt>
              <c:pt idx="134">
                <c:v>4.4535</c:v>
              </c:pt>
              <c:pt idx="135">
                <c:v>4.3572499999999996</c:v>
              </c:pt>
              <c:pt idx="136">
                <c:v>4.3392499999999998</c:v>
              </c:pt>
              <c:pt idx="137">
                <c:v>4.3259999999999996</c:v>
              </c:pt>
              <c:pt idx="138">
                <c:v>4.3090000000000002</c:v>
              </c:pt>
              <c:pt idx="139">
                <c:v>4.3434999999999997</c:v>
              </c:pt>
              <c:pt idx="140">
                <c:v>4.4260000000000002</c:v>
              </c:pt>
              <c:pt idx="141">
                <c:v>4.415</c:v>
              </c:pt>
              <c:pt idx="142">
                <c:v>4.4215</c:v>
              </c:pt>
              <c:pt idx="143">
                <c:v>4.3925000000000001</c:v>
              </c:pt>
              <c:pt idx="144">
                <c:v>4.3855000000000004</c:v>
              </c:pt>
              <c:pt idx="145">
                <c:v>4.4295</c:v>
              </c:pt>
              <c:pt idx="146">
                <c:v>4.4645000000000001</c:v>
              </c:pt>
              <c:pt idx="147">
                <c:v>4.49</c:v>
              </c:pt>
              <c:pt idx="148">
                <c:v>4.4085000000000001</c:v>
              </c:pt>
              <c:pt idx="149">
                <c:v>4.4524999999999997</c:v>
              </c:pt>
              <c:pt idx="150">
                <c:v>4.4089999999999998</c:v>
              </c:pt>
              <c:pt idx="151">
                <c:v>4.4470000000000001</c:v>
              </c:pt>
              <c:pt idx="152">
                <c:v>4.3574999999999999</c:v>
              </c:pt>
              <c:pt idx="153">
                <c:v>4.3365</c:v>
              </c:pt>
              <c:pt idx="154">
                <c:v>4.3179999999999996</c:v>
              </c:pt>
              <c:pt idx="155">
                <c:v>4.343</c:v>
              </c:pt>
              <c:pt idx="156">
                <c:v>4.3959999999999999</c:v>
              </c:pt>
              <c:pt idx="157">
                <c:v>4.3484999999999996</c:v>
              </c:pt>
              <c:pt idx="158">
                <c:v>4.4020000000000001</c:v>
              </c:pt>
              <c:pt idx="159">
                <c:v>4.4005000000000001</c:v>
              </c:pt>
              <c:pt idx="160">
                <c:v>4.4130000000000003</c:v>
              </c:pt>
              <c:pt idx="161">
                <c:v>4.4295</c:v>
              </c:pt>
              <c:pt idx="162">
                <c:v>4.4340000000000002</c:v>
              </c:pt>
              <c:pt idx="163">
                <c:v>4.5214999999999996</c:v>
              </c:pt>
              <c:pt idx="164">
                <c:v>4.4459999999999997</c:v>
              </c:pt>
              <c:pt idx="165">
                <c:v>4.3594999999999997</c:v>
              </c:pt>
              <c:pt idx="166">
                <c:v>4.3494999999999999</c:v>
              </c:pt>
              <c:pt idx="167">
                <c:v>4.3410000000000002</c:v>
              </c:pt>
              <c:pt idx="168">
                <c:v>4.3925000000000001</c:v>
              </c:pt>
              <c:pt idx="169">
                <c:v>4.4112499999999999</c:v>
              </c:pt>
              <c:pt idx="170">
                <c:v>4.3804999999999996</c:v>
              </c:pt>
              <c:pt idx="171">
                <c:v>4.3650000000000002</c:v>
              </c:pt>
              <c:pt idx="172">
                <c:v>4.3899999999999997</c:v>
              </c:pt>
              <c:pt idx="173">
                <c:v>4.3715000000000002</c:v>
              </c:pt>
              <c:pt idx="174">
                <c:v>4.3505000000000003</c:v>
              </c:pt>
              <c:pt idx="175">
                <c:v>4.4642499999999998</c:v>
              </c:pt>
              <c:pt idx="176">
                <c:v>4.4385000000000003</c:v>
              </c:pt>
              <c:pt idx="177">
                <c:v>4.4489999999999998</c:v>
              </c:pt>
              <c:pt idx="178">
                <c:v>4.3895</c:v>
              </c:pt>
              <c:pt idx="179">
                <c:v>4.4165000000000001</c:v>
              </c:pt>
              <c:pt idx="180">
                <c:v>4.3339999999999996</c:v>
              </c:pt>
              <c:pt idx="181">
                <c:v>4.383</c:v>
              </c:pt>
              <c:pt idx="182">
                <c:v>4.4059999999999997</c:v>
              </c:pt>
              <c:pt idx="183">
                <c:v>4.41425</c:v>
              </c:pt>
              <c:pt idx="184">
                <c:v>4.4800000000000004</c:v>
              </c:pt>
              <c:pt idx="185">
                <c:v>4.4515000000000002</c:v>
              </c:pt>
              <c:pt idx="186">
                <c:v>4.4204999999999997</c:v>
              </c:pt>
              <c:pt idx="187">
                <c:v>4.3840000000000003</c:v>
              </c:pt>
              <c:pt idx="188">
                <c:v>4.3789999999999996</c:v>
              </c:pt>
              <c:pt idx="189">
                <c:v>4.4139999999999997</c:v>
              </c:pt>
              <c:pt idx="190">
                <c:v>4.5235000000000003</c:v>
              </c:pt>
              <c:pt idx="191">
                <c:v>4.3609999999999998</c:v>
              </c:pt>
              <c:pt idx="192">
                <c:v>4.375</c:v>
              </c:pt>
              <c:pt idx="193">
                <c:v>4.38</c:v>
              </c:pt>
              <c:pt idx="194">
                <c:v>4.4550000000000001</c:v>
              </c:pt>
              <c:pt idx="195">
                <c:v>4.3765000000000001</c:v>
              </c:pt>
              <c:pt idx="196">
                <c:v>4.4744999999999999</c:v>
              </c:pt>
              <c:pt idx="197">
                <c:v>4.343</c:v>
              </c:pt>
              <c:pt idx="198">
                <c:v>4.3550000000000004</c:v>
              </c:pt>
              <c:pt idx="199">
                <c:v>4.3440000000000003</c:v>
              </c:pt>
              <c:pt idx="200">
                <c:v>4.3164999999999996</c:v>
              </c:pt>
              <c:pt idx="201">
                <c:v>4.4524999999999997</c:v>
              </c:pt>
              <c:pt idx="202">
                <c:v>4.4154999999999998</c:v>
              </c:pt>
              <c:pt idx="203">
                <c:v>4.3624999999999998</c:v>
              </c:pt>
              <c:pt idx="204">
                <c:v>4.3869999999999996</c:v>
              </c:pt>
              <c:pt idx="205">
                <c:v>4.3570000000000002</c:v>
              </c:pt>
              <c:pt idx="206">
                <c:v>4.3789999999999996</c:v>
              </c:pt>
              <c:pt idx="207">
                <c:v>4.3810000000000002</c:v>
              </c:pt>
              <c:pt idx="208">
                <c:v>4.4452499999999997</c:v>
              </c:pt>
              <c:pt idx="209">
                <c:v>4.4684999999999997</c:v>
              </c:pt>
              <c:pt idx="210">
                <c:v>4.3654999999999999</c:v>
              </c:pt>
              <c:pt idx="211">
                <c:v>4.3324999999999996</c:v>
              </c:pt>
              <c:pt idx="212">
                <c:v>4.3224999999999998</c:v>
              </c:pt>
              <c:pt idx="213">
                <c:v>4.3055000000000003</c:v>
              </c:pt>
              <c:pt idx="214">
                <c:v>4.2969999999999997</c:v>
              </c:pt>
              <c:pt idx="215">
                <c:v>4.415</c:v>
              </c:pt>
              <c:pt idx="216">
                <c:v>4.3040000000000003</c:v>
              </c:pt>
              <c:pt idx="217">
                <c:v>4.5175000000000001</c:v>
              </c:pt>
              <c:pt idx="218">
                <c:v>4.4039999999999999</c:v>
              </c:pt>
              <c:pt idx="219">
                <c:v>4.3715000000000002</c:v>
              </c:pt>
              <c:pt idx="220">
                <c:v>4.3540000000000001</c:v>
              </c:pt>
              <c:pt idx="221">
                <c:v>4.3274999999999997</c:v>
              </c:pt>
              <c:pt idx="222">
                <c:v>4.4290000000000003</c:v>
              </c:pt>
              <c:pt idx="223">
                <c:v>4.37</c:v>
              </c:pt>
              <c:pt idx="224">
                <c:v>4.3715000000000002</c:v>
              </c:pt>
              <c:pt idx="225">
                <c:v>4.4145000000000003</c:v>
              </c:pt>
              <c:pt idx="226">
                <c:v>4.3304999999999998</c:v>
              </c:pt>
              <c:pt idx="227">
                <c:v>4.4284999999999997</c:v>
              </c:pt>
              <c:pt idx="228">
                <c:v>4.3680000000000003</c:v>
              </c:pt>
              <c:pt idx="229">
                <c:v>4.3390000000000004</c:v>
              </c:pt>
              <c:pt idx="230">
                <c:v>4.3419999999999996</c:v>
              </c:pt>
              <c:pt idx="231">
                <c:v>4.3775000000000004</c:v>
              </c:pt>
              <c:pt idx="232">
                <c:v>4.3140000000000001</c:v>
              </c:pt>
              <c:pt idx="233">
                <c:v>4.3680000000000003</c:v>
              </c:pt>
              <c:pt idx="234">
                <c:v>4.3615000000000004</c:v>
              </c:pt>
              <c:pt idx="235">
                <c:v>4.3600000000000003</c:v>
              </c:pt>
              <c:pt idx="236">
                <c:v>4.2945000000000002</c:v>
              </c:pt>
              <c:pt idx="237">
                <c:v>4.4044999999999996</c:v>
              </c:pt>
              <c:pt idx="238">
                <c:v>4.3354999999999997</c:v>
              </c:pt>
              <c:pt idx="239">
                <c:v>4.4085000000000001</c:v>
              </c:pt>
              <c:pt idx="240">
                <c:v>4.3775000000000004</c:v>
              </c:pt>
              <c:pt idx="241">
                <c:v>4.3579999999999997</c:v>
              </c:pt>
              <c:pt idx="242">
                <c:v>4.3410000000000002</c:v>
              </c:pt>
              <c:pt idx="243">
                <c:v>4.4055</c:v>
              </c:pt>
              <c:pt idx="244">
                <c:v>4.3635000000000002</c:v>
              </c:pt>
              <c:pt idx="245">
                <c:v>4.3574999999999999</c:v>
              </c:pt>
              <c:pt idx="246">
                <c:v>4.3544999999999998</c:v>
              </c:pt>
              <c:pt idx="247">
                <c:v>4.3630000000000004</c:v>
              </c:pt>
              <c:pt idx="248">
                <c:v>4.3834999999999997</c:v>
              </c:pt>
              <c:pt idx="249">
                <c:v>4.3220000000000001</c:v>
              </c:pt>
              <c:pt idx="250">
                <c:v>4.383</c:v>
              </c:pt>
              <c:pt idx="251">
                <c:v>4.3529999999999998</c:v>
              </c:pt>
              <c:pt idx="252">
                <c:v>4.3920000000000003</c:v>
              </c:pt>
              <c:pt idx="253">
                <c:v>4.3704999999999998</c:v>
              </c:pt>
              <c:pt idx="254">
                <c:v>4.3129999999999997</c:v>
              </c:pt>
              <c:pt idx="255">
                <c:v>4.3239999999999998</c:v>
              </c:pt>
              <c:pt idx="256">
                <c:v>4.3339999999999996</c:v>
              </c:pt>
              <c:pt idx="257">
                <c:v>4.3244999999999996</c:v>
              </c:pt>
              <c:pt idx="258">
                <c:v>4.3994999999999997</c:v>
              </c:pt>
              <c:pt idx="259">
                <c:v>4.3295000000000003</c:v>
              </c:pt>
              <c:pt idx="260">
                <c:v>4.3319999999999999</c:v>
              </c:pt>
              <c:pt idx="261">
                <c:v>4.3564999999999996</c:v>
              </c:pt>
              <c:pt idx="262">
                <c:v>4.3745000000000003</c:v>
              </c:pt>
              <c:pt idx="263">
                <c:v>4.4465000000000003</c:v>
              </c:pt>
              <c:pt idx="264">
                <c:v>4.3875000000000002</c:v>
              </c:pt>
              <c:pt idx="265">
                <c:v>4.3825000000000003</c:v>
              </c:pt>
              <c:pt idx="266">
                <c:v>4.3810000000000002</c:v>
              </c:pt>
              <c:pt idx="267">
                <c:v>4.4295</c:v>
              </c:pt>
              <c:pt idx="268">
                <c:v>4.4104999999999999</c:v>
              </c:pt>
              <c:pt idx="269">
                <c:v>4.3484999999999996</c:v>
              </c:pt>
              <c:pt idx="270">
                <c:v>4.3979999999999997</c:v>
              </c:pt>
              <c:pt idx="271">
                <c:v>4.3849999999999998</c:v>
              </c:pt>
              <c:pt idx="272">
                <c:v>4.3425000000000002</c:v>
              </c:pt>
              <c:pt idx="273">
                <c:v>4.3689999999999998</c:v>
              </c:pt>
              <c:pt idx="274">
                <c:v>4.3710000000000004</c:v>
              </c:pt>
              <c:pt idx="275">
                <c:v>4.4664999999999999</c:v>
              </c:pt>
              <c:pt idx="276">
                <c:v>4.3912500000000003</c:v>
              </c:pt>
              <c:pt idx="277">
                <c:v>4.391</c:v>
              </c:pt>
              <c:pt idx="278">
                <c:v>4.3849999999999998</c:v>
              </c:pt>
              <c:pt idx="279">
                <c:v>4.3724999999999996</c:v>
              </c:pt>
              <c:pt idx="280">
                <c:v>4.3555000000000001</c:v>
              </c:pt>
              <c:pt idx="281">
                <c:v>4.4080000000000004</c:v>
              </c:pt>
              <c:pt idx="282">
                <c:v>4.3609999999999998</c:v>
              </c:pt>
              <c:pt idx="283">
                <c:v>4.4124999999999996</c:v>
              </c:pt>
              <c:pt idx="284">
                <c:v>4.4424999999999999</c:v>
              </c:pt>
              <c:pt idx="285">
                <c:v>4.4645000000000001</c:v>
              </c:pt>
              <c:pt idx="286">
                <c:v>4.4604999999999997</c:v>
              </c:pt>
              <c:pt idx="287">
                <c:v>4.4645000000000001</c:v>
              </c:pt>
              <c:pt idx="288">
                <c:v>4.4154999999999998</c:v>
              </c:pt>
              <c:pt idx="289">
                <c:v>4.4535</c:v>
              </c:pt>
              <c:pt idx="290">
                <c:v>4.3935000000000004</c:v>
              </c:pt>
              <c:pt idx="291">
                <c:v>4.391</c:v>
              </c:pt>
              <c:pt idx="292">
                <c:v>4.3754999999999997</c:v>
              </c:pt>
              <c:pt idx="293">
                <c:v>4.4284999999999997</c:v>
              </c:pt>
              <c:pt idx="294">
                <c:v>4.4340000000000002</c:v>
              </c:pt>
              <c:pt idx="295">
                <c:v>4.3505000000000003</c:v>
              </c:pt>
              <c:pt idx="296">
                <c:v>4.3615000000000004</c:v>
              </c:pt>
              <c:pt idx="297">
                <c:v>4.444</c:v>
              </c:pt>
              <c:pt idx="298">
                <c:v>4.3455000000000004</c:v>
              </c:pt>
              <c:pt idx="299">
                <c:v>4.3395000000000001</c:v>
              </c:pt>
              <c:pt idx="300">
                <c:v>4.4024999999999999</c:v>
              </c:pt>
              <c:pt idx="301">
                <c:v>4.391</c:v>
              </c:pt>
              <c:pt idx="302">
                <c:v>4.3710000000000004</c:v>
              </c:pt>
              <c:pt idx="303">
                <c:v>4.4615</c:v>
              </c:pt>
              <c:pt idx="304">
                <c:v>4.4089999999999998</c:v>
              </c:pt>
              <c:pt idx="305">
                <c:v>4.4630000000000001</c:v>
              </c:pt>
              <c:pt idx="306">
                <c:v>4.4145000000000003</c:v>
              </c:pt>
              <c:pt idx="307">
                <c:v>4.4035000000000002</c:v>
              </c:pt>
              <c:pt idx="308">
                <c:v>4.4204999999999997</c:v>
              </c:pt>
              <c:pt idx="309">
                <c:v>4.4080000000000004</c:v>
              </c:pt>
              <c:pt idx="310">
                <c:v>4.3769999999999998</c:v>
              </c:pt>
              <c:pt idx="311">
                <c:v>4.3864999999999998</c:v>
              </c:pt>
              <c:pt idx="312">
                <c:v>4.3875000000000002</c:v>
              </c:pt>
              <c:pt idx="313">
                <c:v>4.4085000000000001</c:v>
              </c:pt>
              <c:pt idx="314">
                <c:v>4.3654999999999999</c:v>
              </c:pt>
              <c:pt idx="315">
                <c:v>4.3460000000000001</c:v>
              </c:pt>
              <c:pt idx="316">
                <c:v>4.4055</c:v>
              </c:pt>
              <c:pt idx="317">
                <c:v>4.3864999999999998</c:v>
              </c:pt>
              <c:pt idx="318">
                <c:v>4.4865000000000004</c:v>
              </c:pt>
              <c:pt idx="319">
                <c:v>4.4414999999999996</c:v>
              </c:pt>
              <c:pt idx="320">
                <c:v>4.4050000000000002</c:v>
              </c:pt>
              <c:pt idx="321">
                <c:v>4.4565999999999999</c:v>
              </c:pt>
              <c:pt idx="322">
                <c:v>4.4844999999999997</c:v>
              </c:pt>
              <c:pt idx="323">
                <c:v>4.4435000000000002</c:v>
              </c:pt>
              <c:pt idx="324">
                <c:v>4.38</c:v>
              </c:pt>
              <c:pt idx="325">
                <c:v>4.4029999999999996</c:v>
              </c:pt>
              <c:pt idx="326">
                <c:v>4.4109999999999996</c:v>
              </c:pt>
              <c:pt idx="327">
                <c:v>4.3715000000000002</c:v>
              </c:pt>
              <c:pt idx="328">
                <c:v>4.4154999999999998</c:v>
              </c:pt>
              <c:pt idx="329">
                <c:v>4.5250000000000004</c:v>
              </c:pt>
              <c:pt idx="330">
                <c:v>4.3730000000000002</c:v>
              </c:pt>
              <c:pt idx="331">
                <c:v>4.4029999999999996</c:v>
              </c:pt>
              <c:pt idx="332">
                <c:v>4.4379999999999997</c:v>
              </c:pt>
              <c:pt idx="333">
                <c:v>4.4435000000000002</c:v>
              </c:pt>
              <c:pt idx="334">
                <c:v>4.4355000000000002</c:v>
              </c:pt>
              <c:pt idx="335">
                <c:v>4.4154999999999998</c:v>
              </c:pt>
              <c:pt idx="336">
                <c:v>4.4039999999999999</c:v>
              </c:pt>
              <c:pt idx="337">
                <c:v>4.4015000000000004</c:v>
              </c:pt>
              <c:pt idx="338">
                <c:v>4.3979999999999997</c:v>
              </c:pt>
              <c:pt idx="339">
                <c:v>4.4260000000000002</c:v>
              </c:pt>
              <c:pt idx="340">
                <c:v>4.3895</c:v>
              </c:pt>
              <c:pt idx="341">
                <c:v>4.3624999999999998</c:v>
              </c:pt>
              <c:pt idx="342">
                <c:v>4.4320000000000004</c:v>
              </c:pt>
              <c:pt idx="343">
                <c:v>4.4455</c:v>
              </c:pt>
              <c:pt idx="344">
                <c:v>4.4059999999999997</c:v>
              </c:pt>
              <c:pt idx="345">
                <c:v>4.4954999999999998</c:v>
              </c:pt>
              <c:pt idx="346">
                <c:v>4.4029999999999996</c:v>
              </c:pt>
              <c:pt idx="347">
                <c:v>4.4669999999999996</c:v>
              </c:pt>
              <c:pt idx="348">
                <c:v>4.399</c:v>
              </c:pt>
              <c:pt idx="349">
                <c:v>4.4340000000000002</c:v>
              </c:pt>
              <c:pt idx="350">
                <c:v>4.4104999999999999</c:v>
              </c:pt>
              <c:pt idx="351">
                <c:v>4.4165000000000001</c:v>
              </c:pt>
              <c:pt idx="352">
                <c:v>4.3745000000000003</c:v>
              </c:pt>
              <c:pt idx="353">
                <c:v>4.4450000000000003</c:v>
              </c:pt>
              <c:pt idx="354">
                <c:v>4.2977499999999997</c:v>
              </c:pt>
              <c:pt idx="355">
                <c:v>4.3985000000000003</c:v>
              </c:pt>
              <c:pt idx="356">
                <c:v>4.415</c:v>
              </c:pt>
              <c:pt idx="357">
                <c:v>4.3544999999999998</c:v>
              </c:pt>
              <c:pt idx="358">
                <c:v>4.3914999999999997</c:v>
              </c:pt>
              <c:pt idx="359">
                <c:v>4.383</c:v>
              </c:pt>
              <c:pt idx="360">
                <c:v>4.36625</c:v>
              </c:pt>
              <c:pt idx="361">
                <c:v>4.3869999999999996</c:v>
              </c:pt>
              <c:pt idx="362">
                <c:v>4.4195000000000002</c:v>
              </c:pt>
              <c:pt idx="363">
                <c:v>4.3955000000000002</c:v>
              </c:pt>
              <c:pt idx="364">
                <c:v>4.4515000000000002</c:v>
              </c:pt>
              <c:pt idx="365">
                <c:v>4.4169999999999998</c:v>
              </c:pt>
              <c:pt idx="366">
                <c:v>4.3559999999999999</c:v>
              </c:pt>
              <c:pt idx="367">
                <c:v>4.4790000000000001</c:v>
              </c:pt>
              <c:pt idx="368">
                <c:v>4.3952499999999999</c:v>
              </c:pt>
              <c:pt idx="369">
                <c:v>4.3659999999999997</c:v>
              </c:pt>
              <c:pt idx="370">
                <c:v>4.4450000000000003</c:v>
              </c:pt>
              <c:pt idx="371">
                <c:v>4.4695</c:v>
              </c:pt>
              <c:pt idx="372">
                <c:v>4.4032499999999999</c:v>
              </c:pt>
              <c:pt idx="373">
                <c:v>4.4355000000000002</c:v>
              </c:pt>
              <c:pt idx="374">
                <c:v>4.4080000000000004</c:v>
              </c:pt>
              <c:pt idx="375">
                <c:v>4.4160000000000004</c:v>
              </c:pt>
              <c:pt idx="376">
                <c:v>4.3940000000000001</c:v>
              </c:pt>
              <c:pt idx="377">
                <c:v>4.3765000000000001</c:v>
              </c:pt>
              <c:pt idx="378">
                <c:v>4.4329999999999998</c:v>
              </c:pt>
              <c:pt idx="379">
                <c:v>4.4569999999999999</c:v>
              </c:pt>
              <c:pt idx="380">
                <c:v>4.3879999999999999</c:v>
              </c:pt>
              <c:pt idx="381">
                <c:v>4.4370000000000003</c:v>
              </c:pt>
              <c:pt idx="382">
                <c:v>4.351</c:v>
              </c:pt>
              <c:pt idx="383">
                <c:v>4.4459999999999997</c:v>
              </c:pt>
              <c:pt idx="384">
                <c:v>4.3925000000000001</c:v>
              </c:pt>
              <c:pt idx="385">
                <c:v>4.3795000000000002</c:v>
              </c:pt>
              <c:pt idx="386">
                <c:v>4.3864999999999998</c:v>
              </c:pt>
              <c:pt idx="387">
                <c:v>4.3815</c:v>
              </c:pt>
              <c:pt idx="388">
                <c:v>4.4020000000000001</c:v>
              </c:pt>
              <c:pt idx="389">
                <c:v>4.4584999999999999</c:v>
              </c:pt>
              <c:pt idx="390">
                <c:v>4.4640000000000004</c:v>
              </c:pt>
              <c:pt idx="391">
                <c:v>4.351</c:v>
              </c:pt>
              <c:pt idx="392">
                <c:v>4.4279999999999999</c:v>
              </c:pt>
              <c:pt idx="393">
                <c:v>4.3395000000000001</c:v>
              </c:pt>
              <c:pt idx="394">
                <c:v>4.4569999999999999</c:v>
              </c:pt>
              <c:pt idx="395">
                <c:v>4.4109999999999996</c:v>
              </c:pt>
              <c:pt idx="396">
                <c:v>4.4424999999999999</c:v>
              </c:pt>
              <c:pt idx="397">
                <c:v>4.3959999999999999</c:v>
              </c:pt>
              <c:pt idx="398">
                <c:v>4.4104999999999999</c:v>
              </c:pt>
              <c:pt idx="399">
                <c:v>4.4325000000000001</c:v>
              </c:pt>
              <c:pt idx="400">
                <c:v>4.4290000000000003</c:v>
              </c:pt>
              <c:pt idx="401">
                <c:v>4.4539999999999997</c:v>
              </c:pt>
              <c:pt idx="402">
                <c:v>4.4509999999999996</c:v>
              </c:pt>
              <c:pt idx="403">
                <c:v>4.49</c:v>
              </c:pt>
              <c:pt idx="404">
                <c:v>4.4400000000000004</c:v>
              </c:pt>
              <c:pt idx="405">
                <c:v>4.5182500000000001</c:v>
              </c:pt>
              <c:pt idx="406">
                <c:v>4.3760000000000003</c:v>
              </c:pt>
              <c:pt idx="407">
                <c:v>4.34</c:v>
              </c:pt>
              <c:pt idx="408">
                <c:v>4.4390000000000001</c:v>
              </c:pt>
              <c:pt idx="409">
                <c:v>4.4714999999999998</c:v>
              </c:pt>
              <c:pt idx="410">
                <c:v>4.4074999999999998</c:v>
              </c:pt>
              <c:pt idx="411">
                <c:v>4.3975</c:v>
              </c:pt>
              <c:pt idx="412">
                <c:v>4.4080000000000004</c:v>
              </c:pt>
              <c:pt idx="413">
                <c:v>4.4145000000000003</c:v>
              </c:pt>
              <c:pt idx="414">
                <c:v>4.4024999999999999</c:v>
              </c:pt>
              <c:pt idx="415">
                <c:v>4.4039999999999999</c:v>
              </c:pt>
              <c:pt idx="416">
                <c:v>4.306</c:v>
              </c:pt>
              <c:pt idx="417">
                <c:v>4.4000000000000004</c:v>
              </c:pt>
              <c:pt idx="418">
                <c:v>4.3940000000000001</c:v>
              </c:pt>
              <c:pt idx="419">
                <c:v>4.4465000000000003</c:v>
              </c:pt>
              <c:pt idx="420">
                <c:v>4.3819999999999997</c:v>
              </c:pt>
              <c:pt idx="421">
                <c:v>4.3849999999999998</c:v>
              </c:pt>
              <c:pt idx="422">
                <c:v>4.4775</c:v>
              </c:pt>
              <c:pt idx="423">
                <c:v>4.4154999999999998</c:v>
              </c:pt>
              <c:pt idx="424">
                <c:v>4.3765000000000001</c:v>
              </c:pt>
              <c:pt idx="425">
                <c:v>4.3600000000000003</c:v>
              </c:pt>
              <c:pt idx="426">
                <c:v>4.4227499999999997</c:v>
              </c:pt>
              <c:pt idx="427">
                <c:v>4.383</c:v>
              </c:pt>
              <c:pt idx="428">
                <c:v>4.431</c:v>
              </c:pt>
              <c:pt idx="429">
                <c:v>4.4630000000000001</c:v>
              </c:pt>
              <c:pt idx="430">
                <c:v>4.4669999999999996</c:v>
              </c:pt>
              <c:pt idx="431">
                <c:v>4.4535</c:v>
              </c:pt>
              <c:pt idx="432">
                <c:v>4.4660000000000002</c:v>
              </c:pt>
              <c:pt idx="433">
                <c:v>4.4524999999999997</c:v>
              </c:pt>
              <c:pt idx="434">
                <c:v>4.4645000000000001</c:v>
              </c:pt>
              <c:pt idx="435">
                <c:v>4.4634999999999998</c:v>
              </c:pt>
              <c:pt idx="436">
                <c:v>4.4580000000000002</c:v>
              </c:pt>
              <c:pt idx="437">
                <c:v>4.4325000000000001</c:v>
              </c:pt>
              <c:pt idx="438">
                <c:v>4.3914999999999997</c:v>
              </c:pt>
              <c:pt idx="439">
                <c:v>4.4370000000000003</c:v>
              </c:pt>
              <c:pt idx="440">
                <c:v>4.3715000000000002</c:v>
              </c:pt>
              <c:pt idx="441">
                <c:v>4.4375</c:v>
              </c:pt>
              <c:pt idx="442">
                <c:v>4.4550000000000001</c:v>
              </c:pt>
              <c:pt idx="443">
                <c:v>4.4234999999999998</c:v>
              </c:pt>
              <c:pt idx="444">
                <c:v>4.3985000000000003</c:v>
              </c:pt>
              <c:pt idx="445">
                <c:v>4.3695000000000004</c:v>
              </c:pt>
              <c:pt idx="446">
                <c:v>4.3630000000000004</c:v>
              </c:pt>
              <c:pt idx="447">
                <c:v>4.4240000000000004</c:v>
              </c:pt>
              <c:pt idx="448">
                <c:v>4.4314999999999998</c:v>
              </c:pt>
              <c:pt idx="449">
                <c:v>4.4314999999999998</c:v>
              </c:pt>
              <c:pt idx="450">
                <c:v>4.3795000000000002</c:v>
              </c:pt>
              <c:pt idx="451">
                <c:v>4.4145000000000003</c:v>
              </c:pt>
              <c:pt idx="452">
                <c:v>4.4314999999999998</c:v>
              </c:pt>
              <c:pt idx="453">
                <c:v>4.42</c:v>
              </c:pt>
              <c:pt idx="454">
                <c:v>4.4320000000000004</c:v>
              </c:pt>
              <c:pt idx="455">
                <c:v>4.431</c:v>
              </c:pt>
              <c:pt idx="456">
                <c:v>4.3185000000000002</c:v>
              </c:pt>
              <c:pt idx="457">
                <c:v>4.3975</c:v>
              </c:pt>
              <c:pt idx="458">
                <c:v>4.4275000000000002</c:v>
              </c:pt>
              <c:pt idx="459">
                <c:v>4.4089999999999998</c:v>
              </c:pt>
              <c:pt idx="460">
                <c:v>4.4169999999999998</c:v>
              </c:pt>
              <c:pt idx="461">
                <c:v>4.4405000000000001</c:v>
              </c:pt>
              <c:pt idx="462">
                <c:v>4.4089999999999998</c:v>
              </c:pt>
              <c:pt idx="463">
                <c:v>4.3914999999999997</c:v>
              </c:pt>
              <c:pt idx="464">
                <c:v>4.4504999999999999</c:v>
              </c:pt>
              <c:pt idx="465">
                <c:v>4.3815</c:v>
              </c:pt>
              <c:pt idx="466">
                <c:v>4.3490000000000002</c:v>
              </c:pt>
              <c:pt idx="467">
                <c:v>4.4195000000000002</c:v>
              </c:pt>
              <c:pt idx="468">
                <c:v>4.4145000000000003</c:v>
              </c:pt>
              <c:pt idx="469">
                <c:v>4.3760000000000003</c:v>
              </c:pt>
              <c:pt idx="470">
                <c:v>4.3710000000000004</c:v>
              </c:pt>
              <c:pt idx="471">
                <c:v>4.444</c:v>
              </c:pt>
              <c:pt idx="472">
                <c:v>4.4669999999999996</c:v>
              </c:pt>
              <c:pt idx="473">
                <c:v>4.4712500000000004</c:v>
              </c:pt>
              <c:pt idx="474">
                <c:v>4.4695</c:v>
              </c:pt>
              <c:pt idx="475">
                <c:v>4.3765000000000001</c:v>
              </c:pt>
              <c:pt idx="476">
                <c:v>4.5034999999999998</c:v>
              </c:pt>
              <c:pt idx="477">
                <c:v>4.415</c:v>
              </c:pt>
              <c:pt idx="478">
                <c:v>4.444</c:v>
              </c:pt>
              <c:pt idx="479">
                <c:v>4.46</c:v>
              </c:pt>
              <c:pt idx="480">
                <c:v>4.4245000000000001</c:v>
              </c:pt>
              <c:pt idx="481">
                <c:v>4.3890000000000002</c:v>
              </c:pt>
              <c:pt idx="482">
                <c:v>4.4284999999999997</c:v>
              </c:pt>
              <c:pt idx="483">
                <c:v>4.4024999999999999</c:v>
              </c:pt>
              <c:pt idx="484">
                <c:v>4.4414999999999996</c:v>
              </c:pt>
              <c:pt idx="485">
                <c:v>4.3789999999999996</c:v>
              </c:pt>
              <c:pt idx="486">
                <c:v>4.3125</c:v>
              </c:pt>
              <c:pt idx="487">
                <c:v>4.4139999999999997</c:v>
              </c:pt>
              <c:pt idx="488">
                <c:v>4.3959999999999999</c:v>
              </c:pt>
              <c:pt idx="489">
                <c:v>4.3630000000000004</c:v>
              </c:pt>
              <c:pt idx="490">
                <c:v>4.38</c:v>
              </c:pt>
              <c:pt idx="491">
                <c:v>4.3810000000000002</c:v>
              </c:pt>
              <c:pt idx="492">
                <c:v>4.351</c:v>
              </c:pt>
              <c:pt idx="493">
                <c:v>4.3730000000000002</c:v>
              </c:pt>
              <c:pt idx="494">
                <c:v>4.3789999999999996</c:v>
              </c:pt>
              <c:pt idx="495">
                <c:v>4.4530000000000003</c:v>
              </c:pt>
              <c:pt idx="496">
                <c:v>4.4755000000000003</c:v>
              </c:pt>
              <c:pt idx="497">
                <c:v>4.4074999999999998</c:v>
              </c:pt>
              <c:pt idx="498">
                <c:v>4.4279999999999999</c:v>
              </c:pt>
              <c:pt idx="499">
                <c:v>4.3615000000000004</c:v>
              </c:pt>
              <c:pt idx="500">
                <c:v>4.4444999999999997</c:v>
              </c:pt>
              <c:pt idx="501">
                <c:v>4.3775000000000004</c:v>
              </c:pt>
              <c:pt idx="502">
                <c:v>4.3847500000000004</c:v>
              </c:pt>
              <c:pt idx="503">
                <c:v>4.3840000000000003</c:v>
              </c:pt>
              <c:pt idx="504">
                <c:v>4.4160000000000004</c:v>
              </c:pt>
              <c:pt idx="505">
                <c:v>4.3789999999999996</c:v>
              </c:pt>
              <c:pt idx="506">
                <c:v>4.4065000000000003</c:v>
              </c:pt>
              <c:pt idx="507">
                <c:v>4.3215000000000003</c:v>
              </c:pt>
              <c:pt idx="508">
                <c:v>4.3895</c:v>
              </c:pt>
              <c:pt idx="509">
                <c:v>4.3620000000000001</c:v>
              </c:pt>
              <c:pt idx="510">
                <c:v>4.4009999999999998</c:v>
              </c:pt>
              <c:pt idx="511">
                <c:v>4.4044999999999996</c:v>
              </c:pt>
              <c:pt idx="512">
                <c:v>4.3970000000000002</c:v>
              </c:pt>
              <c:pt idx="513">
                <c:v>4.3715000000000002</c:v>
              </c:pt>
              <c:pt idx="514">
                <c:v>4.3624999999999998</c:v>
              </c:pt>
              <c:pt idx="515">
                <c:v>4.4124999999999996</c:v>
              </c:pt>
              <c:pt idx="516">
                <c:v>4.3659999999999997</c:v>
              </c:pt>
              <c:pt idx="517">
                <c:v>4.4414999999999996</c:v>
              </c:pt>
              <c:pt idx="518">
                <c:v>4.3795000000000002</c:v>
              </c:pt>
              <c:pt idx="519">
                <c:v>4.3665000000000003</c:v>
              </c:pt>
              <c:pt idx="520">
                <c:v>4.4805000000000001</c:v>
              </c:pt>
              <c:pt idx="521">
                <c:v>4.3869999999999996</c:v>
              </c:pt>
              <c:pt idx="522">
                <c:v>4.3055000000000003</c:v>
              </c:pt>
              <c:pt idx="523">
                <c:v>4.2984999999999998</c:v>
              </c:pt>
              <c:pt idx="524">
                <c:v>4.3745000000000003</c:v>
              </c:pt>
              <c:pt idx="525">
                <c:v>4.3484999999999996</c:v>
              </c:pt>
              <c:pt idx="526">
                <c:v>4.4284999999999997</c:v>
              </c:pt>
              <c:pt idx="527">
                <c:v>4.3940000000000001</c:v>
              </c:pt>
              <c:pt idx="528">
                <c:v>4.3955000000000002</c:v>
              </c:pt>
              <c:pt idx="529">
                <c:v>4.407</c:v>
              </c:pt>
              <c:pt idx="530">
                <c:v>4.4139999999999997</c:v>
              </c:pt>
              <c:pt idx="531">
                <c:v>4.327</c:v>
              </c:pt>
              <c:pt idx="532">
                <c:v>4.3460000000000001</c:v>
              </c:pt>
              <c:pt idx="533">
                <c:v>4.34</c:v>
              </c:pt>
              <c:pt idx="534">
                <c:v>4.4195000000000002</c:v>
              </c:pt>
              <c:pt idx="535">
                <c:v>4.3574999999999999</c:v>
              </c:pt>
              <c:pt idx="536">
                <c:v>4.3520000000000003</c:v>
              </c:pt>
              <c:pt idx="537">
                <c:v>4.3419999999999996</c:v>
              </c:pt>
              <c:pt idx="538">
                <c:v>4.3334999999999999</c:v>
              </c:pt>
              <c:pt idx="539">
                <c:v>4.4684999999999997</c:v>
              </c:pt>
              <c:pt idx="540">
                <c:v>4.3490000000000002</c:v>
              </c:pt>
              <c:pt idx="541">
                <c:v>4.3520000000000003</c:v>
              </c:pt>
              <c:pt idx="542">
                <c:v>4.3994999999999997</c:v>
              </c:pt>
              <c:pt idx="543">
                <c:v>4.4335000000000004</c:v>
              </c:pt>
              <c:pt idx="544">
                <c:v>4.4210000000000003</c:v>
              </c:pt>
              <c:pt idx="545">
                <c:v>4.3864999999999998</c:v>
              </c:pt>
              <c:pt idx="546">
                <c:v>4.4325000000000001</c:v>
              </c:pt>
              <c:pt idx="547">
                <c:v>4.3935000000000004</c:v>
              </c:pt>
              <c:pt idx="548">
                <c:v>4.3544999999999998</c:v>
              </c:pt>
              <c:pt idx="549">
                <c:v>4.3425000000000002</c:v>
              </c:pt>
              <c:pt idx="550">
                <c:v>4.3380000000000001</c:v>
              </c:pt>
              <c:pt idx="551">
                <c:v>4.415</c:v>
              </c:pt>
              <c:pt idx="552">
                <c:v>4.4165000000000001</c:v>
              </c:pt>
              <c:pt idx="553">
                <c:v>4.4424999999999999</c:v>
              </c:pt>
              <c:pt idx="554">
                <c:v>4.5039999999999996</c:v>
              </c:pt>
              <c:pt idx="555">
                <c:v>4.4189999999999996</c:v>
              </c:pt>
              <c:pt idx="556">
                <c:v>4.4000000000000004</c:v>
              </c:pt>
              <c:pt idx="557">
                <c:v>4.3864999999999998</c:v>
              </c:pt>
              <c:pt idx="558">
                <c:v>4.3935000000000004</c:v>
              </c:pt>
              <c:pt idx="559">
                <c:v>4.4245000000000001</c:v>
              </c:pt>
              <c:pt idx="560">
                <c:v>4.4554999999999998</c:v>
              </c:pt>
              <c:pt idx="561">
                <c:v>4.3330000000000002</c:v>
              </c:pt>
              <c:pt idx="562">
                <c:v>4.3914999999999997</c:v>
              </c:pt>
              <c:pt idx="563">
                <c:v>4.3535000000000004</c:v>
              </c:pt>
              <c:pt idx="564">
                <c:v>4.4435000000000002</c:v>
              </c:pt>
              <c:pt idx="565">
                <c:v>4.4255000000000004</c:v>
              </c:pt>
              <c:pt idx="566">
                <c:v>4.4690000000000003</c:v>
              </c:pt>
              <c:pt idx="567">
                <c:v>4.4320000000000004</c:v>
              </c:pt>
              <c:pt idx="568">
                <c:v>4.4379999999999997</c:v>
              </c:pt>
              <c:pt idx="569">
                <c:v>4.4489999999999998</c:v>
              </c:pt>
              <c:pt idx="570">
                <c:v>4.4085000000000001</c:v>
              </c:pt>
              <c:pt idx="571">
                <c:v>4.4130000000000003</c:v>
              </c:pt>
              <c:pt idx="572">
                <c:v>4.4085000000000001</c:v>
              </c:pt>
              <c:pt idx="573">
                <c:v>4.4370000000000003</c:v>
              </c:pt>
              <c:pt idx="574">
                <c:v>4.4089999999999998</c:v>
              </c:pt>
              <c:pt idx="575">
                <c:v>4.375</c:v>
              </c:pt>
              <c:pt idx="576">
                <c:v>4.4385000000000003</c:v>
              </c:pt>
              <c:pt idx="577">
                <c:v>4.3360000000000003</c:v>
              </c:pt>
              <c:pt idx="578">
                <c:v>4.4565000000000001</c:v>
              </c:pt>
              <c:pt idx="579">
                <c:v>4.4459999999999997</c:v>
              </c:pt>
              <c:pt idx="580">
                <c:v>4.4824999999999999</c:v>
              </c:pt>
              <c:pt idx="581">
                <c:v>4.4770000000000003</c:v>
              </c:pt>
              <c:pt idx="582">
                <c:v>4.4169999999999998</c:v>
              </c:pt>
              <c:pt idx="583">
                <c:v>4.4580000000000002</c:v>
              </c:pt>
              <c:pt idx="584">
                <c:v>4.43</c:v>
              </c:pt>
              <c:pt idx="585">
                <c:v>4.4630000000000001</c:v>
              </c:pt>
              <c:pt idx="586">
                <c:v>4.4485000000000001</c:v>
              </c:pt>
              <c:pt idx="587">
                <c:v>4.5179999999999998</c:v>
              </c:pt>
              <c:pt idx="588">
                <c:v>4.4885000000000002</c:v>
              </c:pt>
              <c:pt idx="589">
                <c:v>4.4089999999999998</c:v>
              </c:pt>
              <c:pt idx="590">
                <c:v>4.4329999999999998</c:v>
              </c:pt>
              <c:pt idx="591">
                <c:v>4.4444999999999997</c:v>
              </c:pt>
              <c:pt idx="592">
                <c:v>4.4455</c:v>
              </c:pt>
              <c:pt idx="593">
                <c:v>4.4524999999999997</c:v>
              </c:pt>
              <c:pt idx="594">
                <c:v>4.3864999999999998</c:v>
              </c:pt>
              <c:pt idx="595">
                <c:v>4.4320000000000004</c:v>
              </c:pt>
              <c:pt idx="596">
                <c:v>4.4545000000000003</c:v>
              </c:pt>
              <c:pt idx="597">
                <c:v>4.4574999999999996</c:v>
              </c:pt>
              <c:pt idx="598">
                <c:v>4.4044999999999996</c:v>
              </c:pt>
              <c:pt idx="599">
                <c:v>4.3600000000000003</c:v>
              </c:pt>
              <c:pt idx="600">
                <c:v>4.4065000000000003</c:v>
              </c:pt>
              <c:pt idx="601">
                <c:v>4.41</c:v>
              </c:pt>
              <c:pt idx="602">
                <c:v>4.4545000000000003</c:v>
              </c:pt>
              <c:pt idx="603">
                <c:v>4.3795000000000002</c:v>
              </c:pt>
              <c:pt idx="604">
                <c:v>4.3899999999999997</c:v>
              </c:pt>
              <c:pt idx="605">
                <c:v>4.3375000000000004</c:v>
              </c:pt>
              <c:pt idx="606">
                <c:v>4.4494999999999996</c:v>
              </c:pt>
              <c:pt idx="607">
                <c:v>4.4560000000000004</c:v>
              </c:pt>
              <c:pt idx="608">
                <c:v>4.4039999999999999</c:v>
              </c:pt>
              <c:pt idx="609">
                <c:v>4.47</c:v>
              </c:pt>
              <c:pt idx="610">
                <c:v>4.5110000000000001</c:v>
              </c:pt>
              <c:pt idx="611">
                <c:v>4.4240000000000004</c:v>
              </c:pt>
              <c:pt idx="612">
                <c:v>4.3985000000000003</c:v>
              </c:pt>
              <c:pt idx="613">
                <c:v>4.4245000000000001</c:v>
              </c:pt>
              <c:pt idx="614">
                <c:v>4.3979999999999997</c:v>
              </c:pt>
              <c:pt idx="615">
                <c:v>4.3280000000000003</c:v>
              </c:pt>
              <c:pt idx="616">
                <c:v>4.3849999999999998</c:v>
              </c:pt>
              <c:pt idx="617">
                <c:v>4.3544999999999998</c:v>
              </c:pt>
              <c:pt idx="618">
                <c:v>4.3555000000000001</c:v>
              </c:pt>
              <c:pt idx="619">
                <c:v>4.4085000000000001</c:v>
              </c:pt>
              <c:pt idx="620">
                <c:v>4.4269999999999996</c:v>
              </c:pt>
              <c:pt idx="621">
                <c:v>4.468</c:v>
              </c:pt>
              <c:pt idx="622">
                <c:v>4.3319999999999999</c:v>
              </c:pt>
              <c:pt idx="623">
                <c:v>4.3940000000000001</c:v>
              </c:pt>
              <c:pt idx="624">
                <c:v>4.4375</c:v>
              </c:pt>
              <c:pt idx="625">
                <c:v>4.42225</c:v>
              </c:pt>
              <c:pt idx="626">
                <c:v>4.375</c:v>
              </c:pt>
              <c:pt idx="627">
                <c:v>4.375</c:v>
              </c:pt>
              <c:pt idx="628">
                <c:v>4.3819999999999997</c:v>
              </c:pt>
              <c:pt idx="629">
                <c:v>4.3609999999999998</c:v>
              </c:pt>
              <c:pt idx="630">
                <c:v>4.3529999999999998</c:v>
              </c:pt>
              <c:pt idx="631">
                <c:v>4.3544999999999998</c:v>
              </c:pt>
              <c:pt idx="632">
                <c:v>4.3494999999999999</c:v>
              </c:pt>
              <c:pt idx="633">
                <c:v>4.4284999999999997</c:v>
              </c:pt>
              <c:pt idx="634">
                <c:v>4.3404999999999996</c:v>
              </c:pt>
              <c:pt idx="635">
                <c:v>4.3490000000000002</c:v>
              </c:pt>
              <c:pt idx="636">
                <c:v>4.3395000000000001</c:v>
              </c:pt>
              <c:pt idx="637">
                <c:v>4.3040000000000003</c:v>
              </c:pt>
              <c:pt idx="638">
                <c:v>4.3505000000000003</c:v>
              </c:pt>
              <c:pt idx="639">
                <c:v>4.3739999999999997</c:v>
              </c:pt>
              <c:pt idx="640">
                <c:v>4.3674999999999997</c:v>
              </c:pt>
              <c:pt idx="641">
                <c:v>4.4379999999999997</c:v>
              </c:pt>
              <c:pt idx="642">
                <c:v>4.4255000000000004</c:v>
              </c:pt>
              <c:pt idx="643">
                <c:v>4.3899999999999997</c:v>
              </c:pt>
              <c:pt idx="644">
                <c:v>4.3685</c:v>
              </c:pt>
              <c:pt idx="645">
                <c:v>4.3375000000000004</c:v>
              </c:pt>
              <c:pt idx="646">
                <c:v>4.4180000000000001</c:v>
              </c:pt>
              <c:pt idx="647">
                <c:v>4.3494999999999999</c:v>
              </c:pt>
              <c:pt idx="648">
                <c:v>4.3624999999999998</c:v>
              </c:pt>
              <c:pt idx="649">
                <c:v>4.4234999999999998</c:v>
              </c:pt>
              <c:pt idx="650">
                <c:v>4.4764999999999997</c:v>
              </c:pt>
              <c:pt idx="651">
                <c:v>4.4089999999999998</c:v>
              </c:pt>
              <c:pt idx="652">
                <c:v>4.3494999999999999</c:v>
              </c:pt>
              <c:pt idx="653">
                <c:v>4.3734999999999999</c:v>
              </c:pt>
              <c:pt idx="654">
                <c:v>4.4504999999999999</c:v>
              </c:pt>
              <c:pt idx="655">
                <c:v>4.4545000000000003</c:v>
              </c:pt>
              <c:pt idx="656">
                <c:v>4.4130000000000003</c:v>
              </c:pt>
              <c:pt idx="657">
                <c:v>4.3540000000000001</c:v>
              </c:pt>
              <c:pt idx="658">
                <c:v>4.4269999999999996</c:v>
              </c:pt>
              <c:pt idx="659">
                <c:v>4.4275000000000002</c:v>
              </c:pt>
              <c:pt idx="660">
                <c:v>4.4329999999999998</c:v>
              </c:pt>
              <c:pt idx="661">
                <c:v>4.383</c:v>
              </c:pt>
              <c:pt idx="662">
                <c:v>4.4085000000000001</c:v>
              </c:pt>
              <c:pt idx="663">
                <c:v>4.3715000000000002</c:v>
              </c:pt>
              <c:pt idx="664">
                <c:v>4.3975</c:v>
              </c:pt>
              <c:pt idx="665">
                <c:v>4.4344999999999999</c:v>
              </c:pt>
              <c:pt idx="666">
                <c:v>4.4145000000000003</c:v>
              </c:pt>
              <c:pt idx="667">
                <c:v>4.359</c:v>
              </c:pt>
              <c:pt idx="668">
                <c:v>4.3920000000000003</c:v>
              </c:pt>
              <c:pt idx="669">
                <c:v>4.4725000000000001</c:v>
              </c:pt>
              <c:pt idx="670">
                <c:v>4.3949999999999996</c:v>
              </c:pt>
              <c:pt idx="671">
                <c:v>4.3419999999999996</c:v>
              </c:pt>
              <c:pt idx="672">
                <c:v>4.4074999999999998</c:v>
              </c:pt>
              <c:pt idx="673">
                <c:v>4.4074999999999998</c:v>
              </c:pt>
              <c:pt idx="674">
                <c:v>4.359</c:v>
              </c:pt>
              <c:pt idx="675">
                <c:v>4.4195000000000002</c:v>
              </c:pt>
              <c:pt idx="676">
                <c:v>4.3935000000000004</c:v>
              </c:pt>
              <c:pt idx="677">
                <c:v>4.3710000000000004</c:v>
              </c:pt>
              <c:pt idx="678">
                <c:v>4.3760000000000003</c:v>
              </c:pt>
              <c:pt idx="679">
                <c:v>4.391</c:v>
              </c:pt>
              <c:pt idx="680">
                <c:v>4.3780000000000001</c:v>
              </c:pt>
              <c:pt idx="681">
                <c:v>4.3765000000000001</c:v>
              </c:pt>
              <c:pt idx="682">
                <c:v>4.3994999999999997</c:v>
              </c:pt>
              <c:pt idx="683">
                <c:v>4.3815</c:v>
              </c:pt>
              <c:pt idx="684">
                <c:v>4.4204999999999997</c:v>
              </c:pt>
              <c:pt idx="685">
                <c:v>4.4779999999999998</c:v>
              </c:pt>
              <c:pt idx="686">
                <c:v>4.4785000000000004</c:v>
              </c:pt>
              <c:pt idx="687">
                <c:v>4.41</c:v>
              </c:pt>
              <c:pt idx="688">
                <c:v>4.3970000000000002</c:v>
              </c:pt>
              <c:pt idx="689">
                <c:v>4.4465000000000003</c:v>
              </c:pt>
              <c:pt idx="690">
                <c:v>4.3877499999999996</c:v>
              </c:pt>
              <c:pt idx="691">
                <c:v>4.3905000000000003</c:v>
              </c:pt>
              <c:pt idx="692">
                <c:v>4.4820000000000002</c:v>
              </c:pt>
              <c:pt idx="693">
                <c:v>4.4424999999999999</c:v>
              </c:pt>
              <c:pt idx="694">
                <c:v>4.3754999999999997</c:v>
              </c:pt>
              <c:pt idx="695">
                <c:v>4.3964999999999996</c:v>
              </c:pt>
              <c:pt idx="696">
                <c:v>4.3834999999999997</c:v>
              </c:pt>
              <c:pt idx="697">
                <c:v>4.4489999999999998</c:v>
              </c:pt>
              <c:pt idx="698">
                <c:v>4.452</c:v>
              </c:pt>
              <c:pt idx="699">
                <c:v>4.4545000000000003</c:v>
              </c:pt>
              <c:pt idx="700">
                <c:v>4.367</c:v>
              </c:pt>
              <c:pt idx="701">
                <c:v>4.4219999999999997</c:v>
              </c:pt>
              <c:pt idx="702">
                <c:v>4.3875000000000002</c:v>
              </c:pt>
              <c:pt idx="703">
                <c:v>4.5039999999999996</c:v>
              </c:pt>
              <c:pt idx="704">
                <c:v>4.4335000000000004</c:v>
              </c:pt>
              <c:pt idx="705">
                <c:v>4.4509999999999996</c:v>
              </c:pt>
              <c:pt idx="706">
                <c:v>4.3940000000000001</c:v>
              </c:pt>
              <c:pt idx="707">
                <c:v>4.3674999999999997</c:v>
              </c:pt>
              <c:pt idx="708">
                <c:v>4.4364999999999997</c:v>
              </c:pt>
              <c:pt idx="709">
                <c:v>4.4775</c:v>
              </c:pt>
              <c:pt idx="710">
                <c:v>4.4119999999999999</c:v>
              </c:pt>
              <c:pt idx="711">
                <c:v>4.4504999999999999</c:v>
              </c:pt>
              <c:pt idx="712">
                <c:v>4.3244999999999996</c:v>
              </c:pt>
              <c:pt idx="713">
                <c:v>4.4020000000000001</c:v>
              </c:pt>
              <c:pt idx="714">
                <c:v>4.3925000000000001</c:v>
              </c:pt>
              <c:pt idx="715">
                <c:v>4.3745000000000003</c:v>
              </c:pt>
              <c:pt idx="716">
                <c:v>4.3769999999999998</c:v>
              </c:pt>
              <c:pt idx="717">
                <c:v>4.4435000000000002</c:v>
              </c:pt>
              <c:pt idx="718">
                <c:v>4.4565000000000001</c:v>
              </c:pt>
              <c:pt idx="719">
                <c:v>4.4154999999999998</c:v>
              </c:pt>
              <c:pt idx="720">
                <c:v>4.4029999999999996</c:v>
              </c:pt>
              <c:pt idx="721">
                <c:v>4.3825000000000003</c:v>
              </c:pt>
              <c:pt idx="722">
                <c:v>4.4489999999999998</c:v>
              </c:pt>
              <c:pt idx="723">
                <c:v>4.3940000000000001</c:v>
              </c:pt>
              <c:pt idx="724">
                <c:v>4.4470000000000001</c:v>
              </c:pt>
              <c:pt idx="725">
                <c:v>4.3244999999999996</c:v>
              </c:pt>
              <c:pt idx="726">
                <c:v>4.4029999999999996</c:v>
              </c:pt>
              <c:pt idx="727">
                <c:v>4.4394999999999998</c:v>
              </c:pt>
              <c:pt idx="728">
                <c:v>4.4119999999999999</c:v>
              </c:pt>
              <c:pt idx="729">
                <c:v>4.3825000000000003</c:v>
              </c:pt>
              <c:pt idx="730">
                <c:v>4.4385000000000003</c:v>
              </c:pt>
              <c:pt idx="731">
                <c:v>4.4424999999999999</c:v>
              </c:pt>
              <c:pt idx="732">
                <c:v>4.4130000000000003</c:v>
              </c:pt>
              <c:pt idx="733">
                <c:v>4.4329999999999998</c:v>
              </c:pt>
              <c:pt idx="734">
                <c:v>4.3704999999999998</c:v>
              </c:pt>
              <c:pt idx="735">
                <c:v>4.4337499999999999</c:v>
              </c:pt>
              <c:pt idx="736">
                <c:v>4.3760000000000003</c:v>
              </c:pt>
              <c:pt idx="737">
                <c:v>4.4805000000000001</c:v>
              </c:pt>
              <c:pt idx="738">
                <c:v>4.4295</c:v>
              </c:pt>
              <c:pt idx="739">
                <c:v>4.4255000000000004</c:v>
              </c:pt>
              <c:pt idx="740">
                <c:v>4.4645000000000001</c:v>
              </c:pt>
              <c:pt idx="741">
                <c:v>4.4080000000000004</c:v>
              </c:pt>
              <c:pt idx="742">
                <c:v>4.5010000000000003</c:v>
              </c:pt>
              <c:pt idx="743">
                <c:v>4.4775</c:v>
              </c:pt>
              <c:pt idx="744">
                <c:v>4.4429999999999996</c:v>
              </c:pt>
              <c:pt idx="745">
                <c:v>4.3920000000000003</c:v>
              </c:pt>
              <c:pt idx="746">
                <c:v>4.3834999999999997</c:v>
              </c:pt>
              <c:pt idx="747">
                <c:v>4.3840000000000003</c:v>
              </c:pt>
              <c:pt idx="748">
                <c:v>4.4009999999999998</c:v>
              </c:pt>
              <c:pt idx="749">
                <c:v>4.3864999999999998</c:v>
              </c:pt>
              <c:pt idx="750">
                <c:v>4.3639999999999999</c:v>
              </c:pt>
              <c:pt idx="751">
                <c:v>4.4504999999999999</c:v>
              </c:pt>
              <c:pt idx="752">
                <c:v>4.4764999999999997</c:v>
              </c:pt>
              <c:pt idx="753">
                <c:v>4.3555000000000001</c:v>
              </c:pt>
              <c:pt idx="754">
                <c:v>4.4340000000000002</c:v>
              </c:pt>
              <c:pt idx="755">
                <c:v>4.3849999999999998</c:v>
              </c:pt>
              <c:pt idx="756">
                <c:v>4.4385000000000003</c:v>
              </c:pt>
              <c:pt idx="757">
                <c:v>4.4749999999999996</c:v>
              </c:pt>
              <c:pt idx="758">
                <c:v>4.4640000000000004</c:v>
              </c:pt>
              <c:pt idx="759">
                <c:v>4.4634999999999998</c:v>
              </c:pt>
              <c:pt idx="760">
                <c:v>4.4160000000000004</c:v>
              </c:pt>
              <c:pt idx="761">
                <c:v>4.4485000000000001</c:v>
              </c:pt>
              <c:pt idx="762">
                <c:v>4.4865000000000004</c:v>
              </c:pt>
              <c:pt idx="763">
                <c:v>4.51</c:v>
              </c:pt>
              <c:pt idx="764">
                <c:v>4.4785000000000004</c:v>
              </c:pt>
              <c:pt idx="765">
                <c:v>4.4264999999999999</c:v>
              </c:pt>
              <c:pt idx="766">
                <c:v>4.4320000000000004</c:v>
              </c:pt>
              <c:pt idx="767">
                <c:v>4.4245000000000001</c:v>
              </c:pt>
              <c:pt idx="768">
                <c:v>4.4359999999999999</c:v>
              </c:pt>
              <c:pt idx="769">
                <c:v>4.4424999999999999</c:v>
              </c:pt>
              <c:pt idx="770">
                <c:v>4.4550000000000001</c:v>
              </c:pt>
              <c:pt idx="771">
                <c:v>4.3460000000000001</c:v>
              </c:pt>
              <c:pt idx="772">
                <c:v>4.4104999999999999</c:v>
              </c:pt>
            </c:numLit>
          </c:xVal>
          <c:yVal>
            <c:numLit>
              <c:formatCode>General</c:formatCode>
              <c:ptCount val="773"/>
              <c:pt idx="0">
                <c:v>4.3723154650365608</c:v>
              </c:pt>
              <c:pt idx="1">
                <c:v>4.3887525449657394</c:v>
              </c:pt>
              <c:pt idx="2">
                <c:v>4.3598947094444327</c:v>
              </c:pt>
              <c:pt idx="3">
                <c:v>4.3620386144516816</c:v>
              </c:pt>
              <c:pt idx="4">
                <c:v>4.3797493267587324</c:v>
              </c:pt>
              <c:pt idx="5">
                <c:v>4.3691630437379709</c:v>
              </c:pt>
              <c:pt idx="6">
                <c:v>4.3661712627804974</c:v>
              </c:pt>
              <c:pt idx="7">
                <c:v>4.3703599767358607</c:v>
              </c:pt>
              <c:pt idx="8">
                <c:v>4.3857080160822619</c:v>
              </c:pt>
              <c:pt idx="9">
                <c:v>4.3867967369301297</c:v>
              </c:pt>
              <c:pt idx="10">
                <c:v>4.375187258164206</c:v>
              </c:pt>
              <c:pt idx="11">
                <c:v>4.3766056054426281</c:v>
              </c:pt>
              <c:pt idx="12">
                <c:v>4.4043982655930742</c:v>
              </c:pt>
              <c:pt idx="13">
                <c:v>4.3727123090350455</c:v>
              </c:pt>
              <c:pt idx="14">
                <c:v>4.3836220890940361</c:v>
              </c:pt>
              <c:pt idx="15">
                <c:v>4.3544873814033949</c:v>
              </c:pt>
              <c:pt idx="16">
                <c:v>4.3735402602120361</c:v>
              </c:pt>
              <c:pt idx="17">
                <c:v>4.383879818676804</c:v>
              </c:pt>
              <c:pt idx="18">
                <c:v>4.3723190996349164</c:v>
              </c:pt>
              <c:pt idx="19">
                <c:v>4.3700845037668463</c:v>
              </c:pt>
              <c:pt idx="20">
                <c:v>4.3658452372334988</c:v>
              </c:pt>
              <c:pt idx="21">
                <c:v>4.3739762443733028</c:v>
              </c:pt>
              <c:pt idx="22">
                <c:v>4.3683387364400392</c:v>
              </c:pt>
              <c:pt idx="23">
                <c:v>4.380067483914635</c:v>
              </c:pt>
              <c:pt idx="24">
                <c:v>4.3773049011587766</c:v>
              </c:pt>
              <c:pt idx="25">
                <c:v>4.3806637265896633</c:v>
              </c:pt>
              <c:pt idx="26">
                <c:v>4.3743619530819799</c:v>
              </c:pt>
              <c:pt idx="27">
                <c:v>4.3686299657541543</c:v>
              </c:pt>
              <c:pt idx="28">
                <c:v>4.3635180935680742</c:v>
              </c:pt>
              <c:pt idx="29">
                <c:v>4.3633943853783324</c:v>
              </c:pt>
              <c:pt idx="30">
                <c:v>4.3776577791909732</c:v>
              </c:pt>
              <c:pt idx="31">
                <c:v>4.3810356159563835</c:v>
              </c:pt>
              <c:pt idx="32">
                <c:v>4.3851849413090012</c:v>
              </c:pt>
              <c:pt idx="33">
                <c:v>4.3747515999122486</c:v>
              </c:pt>
              <c:pt idx="34">
                <c:v>4.3936694353690697</c:v>
              </c:pt>
              <c:pt idx="35">
                <c:v>4.3734496432142107</c:v>
              </c:pt>
              <c:pt idx="36">
                <c:v>4.363859631379813</c:v>
              </c:pt>
              <c:pt idx="37">
                <c:v>4.413948272042135</c:v>
              </c:pt>
              <c:pt idx="38">
                <c:v>4.3883830808905522</c:v>
              </c:pt>
              <c:pt idx="39">
                <c:v>4.3846502483947596</c:v>
              </c:pt>
              <c:pt idx="40">
                <c:v>4.3751451794168013</c:v>
              </c:pt>
              <c:pt idx="41">
                <c:v>4.3610901308918191</c:v>
              </c:pt>
              <c:pt idx="42">
                <c:v>4.388655921829538</c:v>
              </c:pt>
              <c:pt idx="43">
                <c:v>4.3694705977282657</c:v>
              </c:pt>
              <c:pt idx="44">
                <c:v>4.3956037137917061</c:v>
              </c:pt>
              <c:pt idx="45">
                <c:v>4.3696213332406284</c:v>
              </c:pt>
              <c:pt idx="46">
                <c:v>4.3892043133218124</c:v>
              </c:pt>
              <c:pt idx="47">
                <c:v>4.3645128351718601</c:v>
              </c:pt>
              <c:pt idx="48">
                <c:v>4.3662575482048398</c:v>
              </c:pt>
              <c:pt idx="49">
                <c:v>4.4228756895605228</c:v>
              </c:pt>
              <c:pt idx="50">
                <c:v>4.4229328082372081</c:v>
              </c:pt>
              <c:pt idx="51">
                <c:v>4.3837841561806918</c:v>
              </c:pt>
              <c:pt idx="52">
                <c:v>4.3856465710969808</c:v>
              </c:pt>
              <c:pt idx="53">
                <c:v>4.3677883333793748</c:v>
              </c:pt>
              <c:pt idx="54">
                <c:v>4.3799427945638616</c:v>
              </c:pt>
              <c:pt idx="55">
                <c:v>4.3764076392653797</c:v>
              </c:pt>
              <c:pt idx="56">
                <c:v>4.387259300619192</c:v>
              </c:pt>
              <c:pt idx="57">
                <c:v>4.3704891251434654</c:v>
              </c:pt>
              <c:pt idx="58">
                <c:v>4.3804588287811637</c:v>
              </c:pt>
              <c:pt idx="59">
                <c:v>4.3830596200060619</c:v>
              </c:pt>
              <c:pt idx="60">
                <c:v>4.3903810926795872</c:v>
              </c:pt>
              <c:pt idx="61">
                <c:v>4.382114653767796</c:v>
              </c:pt>
              <c:pt idx="62">
                <c:v>4.3768173939501827</c:v>
              </c:pt>
              <c:pt idx="63">
                <c:v>4.3807730638916604</c:v>
              </c:pt>
              <c:pt idx="64">
                <c:v>4.4123794869822177</c:v>
              </c:pt>
              <c:pt idx="65">
                <c:v>4.370957958454027</c:v>
              </c:pt>
              <c:pt idx="66">
                <c:v>4.3707752940851199</c:v>
              </c:pt>
              <c:pt idx="67">
                <c:v>4.3623198726895094</c:v>
              </c:pt>
              <c:pt idx="68">
                <c:v>4.4180316398767578</c:v>
              </c:pt>
              <c:pt idx="69">
                <c:v>4.4064447165058276</c:v>
              </c:pt>
              <c:pt idx="70">
                <c:v>4.4032807950215256</c:v>
              </c:pt>
              <c:pt idx="71">
                <c:v>4.3985595871389904</c:v>
              </c:pt>
              <c:pt idx="72">
                <c:v>4.3765752129673396</c:v>
              </c:pt>
              <c:pt idx="73">
                <c:v>4.3969716520017288</c:v>
              </c:pt>
              <c:pt idx="74">
                <c:v>4.3885590824004801</c:v>
              </c:pt>
              <c:pt idx="75">
                <c:v>4.3776484627800709</c:v>
              </c:pt>
              <c:pt idx="76">
                <c:v>4.3965446218130735</c:v>
              </c:pt>
              <c:pt idx="77">
                <c:v>4.3710879022979574</c:v>
              </c:pt>
              <c:pt idx="78">
                <c:v>4.3780093145374863</c:v>
              </c:pt>
              <c:pt idx="79">
                <c:v>4.3764541276416917</c:v>
              </c:pt>
              <c:pt idx="80">
                <c:v>4.3767087804393956</c:v>
              </c:pt>
              <c:pt idx="81">
                <c:v>4.4033345427192971</c:v>
              </c:pt>
              <c:pt idx="82">
                <c:v>4.3893205917699172</c:v>
              </c:pt>
              <c:pt idx="83">
                <c:v>4.4106811008692972</c:v>
              </c:pt>
              <c:pt idx="84">
                <c:v>4.3997255593981102</c:v>
              </c:pt>
              <c:pt idx="85">
                <c:v>4.4027307879354352</c:v>
              </c:pt>
              <c:pt idx="86">
                <c:v>4.3784947740004121</c:v>
              </c:pt>
              <c:pt idx="87">
                <c:v>4.3956427048579076</c:v>
              </c:pt>
              <c:pt idx="88">
                <c:v>4.3928476102091194</c:v>
              </c:pt>
              <c:pt idx="89">
                <c:v>4.3718844268888617</c:v>
              </c:pt>
              <c:pt idx="90">
                <c:v>4.3789235694371822</c:v>
              </c:pt>
              <c:pt idx="91">
                <c:v>4.3789851298865496</c:v>
              </c:pt>
              <c:pt idx="92">
                <c:v>4.3616053112636948</c:v>
              </c:pt>
              <c:pt idx="93">
                <c:v>4.3761512511809944</c:v>
              </c:pt>
              <c:pt idx="94">
                <c:v>4.3857866195161614</c:v>
              </c:pt>
              <c:pt idx="95">
                <c:v>4.3904390826796771</c:v>
              </c:pt>
              <c:pt idx="96">
                <c:v>4.4163151741916113</c:v>
              </c:pt>
              <c:pt idx="97">
                <c:v>4.3776682993200531</c:v>
              </c:pt>
              <c:pt idx="98">
                <c:v>4.3818472583886123</c:v>
              </c:pt>
              <c:pt idx="99">
                <c:v>4.3981013929864261</c:v>
              </c:pt>
              <c:pt idx="100">
                <c:v>4.3864406013189683</c:v>
              </c:pt>
              <c:pt idx="101">
                <c:v>4.3865084569088424</c:v>
              </c:pt>
              <c:pt idx="102">
                <c:v>4.3769766198605664</c:v>
              </c:pt>
              <c:pt idx="103">
                <c:v>4.3939200608439304</c:v>
              </c:pt>
              <c:pt idx="104">
                <c:v>4.4087005019943089</c:v>
              </c:pt>
              <c:pt idx="105">
                <c:v>4.3839470124021949</c:v>
              </c:pt>
              <c:pt idx="106">
                <c:v>4.3868486150974517</c:v>
              </c:pt>
              <c:pt idx="107">
                <c:v>4.4125301660680005</c:v>
              </c:pt>
              <c:pt idx="108">
                <c:v>4.3901866712903148</c:v>
              </c:pt>
              <c:pt idx="109">
                <c:v>4.3736818651417124</c:v>
              </c:pt>
              <c:pt idx="110">
                <c:v>4.3909416392242564</c:v>
              </c:pt>
              <c:pt idx="111">
                <c:v>4.3802951921384707</c:v>
              </c:pt>
              <c:pt idx="112">
                <c:v>4.3740793262267363</c:v>
              </c:pt>
              <c:pt idx="113">
                <c:v>4.3806119020058842</c:v>
              </c:pt>
              <c:pt idx="114">
                <c:v>4.3946704329724593</c:v>
              </c:pt>
              <c:pt idx="115">
                <c:v>4.3760559914567008</c:v>
              </c:pt>
              <c:pt idx="116">
                <c:v>4.3727897607276667</c:v>
              </c:pt>
              <c:pt idx="117">
                <c:v>4.4190070315994268</c:v>
              </c:pt>
              <c:pt idx="118">
                <c:v>4.3997765618788831</c:v>
              </c:pt>
              <c:pt idx="119">
                <c:v>4.3782619190844443</c:v>
              </c:pt>
              <c:pt idx="120">
                <c:v>4.3820425546896598</c:v>
              </c:pt>
              <c:pt idx="121">
                <c:v>4.3882233563467672</c:v>
              </c:pt>
              <c:pt idx="122">
                <c:v>4.3687969974655587</c:v>
              </c:pt>
              <c:pt idx="123">
                <c:v>4.3894603286850549</c:v>
              </c:pt>
              <c:pt idx="124">
                <c:v>4.3685425504401421</c:v>
              </c:pt>
              <c:pt idx="125">
                <c:v>4.3615013228913773</c:v>
              </c:pt>
              <c:pt idx="126">
                <c:v>4.4033798896816796</c:v>
              </c:pt>
              <c:pt idx="127">
                <c:v>4.3930682136308272</c:v>
              </c:pt>
              <c:pt idx="128">
                <c:v>4.4019353287543899</c:v>
              </c:pt>
              <c:pt idx="129">
                <c:v>4.385844408064612</c:v>
              </c:pt>
              <c:pt idx="130">
                <c:v>4.4066638788583807</c:v>
              </c:pt>
              <c:pt idx="131">
                <c:v>4.351784646741395</c:v>
              </c:pt>
              <c:pt idx="132">
                <c:v>4.3590041242484858</c:v>
              </c:pt>
              <c:pt idx="133">
                <c:v>4.4187871257555251</c:v>
              </c:pt>
              <c:pt idx="134">
                <c:v>4.4209152091750097</c:v>
              </c:pt>
              <c:pt idx="135">
                <c:v>4.3824837913074797</c:v>
              </c:pt>
              <c:pt idx="136">
                <c:v>4.3928763171269019</c:v>
              </c:pt>
              <c:pt idx="137">
                <c:v>4.4001190434240707</c:v>
              </c:pt>
              <c:pt idx="138">
                <c:v>4.3760057567499651</c:v>
              </c:pt>
              <c:pt idx="139">
                <c:v>4.4002587036909224</c:v>
              </c:pt>
              <c:pt idx="140">
                <c:v>4.4092418905263422</c:v>
              </c:pt>
              <c:pt idx="141">
                <c:v>4.4114807168968104</c:v>
              </c:pt>
              <c:pt idx="142">
                <c:v>4.4048181479899204</c:v>
              </c:pt>
              <c:pt idx="143">
                <c:v>4.4094541048634266</c:v>
              </c:pt>
              <c:pt idx="144">
                <c:v>4.376485700562748</c:v>
              </c:pt>
              <c:pt idx="145">
                <c:v>4.3869957174164407</c:v>
              </c:pt>
              <c:pt idx="146">
                <c:v>4.4107212329518992</c:v>
              </c:pt>
              <c:pt idx="147">
                <c:v>4.3950889191676037</c:v>
              </c:pt>
              <c:pt idx="148">
                <c:v>4.4086874238448717</c:v>
              </c:pt>
              <c:pt idx="149">
                <c:v>4.4128661534417528</c:v>
              </c:pt>
              <c:pt idx="150">
                <c:v>4.4057819044540096</c:v>
              </c:pt>
              <c:pt idx="151">
                <c:v>4.4130736587657724</c:v>
              </c:pt>
              <c:pt idx="152">
                <c:v>4.3956698891131447</c:v>
              </c:pt>
              <c:pt idx="153">
                <c:v>4.3807981928549093</c:v>
              </c:pt>
              <c:pt idx="154">
                <c:v>4.363163723134015</c:v>
              </c:pt>
              <c:pt idx="155">
                <c:v>4.3708535833728543</c:v>
              </c:pt>
              <c:pt idx="156">
                <c:v>4.3916034438974956</c:v>
              </c:pt>
              <c:pt idx="157">
                <c:v>4.3803350216957648</c:v>
              </c:pt>
              <c:pt idx="158">
                <c:v>4.3850954525239096</c:v>
              </c:pt>
              <c:pt idx="159">
                <c:v>4.3777071570860535</c:v>
              </c:pt>
              <c:pt idx="160">
                <c:v>4.363638716953286</c:v>
              </c:pt>
              <c:pt idx="161">
                <c:v>4.4292314875642855</c:v>
              </c:pt>
              <c:pt idx="162">
                <c:v>4.4140354583957437</c:v>
              </c:pt>
              <c:pt idx="163">
                <c:v>4.4207671911445559</c:v>
              </c:pt>
              <c:pt idx="164">
                <c:v>4.4042671468853793</c:v>
              </c:pt>
              <c:pt idx="165">
                <c:v>4.3607091896999668</c:v>
              </c:pt>
              <c:pt idx="166">
                <c:v>4.3662270319494567</c:v>
              </c:pt>
              <c:pt idx="167">
                <c:v>4.3719017684308792</c:v>
              </c:pt>
              <c:pt idx="168">
                <c:v>4.3782667031741518</c:v>
              </c:pt>
              <c:pt idx="169">
                <c:v>4.3695017213242018</c:v>
              </c:pt>
              <c:pt idx="170">
                <c:v>4.3664236188734282</c:v>
              </c:pt>
              <c:pt idx="171">
                <c:v>4.3659647623355768</c:v>
              </c:pt>
              <c:pt idx="172">
                <c:v>4.3757637397216387</c:v>
              </c:pt>
              <c:pt idx="173">
                <c:v>4.3911439779004331</c:v>
              </c:pt>
              <c:pt idx="174">
                <c:v>4.369772600334235</c:v>
              </c:pt>
              <c:pt idx="175">
                <c:v>4.3539799838133755</c:v>
              </c:pt>
              <c:pt idx="176">
                <c:v>4.3857721098487703</c:v>
              </c:pt>
              <c:pt idx="177">
                <c:v>4.3851328304298711</c:v>
              </c:pt>
              <c:pt idx="178">
                <c:v>4.3618725960749494</c:v>
              </c:pt>
              <c:pt idx="179">
                <c:v>4.3643005535261272</c:v>
              </c:pt>
              <c:pt idx="180">
                <c:v>4.3541633368412969</c:v>
              </c:pt>
              <c:pt idx="181">
                <c:v>4.3708728898496654</c:v>
              </c:pt>
              <c:pt idx="182">
                <c:v>4.3833856048706465</c:v>
              </c:pt>
              <c:pt idx="183">
                <c:v>4.3755763452592422</c:v>
              </c:pt>
              <c:pt idx="184">
                <c:v>4.392048193472772</c:v>
              </c:pt>
              <c:pt idx="185">
                <c:v>4.4069407901356916</c:v>
              </c:pt>
              <c:pt idx="186">
                <c:v>4.4079933211453275</c:v>
              </c:pt>
              <c:pt idx="187">
                <c:v>4.3837239187097738</c:v>
              </c:pt>
              <c:pt idx="188">
                <c:v>4.3925821841435404</c:v>
              </c:pt>
              <c:pt idx="189">
                <c:v>4.3733241391659359</c:v>
              </c:pt>
              <c:pt idx="190">
                <c:v>4.3614831394238776</c:v>
              </c:pt>
              <c:pt idx="191">
                <c:v>4.3836375382880046</c:v>
              </c:pt>
              <c:pt idx="192">
                <c:v>4.3677843347740017</c:v>
              </c:pt>
              <c:pt idx="193">
                <c:v>4.3736729699107144</c:v>
              </c:pt>
              <c:pt idx="194">
                <c:v>4.3711580152056548</c:v>
              </c:pt>
              <c:pt idx="195">
                <c:v>4.3555097920275223</c:v>
              </c:pt>
              <c:pt idx="196">
                <c:v>4.3975182229873768</c:v>
              </c:pt>
              <c:pt idx="197">
                <c:v>4.3804338726793404</c:v>
              </c:pt>
              <c:pt idx="198">
                <c:v>4.3722590221965456</c:v>
              </c:pt>
              <c:pt idx="199">
                <c:v>4.3657594452860442</c:v>
              </c:pt>
              <c:pt idx="200">
                <c:v>4.3498991171846937</c:v>
              </c:pt>
              <c:pt idx="201">
                <c:v>4.3877830556843538</c:v>
              </c:pt>
              <c:pt idx="202">
                <c:v>4.3878531490817663</c:v>
              </c:pt>
              <c:pt idx="203">
                <c:v>4.378127050963001</c:v>
              </c:pt>
              <c:pt idx="204">
                <c:v>4.3684080807479919</c:v>
              </c:pt>
              <c:pt idx="205">
                <c:v>4.3741499172026792</c:v>
              </c:pt>
              <c:pt idx="206">
                <c:v>4.378441549284191</c:v>
              </c:pt>
              <c:pt idx="207">
                <c:v>4.3687243525346808</c:v>
              </c:pt>
              <c:pt idx="208">
                <c:v>4.381035668848976</c:v>
              </c:pt>
              <c:pt idx="209">
                <c:v>4.3701959304127262</c:v>
              </c:pt>
              <c:pt idx="210">
                <c:v>4.374976391228123</c:v>
              </c:pt>
              <c:pt idx="211">
                <c:v>4.378891740847525</c:v>
              </c:pt>
              <c:pt idx="212">
                <c:v>4.4009297620392811</c:v>
              </c:pt>
              <c:pt idx="213">
                <c:v>4.3832216921483331</c:v>
              </c:pt>
              <c:pt idx="214">
                <c:v>4.3788819643902821</c:v>
              </c:pt>
              <c:pt idx="215">
                <c:v>4.3966003639652529</c:v>
              </c:pt>
              <c:pt idx="216">
                <c:v>4.363020940542035</c:v>
              </c:pt>
              <c:pt idx="217">
                <c:v>4.4220043435493466</c:v>
              </c:pt>
              <c:pt idx="218">
                <c:v>4.4238435085810899</c:v>
              </c:pt>
              <c:pt idx="219">
                <c:v>4.4137875610440993</c:v>
              </c:pt>
              <c:pt idx="220">
                <c:v>4.3971122820476838</c:v>
              </c:pt>
              <c:pt idx="221">
                <c:v>4.3881472061167006</c:v>
              </c:pt>
              <c:pt idx="222">
                <c:v>4.4013910291488836</c:v>
              </c:pt>
              <c:pt idx="223">
                <c:v>4.37418795851654</c:v>
              </c:pt>
              <c:pt idx="224">
                <c:v>4.3826335682804096</c:v>
              </c:pt>
              <c:pt idx="225">
                <c:v>4.3830168093827915</c:v>
              </c:pt>
              <c:pt idx="226">
                <c:v>4.3802629415369729</c:v>
              </c:pt>
              <c:pt idx="227">
                <c:v>4.3979174258236862</c:v>
              </c:pt>
              <c:pt idx="228">
                <c:v>4.3979906474852708</c:v>
              </c:pt>
              <c:pt idx="229">
                <c:v>4.3832871310072505</c:v>
              </c:pt>
              <c:pt idx="230">
                <c:v>4.3906201081407099</c:v>
              </c:pt>
              <c:pt idx="231">
                <c:v>4.4081085041520804</c:v>
              </c:pt>
              <c:pt idx="232">
                <c:v>4.405781506505182</c:v>
              </c:pt>
              <c:pt idx="233">
                <c:v>4.3908353337350885</c:v>
              </c:pt>
              <c:pt idx="234">
                <c:v>4.3805753633991875</c:v>
              </c:pt>
              <c:pt idx="235">
                <c:v>4.4060691368883118</c:v>
              </c:pt>
              <c:pt idx="236">
                <c:v>4.3838305941112603</c:v>
              </c:pt>
              <c:pt idx="237">
                <c:v>4.4014241733189703</c:v>
              </c:pt>
              <c:pt idx="238">
                <c:v>4.3971443998389663</c:v>
              </c:pt>
              <c:pt idx="239">
                <c:v>4.3877404876093458</c:v>
              </c:pt>
              <c:pt idx="240">
                <c:v>4.3531447168522135</c:v>
              </c:pt>
              <c:pt idx="241">
                <c:v>4.3773786597764728</c:v>
              </c:pt>
              <c:pt idx="242">
                <c:v>4.3761624530833219</c:v>
              </c:pt>
              <c:pt idx="243">
                <c:v>4.4067143052009765</c:v>
              </c:pt>
              <c:pt idx="244">
                <c:v>4.3830435399289591</c:v>
              </c:pt>
              <c:pt idx="245">
                <c:v>4.3918434244976021</c:v>
              </c:pt>
              <c:pt idx="246">
                <c:v>4.4092206301424186</c:v>
              </c:pt>
              <c:pt idx="247">
                <c:v>4.3995282754007645</c:v>
              </c:pt>
              <c:pt idx="248">
                <c:v>4.3891026892212572</c:v>
              </c:pt>
              <c:pt idx="249">
                <c:v>4.3618284500154649</c:v>
              </c:pt>
              <c:pt idx="250">
                <c:v>4.4053478307994425</c:v>
              </c:pt>
              <c:pt idx="251">
                <c:v>4.3801782518386512</c:v>
              </c:pt>
              <c:pt idx="252">
                <c:v>4.4026013638427388</c:v>
              </c:pt>
              <c:pt idx="253">
                <c:v>4.4044887521342675</c:v>
              </c:pt>
              <c:pt idx="254">
                <c:v>4.3925668192680281</c:v>
              </c:pt>
              <c:pt idx="255">
                <c:v>4.3852741722117239</c:v>
              </c:pt>
              <c:pt idx="256">
                <c:v>4.4002597703326956</c:v>
              </c:pt>
              <c:pt idx="257">
                <c:v>4.39278431163478</c:v>
              </c:pt>
              <c:pt idx="258">
                <c:v>4.4100596170269544</c:v>
              </c:pt>
              <c:pt idx="259">
                <c:v>4.4079245542033094</c:v>
              </c:pt>
              <c:pt idx="260">
                <c:v>4.3773103583296225</c:v>
              </c:pt>
              <c:pt idx="261">
                <c:v>4.3976380376952617</c:v>
              </c:pt>
              <c:pt idx="262">
                <c:v>4.3834851659728296</c:v>
              </c:pt>
              <c:pt idx="263">
                <c:v>4.4302712756934612</c:v>
              </c:pt>
              <c:pt idx="264">
                <c:v>4.3932925534564458</c:v>
              </c:pt>
              <c:pt idx="265">
                <c:v>4.4054227598711799</c:v>
              </c:pt>
              <c:pt idx="266">
                <c:v>4.3934379465413205</c:v>
              </c:pt>
              <c:pt idx="267">
                <c:v>4.401136170129587</c:v>
              </c:pt>
              <c:pt idx="268">
                <c:v>4.3793022675636371</c:v>
              </c:pt>
              <c:pt idx="269">
                <c:v>4.4134251948137759</c:v>
              </c:pt>
              <c:pt idx="270">
                <c:v>4.3849826712978199</c:v>
              </c:pt>
              <c:pt idx="271">
                <c:v>4.4178762509383551</c:v>
              </c:pt>
              <c:pt idx="272">
                <c:v>4.3865997134630508</c:v>
              </c:pt>
              <c:pt idx="273">
                <c:v>4.3986635987911065</c:v>
              </c:pt>
              <c:pt idx="274">
                <c:v>4.3941659681781138</c:v>
              </c:pt>
              <c:pt idx="275">
                <c:v>4.4066018471602879</c:v>
              </c:pt>
              <c:pt idx="276">
                <c:v>4.4071153556083695</c:v>
              </c:pt>
              <c:pt idx="277">
                <c:v>4.4270760762147869</c:v>
              </c:pt>
              <c:pt idx="278">
                <c:v>4.3842659564753781</c:v>
              </c:pt>
              <c:pt idx="279">
                <c:v>4.3722837641659282</c:v>
              </c:pt>
              <c:pt idx="280">
                <c:v>4.4023738017107625</c:v>
              </c:pt>
              <c:pt idx="281">
                <c:v>4.3994685075843014</c:v>
              </c:pt>
              <c:pt idx="282">
                <c:v>4.4098897737543723</c:v>
              </c:pt>
              <c:pt idx="283">
                <c:v>4.3529921733316206</c:v>
              </c:pt>
              <c:pt idx="284">
                <c:v>4.4138280358314006</c:v>
              </c:pt>
              <c:pt idx="285">
                <c:v>4.4143998504340685</c:v>
              </c:pt>
              <c:pt idx="286">
                <c:v>4.4039817542343886</c:v>
              </c:pt>
              <c:pt idx="287">
                <c:v>4.394008235952743</c:v>
              </c:pt>
              <c:pt idx="288">
                <c:v>4.3926467930022461</c:v>
              </c:pt>
              <c:pt idx="289">
                <c:v>4.4165129621177659</c:v>
              </c:pt>
              <c:pt idx="290">
                <c:v>4.403388285656133</c:v>
              </c:pt>
              <c:pt idx="291">
                <c:v>4.3798852936831549</c:v>
              </c:pt>
              <c:pt idx="292">
                <c:v>4.4177808125680071</c:v>
              </c:pt>
              <c:pt idx="293">
                <c:v>4.3961377882936823</c:v>
              </c:pt>
              <c:pt idx="294">
                <c:v>4.3858075484746761</c:v>
              </c:pt>
              <c:pt idx="295">
                <c:v>4.3888677686184785</c:v>
              </c:pt>
              <c:pt idx="296">
                <c:v>4.377231164536826</c:v>
              </c:pt>
              <c:pt idx="297">
                <c:v>4.3861610353686258</c:v>
              </c:pt>
              <c:pt idx="298">
                <c:v>4.379161877256867</c:v>
              </c:pt>
              <c:pt idx="299">
                <c:v>4.3792282378985803</c:v>
              </c:pt>
              <c:pt idx="300">
                <c:v>4.3889975978976787</c:v>
              </c:pt>
              <c:pt idx="301">
                <c:v>4.4197672331116529</c:v>
              </c:pt>
              <c:pt idx="302">
                <c:v>4.3970154680929063</c:v>
              </c:pt>
              <c:pt idx="303">
                <c:v>4.4233276000440318</c:v>
              </c:pt>
              <c:pt idx="304">
                <c:v>4.3865793207085595</c:v>
              </c:pt>
              <c:pt idx="305">
                <c:v>4.422357772597004</c:v>
              </c:pt>
              <c:pt idx="306">
                <c:v>4.4261838825776483</c:v>
              </c:pt>
              <c:pt idx="307">
                <c:v>4.4250923672715397</c:v>
              </c:pt>
              <c:pt idx="308">
                <c:v>4.3959821013732974</c:v>
              </c:pt>
              <c:pt idx="309">
                <c:v>4.3929036322223727</c:v>
              </c:pt>
              <c:pt idx="310">
                <c:v>4.4267639602158031</c:v>
              </c:pt>
              <c:pt idx="311">
                <c:v>4.3981121901049711</c:v>
              </c:pt>
              <c:pt idx="312">
                <c:v>4.4163796516704004</c:v>
              </c:pt>
              <c:pt idx="313">
                <c:v>4.3961968656850949</c:v>
              </c:pt>
              <c:pt idx="314">
                <c:v>4.4058271239120854</c:v>
              </c:pt>
              <c:pt idx="315">
                <c:v>4.4210175412301203</c:v>
              </c:pt>
              <c:pt idx="316">
                <c:v>4.4284896220769827</c:v>
              </c:pt>
              <c:pt idx="317">
                <c:v>4.419997836912481</c:v>
              </c:pt>
              <c:pt idx="318">
                <c:v>4.3923354793375591</c:v>
              </c:pt>
              <c:pt idx="319">
                <c:v>4.4393643496233208</c:v>
              </c:pt>
              <c:pt idx="320">
                <c:v>4.3972945454909924</c:v>
              </c:pt>
              <c:pt idx="321">
                <c:v>4.4139460126023895</c:v>
              </c:pt>
              <c:pt idx="322">
                <c:v>4.4204165168218807</c:v>
              </c:pt>
              <c:pt idx="323">
                <c:v>4.4317825910075657</c:v>
              </c:pt>
              <c:pt idx="324">
                <c:v>4.4039634658934306</c:v>
              </c:pt>
              <c:pt idx="325">
                <c:v>4.3903622592923259</c:v>
              </c:pt>
              <c:pt idx="326">
                <c:v>4.4207130359818416</c:v>
              </c:pt>
              <c:pt idx="327">
                <c:v>4.4266300698368948</c:v>
              </c:pt>
              <c:pt idx="328">
                <c:v>4.3849207414780667</c:v>
              </c:pt>
              <c:pt idx="329">
                <c:v>4.4373049318910098</c:v>
              </c:pt>
              <c:pt idx="330">
                <c:v>4.3951888769884357</c:v>
              </c:pt>
              <c:pt idx="331">
                <c:v>4.4025535355760539</c:v>
              </c:pt>
              <c:pt idx="332">
                <c:v>4.3904836107222689</c:v>
              </c:pt>
              <c:pt idx="333">
                <c:v>4.3898198412305396</c:v>
              </c:pt>
              <c:pt idx="334">
                <c:v>4.398682279620874</c:v>
              </c:pt>
              <c:pt idx="335">
                <c:v>4.404962429705364</c:v>
              </c:pt>
              <c:pt idx="336">
                <c:v>4.4050334840064105</c:v>
              </c:pt>
              <c:pt idx="337">
                <c:v>4.4323369528261267</c:v>
              </c:pt>
              <c:pt idx="338">
                <c:v>4.4124163603199076</c:v>
              </c:pt>
              <c:pt idx="339">
                <c:v>4.4124826336202947</c:v>
              </c:pt>
              <c:pt idx="340">
                <c:v>4.4082881394288433</c:v>
              </c:pt>
              <c:pt idx="341">
                <c:v>4.3904734087014043</c:v>
              </c:pt>
              <c:pt idx="342">
                <c:v>4.4152084475391771</c:v>
              </c:pt>
              <c:pt idx="343">
                <c:v>4.4083073723968891</c:v>
              </c:pt>
              <c:pt idx="344">
                <c:v>4.4022335256659657</c:v>
              </c:pt>
              <c:pt idx="345">
                <c:v>4.4128788342340268</c:v>
              </c:pt>
              <c:pt idx="346">
                <c:v>4.3983550638134616</c:v>
              </c:pt>
              <c:pt idx="347">
                <c:v>4.4087729814797889</c:v>
              </c:pt>
              <c:pt idx="348">
                <c:v>4.4257411157711468</c:v>
              </c:pt>
              <c:pt idx="349">
                <c:v>4.4158921241365769</c:v>
              </c:pt>
              <c:pt idx="350">
                <c:v>4.4140125004920341</c:v>
              </c:pt>
              <c:pt idx="351">
                <c:v>4.4269254683954058</c:v>
              </c:pt>
              <c:pt idx="352">
                <c:v>4.420007479882754</c:v>
              </c:pt>
              <c:pt idx="353">
                <c:v>4.4282882100744931</c:v>
              </c:pt>
              <c:pt idx="354">
                <c:v>4.3830136167689338</c:v>
              </c:pt>
              <c:pt idx="355">
                <c:v>4.42605903129156</c:v>
              </c:pt>
              <c:pt idx="356">
                <c:v>4.4202997895665623</c:v>
              </c:pt>
              <c:pt idx="357">
                <c:v>4.3971986745028548</c:v>
              </c:pt>
              <c:pt idx="358">
                <c:v>4.4106485648414946</c:v>
              </c:pt>
              <c:pt idx="359">
                <c:v>4.4141385239659758</c:v>
              </c:pt>
              <c:pt idx="360">
                <c:v>4.3900175205158076</c:v>
              </c:pt>
              <c:pt idx="361">
                <c:v>4.4168988191748042</c:v>
              </c:pt>
              <c:pt idx="362">
                <c:v>4.4169610670300701</c:v>
              </c:pt>
              <c:pt idx="363">
                <c:v>4.4289606313894803</c:v>
              </c:pt>
              <c:pt idx="364">
                <c:v>4.4352108020369574</c:v>
              </c:pt>
              <c:pt idx="365">
                <c:v>4.4030416574504061</c:v>
              </c:pt>
              <c:pt idx="366">
                <c:v>4.4173945552654086</c:v>
              </c:pt>
              <c:pt idx="367">
                <c:v>4.4267132425457971</c:v>
              </c:pt>
              <c:pt idx="368">
                <c:v>4.4107514701343291</c:v>
              </c:pt>
              <c:pt idx="369">
                <c:v>4.3903348049917215</c:v>
              </c:pt>
              <c:pt idx="370">
                <c:v>4.4312723718832245</c:v>
              </c:pt>
              <c:pt idx="371">
                <c:v>4.4253334013226642</c:v>
              </c:pt>
              <c:pt idx="372">
                <c:v>4.4110202919805905</c:v>
              </c:pt>
              <c:pt idx="373">
                <c:v>4.4273794159048423</c:v>
              </c:pt>
              <c:pt idx="374">
                <c:v>4.4083196045296678</c:v>
              </c:pt>
              <c:pt idx="375">
                <c:v>4.3977560947677308</c:v>
              </c:pt>
              <c:pt idx="376">
                <c:v>4.3829340865275874</c:v>
              </c:pt>
              <c:pt idx="377">
                <c:v>4.3891851655268868</c:v>
              </c:pt>
              <c:pt idx="378">
                <c:v>4.4181890338460681</c:v>
              </c:pt>
              <c:pt idx="379">
                <c:v>4.4008035282939186</c:v>
              </c:pt>
              <c:pt idx="380">
                <c:v>4.4245227307768067</c:v>
              </c:pt>
              <c:pt idx="381">
                <c:v>4.4209845914497805</c:v>
              </c:pt>
              <c:pt idx="382">
                <c:v>4.4217698542757207</c:v>
              </c:pt>
              <c:pt idx="383">
                <c:v>4.4272379773895336</c:v>
              </c:pt>
              <c:pt idx="384">
                <c:v>4.4221751440963386</c:v>
              </c:pt>
              <c:pt idx="385">
                <c:v>4.409071502824613</c:v>
              </c:pt>
              <c:pt idx="386">
                <c:v>4.4018356980669058</c:v>
              </c:pt>
              <c:pt idx="387">
                <c:v>4.412018948054258</c:v>
              </c:pt>
              <c:pt idx="388">
                <c:v>4.4187906579060634</c:v>
              </c:pt>
              <c:pt idx="389">
                <c:v>4.4279840086477442</c:v>
              </c:pt>
              <c:pt idx="390">
                <c:v>4.3913847218717832</c:v>
              </c:pt>
              <c:pt idx="391">
                <c:v>4.419028959175562</c:v>
              </c:pt>
              <c:pt idx="392">
                <c:v>4.425160855626924</c:v>
              </c:pt>
              <c:pt idx="393">
                <c:v>4.3888615995878366</c:v>
              </c:pt>
              <c:pt idx="394">
                <c:v>4.4406710072262259</c:v>
              </c:pt>
              <c:pt idx="395">
                <c:v>4.4252076196458043</c:v>
              </c:pt>
              <c:pt idx="396">
                <c:v>4.4203659788870118</c:v>
              </c:pt>
              <c:pt idx="397">
                <c:v>4.4244847061910306</c:v>
              </c:pt>
              <c:pt idx="398">
                <c:v>4.3836539498049101</c:v>
              </c:pt>
              <c:pt idx="399">
                <c:v>4.4033363440512296</c:v>
              </c:pt>
              <c:pt idx="400">
                <c:v>4.3931343758960359</c:v>
              </c:pt>
              <c:pt idx="401">
                <c:v>4.391260885321377</c:v>
              </c:pt>
              <c:pt idx="402">
                <c:v>4.4334003263970612</c:v>
              </c:pt>
              <c:pt idx="403">
                <c:v>4.4190271884975898</c:v>
              </c:pt>
              <c:pt idx="404">
                <c:v>4.4138409553554876</c:v>
              </c:pt>
              <c:pt idx="405">
                <c:v>4.4283282547943532</c:v>
              </c:pt>
              <c:pt idx="406">
                <c:v>4.4139688959122854</c:v>
              </c:pt>
              <c:pt idx="407">
                <c:v>4.3662612070052562</c:v>
              </c:pt>
              <c:pt idx="408">
                <c:v>4.4114130528722857</c:v>
              </c:pt>
              <c:pt idx="409">
                <c:v>4.4325182184252396</c:v>
              </c:pt>
              <c:pt idx="410">
                <c:v>4.4081724425087181</c:v>
              </c:pt>
              <c:pt idx="411">
                <c:v>4.3999680623876651</c:v>
              </c:pt>
              <c:pt idx="412">
                <c:v>4.3950272704888871</c:v>
              </c:pt>
              <c:pt idx="413">
                <c:v>4.3848698699447626</c:v>
              </c:pt>
              <c:pt idx="414">
                <c:v>4.3826334114484196</c:v>
              </c:pt>
              <c:pt idx="415">
                <c:v>4.3928072037837644</c:v>
              </c:pt>
              <c:pt idx="416">
                <c:v>4.3732420307806379</c:v>
              </c:pt>
              <c:pt idx="417">
                <c:v>4.4077415350293538</c:v>
              </c:pt>
              <c:pt idx="418">
                <c:v>4.4135844572580911</c:v>
              </c:pt>
              <c:pt idx="419">
                <c:v>4.4136452244740632</c:v>
              </c:pt>
              <c:pt idx="420">
                <c:v>4.3814705570970425</c:v>
              </c:pt>
              <c:pt idx="421">
                <c:v>4.4001893796314988</c:v>
              </c:pt>
              <c:pt idx="422">
                <c:v>4.4224171181929135</c:v>
              </c:pt>
              <c:pt idx="423">
                <c:v>4.4220821099335499</c:v>
              </c:pt>
              <c:pt idx="424">
                <c:v>4.4055864056152476</c:v>
              </c:pt>
              <c:pt idx="425">
                <c:v>4.3982862043992226</c:v>
              </c:pt>
              <c:pt idx="426">
                <c:v>4.3983587173711598</c:v>
              </c:pt>
              <c:pt idx="427">
                <c:v>4.408693816936835</c:v>
              </c:pt>
              <c:pt idx="428">
                <c:v>4.4246728630626349</c:v>
              </c:pt>
              <c:pt idx="429">
                <c:v>4.4088963149388771</c:v>
              </c:pt>
              <c:pt idx="430">
                <c:v>4.4277945957828901</c:v>
              </c:pt>
              <c:pt idx="431">
                <c:v>4.4169945087112392</c:v>
              </c:pt>
              <c:pt idx="432">
                <c:v>4.4132887095482349</c:v>
              </c:pt>
              <c:pt idx="433">
                <c:v>4.4064167981631224</c:v>
              </c:pt>
              <c:pt idx="434">
                <c:v>4.4031259926877349</c:v>
              </c:pt>
              <c:pt idx="435">
                <c:v>4.4172828631424306</c:v>
              </c:pt>
              <c:pt idx="436">
                <c:v>4.3918762964657692</c:v>
              </c:pt>
              <c:pt idx="437">
                <c:v>4.4252681787415806</c:v>
              </c:pt>
              <c:pt idx="438">
                <c:v>4.4061426602137779</c:v>
              </c:pt>
              <c:pt idx="439">
                <c:v>4.4066353293907818</c:v>
              </c:pt>
              <c:pt idx="440">
                <c:v>4.3921685310386067</c:v>
              </c:pt>
              <c:pt idx="441">
                <c:v>4.4372625473657932</c:v>
              </c:pt>
              <c:pt idx="442">
                <c:v>4.4372954703677951</c:v>
              </c:pt>
              <c:pt idx="443">
                <c:v>4.4205020227355378</c:v>
              </c:pt>
              <c:pt idx="444">
                <c:v>4.3747097395697061</c:v>
              </c:pt>
              <c:pt idx="445">
                <c:v>4.4102314306670491</c:v>
              </c:pt>
              <c:pt idx="446">
                <c:v>4.3819867728009578</c:v>
              </c:pt>
              <c:pt idx="447">
                <c:v>4.417679698669434</c:v>
              </c:pt>
              <c:pt idx="448">
                <c:v>4.420939013077354</c:v>
              </c:pt>
              <c:pt idx="449">
                <c:v>4.4209896486761764</c:v>
              </c:pt>
              <c:pt idx="450">
                <c:v>4.4075659667420117</c:v>
              </c:pt>
              <c:pt idx="451">
                <c:v>4.4179072725880824</c:v>
              </c:pt>
              <c:pt idx="452">
                <c:v>4.4106923679885588</c:v>
              </c:pt>
              <c:pt idx="453">
                <c:v>4.4107579381135587</c:v>
              </c:pt>
              <c:pt idx="454">
                <c:v>4.3975562192742981</c:v>
              </c:pt>
              <c:pt idx="455">
                <c:v>4.4237650713681447</c:v>
              </c:pt>
              <c:pt idx="456">
                <c:v>4.3948346187212985</c:v>
              </c:pt>
              <c:pt idx="457">
                <c:v>4.4083217713563556</c:v>
              </c:pt>
              <c:pt idx="458">
                <c:v>4.4340135760143653</c:v>
              </c:pt>
              <c:pt idx="459">
                <c:v>4.4278244716516104</c:v>
              </c:pt>
              <c:pt idx="460">
                <c:v>4.4333621508182368</c:v>
              </c:pt>
              <c:pt idx="461">
                <c:v>4.4388403635341787</c:v>
              </c:pt>
              <c:pt idx="462">
                <c:v>4.4413835371156507</c:v>
              </c:pt>
              <c:pt idx="463">
                <c:v>4.4498722882159836</c:v>
              </c:pt>
              <c:pt idx="464">
                <c:v>4.4437494780518314</c:v>
              </c:pt>
              <c:pt idx="465">
                <c:v>4.419138123946964</c:v>
              </c:pt>
              <c:pt idx="466">
                <c:v>4.4002760825578537</c:v>
              </c:pt>
              <c:pt idx="467">
                <c:v>4.3803403716406892</c:v>
              </c:pt>
              <c:pt idx="468">
                <c:v>4.390254570174748</c:v>
              </c:pt>
              <c:pt idx="469">
                <c:v>4.4049896820418786</c:v>
              </c:pt>
              <c:pt idx="470">
                <c:v>4.398977743967464</c:v>
              </c:pt>
              <c:pt idx="471">
                <c:v>4.3904714638637685</c:v>
              </c:pt>
              <c:pt idx="472">
                <c:v>4.4258171721513211</c:v>
              </c:pt>
              <c:pt idx="473">
                <c:v>4.4095859623032521</c:v>
              </c:pt>
              <c:pt idx="474">
                <c:v>4.4212003830828497</c:v>
              </c:pt>
              <c:pt idx="475">
                <c:v>4.3992211499796898</c:v>
              </c:pt>
              <c:pt idx="476">
                <c:v>4.4286393140863218</c:v>
              </c:pt>
              <c:pt idx="477">
                <c:v>4.4000424849750193</c:v>
              </c:pt>
              <c:pt idx="478">
                <c:v>4.4126280416670083</c:v>
              </c:pt>
              <c:pt idx="479">
                <c:v>4.4057467369319667</c:v>
              </c:pt>
              <c:pt idx="480">
                <c:v>4.3911948956002922</c:v>
              </c:pt>
              <c:pt idx="481">
                <c:v>4.419393716750986</c:v>
              </c:pt>
              <c:pt idx="482">
                <c:v>4.4074035278616366</c:v>
              </c:pt>
              <c:pt idx="483">
                <c:v>4.4034219495224125</c:v>
              </c:pt>
              <c:pt idx="484">
                <c:v>4.3917015487329154</c:v>
              </c:pt>
              <c:pt idx="485">
                <c:v>4.4036311653956401</c:v>
              </c:pt>
              <c:pt idx="486">
                <c:v>4.3890850884665475</c:v>
              </c:pt>
              <c:pt idx="487">
                <c:v>4.3915813836784698</c:v>
              </c:pt>
              <c:pt idx="488">
                <c:v>4.4066325690453994</c:v>
              </c:pt>
              <c:pt idx="489">
                <c:v>4.4011741835146161</c:v>
              </c:pt>
              <c:pt idx="490">
                <c:v>4.4136948341239242</c:v>
              </c:pt>
              <c:pt idx="491">
                <c:v>4.4137568827577374</c:v>
              </c:pt>
              <c:pt idx="492">
                <c:v>4.4041175194515034</c:v>
              </c:pt>
              <c:pt idx="493">
                <c:v>4.4041867863302517</c:v>
              </c:pt>
              <c:pt idx="494">
                <c:v>4.4203414735694446</c:v>
              </c:pt>
              <c:pt idx="495">
                <c:v>4.4158670123758856</c:v>
              </c:pt>
              <c:pt idx="496">
                <c:v>4.4075106940618882</c:v>
              </c:pt>
              <c:pt idx="497">
                <c:v>4.4308717158942104</c:v>
              </c:pt>
              <c:pt idx="498">
                <c:v>4.4300714742019922</c:v>
              </c:pt>
              <c:pt idx="499">
                <c:v>4.4115942184857095</c:v>
              </c:pt>
              <c:pt idx="500">
                <c:v>4.4116578202007917</c:v>
              </c:pt>
              <c:pt idx="501">
                <c:v>4.4054252598639101</c:v>
              </c:pt>
              <c:pt idx="502">
                <c:v>4.38657342943951</c:v>
              </c:pt>
              <c:pt idx="503">
                <c:v>4.4144952444158561</c:v>
              </c:pt>
              <c:pt idx="504">
                <c:v>4.4157193793531961</c:v>
              </c:pt>
              <c:pt idx="505">
                <c:v>4.4119746864464151</c:v>
              </c:pt>
              <c:pt idx="506">
                <c:v>4.4341242911357082</c:v>
              </c:pt>
              <c:pt idx="507">
                <c:v>4.4107362553864142</c:v>
              </c:pt>
              <c:pt idx="508">
                <c:v>4.4052875013244757</c:v>
              </c:pt>
              <c:pt idx="509">
                <c:v>4.3981988143469861</c:v>
              </c:pt>
              <c:pt idx="510">
                <c:v>4.3937994301948518</c:v>
              </c:pt>
              <c:pt idx="511">
                <c:v>4.402780857858037</c:v>
              </c:pt>
              <c:pt idx="512">
                <c:v>4.4234054399875165</c:v>
              </c:pt>
              <c:pt idx="513">
                <c:v>4.4126650049123546</c:v>
              </c:pt>
              <c:pt idx="514">
                <c:v>4.4058322867090611</c:v>
              </c:pt>
              <c:pt idx="515">
                <c:v>4.4026605171759998</c:v>
              </c:pt>
              <c:pt idx="516">
                <c:v>4.4309450442873555</c:v>
              </c:pt>
              <c:pt idx="517">
                <c:v>4.4273246105859085</c:v>
              </c:pt>
              <c:pt idx="518">
                <c:v>4.3954672981646112</c:v>
              </c:pt>
              <c:pt idx="519">
                <c:v>4.4136736962041976</c:v>
              </c:pt>
              <c:pt idx="520">
                <c:v>4.423820108317976</c:v>
              </c:pt>
              <c:pt idx="521">
                <c:v>4.4099621948661616</c:v>
              </c:pt>
              <c:pt idx="522">
                <c:v>4.3781739850599442</c:v>
              </c:pt>
              <c:pt idx="523">
                <c:v>4.3948815225496762</c:v>
              </c:pt>
              <c:pt idx="524">
                <c:v>4.4245809557825284</c:v>
              </c:pt>
              <c:pt idx="525">
                <c:v>4.422514086381705</c:v>
              </c:pt>
              <c:pt idx="526">
                <c:v>4.4343312934288672</c:v>
              </c:pt>
              <c:pt idx="527">
                <c:v>4.4326797270580149</c:v>
              </c:pt>
              <c:pt idx="528">
                <c:v>4.4327175043903555</c:v>
              </c:pt>
              <c:pt idx="529">
                <c:v>4.4225392822089722</c:v>
              </c:pt>
              <c:pt idx="530">
                <c:v>4.4007213792944873</c:v>
              </c:pt>
              <c:pt idx="531">
                <c:v>4.4164650199104436</c:v>
              </c:pt>
              <c:pt idx="532">
                <c:v>4.4139563228750687</c:v>
              </c:pt>
              <c:pt idx="533">
                <c:v>4.4165814765591387</c:v>
              </c:pt>
              <c:pt idx="534">
                <c:v>4.3904767809976475</c:v>
              </c:pt>
              <c:pt idx="535">
                <c:v>4.3858630654312574</c:v>
              </c:pt>
              <c:pt idx="536">
                <c:v>4.4003358911976429</c:v>
              </c:pt>
              <c:pt idx="537">
                <c:v>4.3931608466187964</c:v>
              </c:pt>
              <c:pt idx="538">
                <c:v>4.4173984474419541</c:v>
              </c:pt>
              <c:pt idx="539">
                <c:v>4.4262018956274929</c:v>
              </c:pt>
              <c:pt idx="540">
                <c:v>4.3935238920486137</c:v>
              </c:pt>
              <c:pt idx="541">
                <c:v>4.4105811231703616</c:v>
              </c:pt>
              <c:pt idx="542">
                <c:v>4.4079709669883256</c:v>
              </c:pt>
              <c:pt idx="543">
                <c:v>4.4235276209420382</c:v>
              </c:pt>
              <c:pt idx="544">
                <c:v>4.3844580564467863</c:v>
              </c:pt>
              <c:pt idx="545">
                <c:v>4.4082989359612386</c:v>
              </c:pt>
              <c:pt idx="546">
                <c:v>4.4211796407076873</c:v>
              </c:pt>
              <c:pt idx="547">
                <c:v>4.4271768802141382</c:v>
              </c:pt>
              <c:pt idx="548">
                <c:v>4.4042072108214025</c:v>
              </c:pt>
              <c:pt idx="549">
                <c:v>4.4152117396105002</c:v>
              </c:pt>
              <c:pt idx="550">
                <c:v>4.4152706081928592</c:v>
              </c:pt>
              <c:pt idx="551">
                <c:v>4.427641421066788</c:v>
              </c:pt>
              <c:pt idx="552">
                <c:v>4.4214912476737416</c:v>
              </c:pt>
              <c:pt idx="553">
                <c:v>4.4476834273670729</c:v>
              </c:pt>
              <c:pt idx="554">
                <c:v>4.4271058823685783</c:v>
              </c:pt>
              <c:pt idx="555">
                <c:v>4.4182227028296044</c:v>
              </c:pt>
              <c:pt idx="556">
                <c:v>4.4162627994447536</c:v>
              </c:pt>
              <c:pt idx="557">
                <c:v>4.4091433640229596</c:v>
              </c:pt>
              <c:pt idx="558">
                <c:v>4.4130407567843122</c:v>
              </c:pt>
              <c:pt idx="559">
                <c:v>4.4158546742525386</c:v>
              </c:pt>
              <c:pt idx="560">
                <c:v>4.4183983399248286</c:v>
              </c:pt>
              <c:pt idx="561">
                <c:v>4.406398340622161</c:v>
              </c:pt>
              <c:pt idx="562">
                <c:v>4.429622627162324</c:v>
              </c:pt>
              <c:pt idx="563">
                <c:v>4.441219533884956</c:v>
              </c:pt>
              <c:pt idx="564">
                <c:v>4.408189306178051</c:v>
              </c:pt>
              <c:pt idx="565">
                <c:v>4.4055967635857201</c:v>
              </c:pt>
              <c:pt idx="566">
                <c:v>4.4099754580460715</c:v>
              </c:pt>
              <c:pt idx="567">
                <c:v>4.4171098009202359</c:v>
              </c:pt>
              <c:pt idx="568">
                <c:v>4.4127003966576419</c:v>
              </c:pt>
              <c:pt idx="569">
                <c:v>4.4101656838529788</c:v>
              </c:pt>
              <c:pt idx="570">
                <c:v>4.4140250497124667</c:v>
              </c:pt>
              <c:pt idx="571">
                <c:v>4.4168281511123553</c:v>
              </c:pt>
              <c:pt idx="572">
                <c:v>4.4251250414686849</c:v>
              </c:pt>
              <c:pt idx="573">
                <c:v>4.4180221595226525</c:v>
              </c:pt>
              <c:pt idx="574">
                <c:v>4.3966255506571503</c:v>
              </c:pt>
              <c:pt idx="575">
                <c:v>4.4084243003219994</c:v>
              </c:pt>
              <c:pt idx="576">
                <c:v>4.4081620563568693</c:v>
              </c:pt>
              <c:pt idx="577">
                <c:v>4.4030726481305491</c:v>
              </c:pt>
              <c:pt idx="578">
                <c:v>4.4094532606484131</c:v>
              </c:pt>
              <c:pt idx="579">
                <c:v>4.4162555026669841</c:v>
              </c:pt>
              <c:pt idx="580">
                <c:v>4.437747522584913</c:v>
              </c:pt>
              <c:pt idx="581">
                <c:v>4.4279340809545316</c:v>
              </c:pt>
              <c:pt idx="582">
                <c:v>4.4112305870358517</c:v>
              </c:pt>
              <c:pt idx="583">
                <c:v>4.4176665790034093</c:v>
              </c:pt>
              <c:pt idx="584">
                <c:v>4.4257719117050538</c:v>
              </c:pt>
              <c:pt idx="585">
                <c:v>4.4139644000032803</c:v>
              </c:pt>
              <c:pt idx="586">
                <c:v>4.4119881925932214</c:v>
              </c:pt>
              <c:pt idx="587">
                <c:v>4.4475572760117155</c:v>
              </c:pt>
              <c:pt idx="588">
                <c:v>4.4327973519466513</c:v>
              </c:pt>
              <c:pt idx="589">
                <c:v>4.3944666468193736</c:v>
              </c:pt>
              <c:pt idx="590">
                <c:v>4.4150771468636867</c:v>
              </c:pt>
              <c:pt idx="591">
                <c:v>4.4182691145086102</c:v>
              </c:pt>
              <c:pt idx="592">
                <c:v>4.4111397382418387</c:v>
              </c:pt>
              <c:pt idx="593">
                <c:v>4.4241554162978955</c:v>
              </c:pt>
              <c:pt idx="594">
                <c:v>4.4191193034414056</c:v>
              </c:pt>
              <c:pt idx="595">
                <c:v>4.3872901572921279</c:v>
              </c:pt>
              <c:pt idx="596">
                <c:v>4.4124542819036181</c:v>
              </c:pt>
              <c:pt idx="597">
                <c:v>4.4084417982409567</c:v>
              </c:pt>
              <c:pt idx="598">
                <c:v>4.4059533251855498</c:v>
              </c:pt>
              <c:pt idx="599">
                <c:v>4.4212633169098758</c:v>
              </c:pt>
              <c:pt idx="600">
                <c:v>4.4017965841968012</c:v>
              </c:pt>
              <c:pt idx="601">
                <c:v>4.4153070519643816</c:v>
              </c:pt>
              <c:pt idx="602">
                <c:v>4.4062169362504431</c:v>
              </c:pt>
              <c:pt idx="603">
                <c:v>4.3736337276973414</c:v>
              </c:pt>
              <c:pt idx="604">
                <c:v>4.3738383065720488</c:v>
              </c:pt>
              <c:pt idx="605">
                <c:v>4.3739023397555643</c:v>
              </c:pt>
              <c:pt idx="606">
                <c:v>4.4291711703410286</c:v>
              </c:pt>
              <c:pt idx="607">
                <c:v>4.413232330116756</c:v>
              </c:pt>
              <c:pt idx="608">
                <c:v>4.404992404641475</c:v>
              </c:pt>
              <c:pt idx="609">
                <c:v>4.4068060427400342</c:v>
              </c:pt>
              <c:pt idx="610">
                <c:v>4.4251694557244896</c:v>
              </c:pt>
              <c:pt idx="611">
                <c:v>4.4252145851591171</c:v>
              </c:pt>
              <c:pt idx="612">
                <c:v>4.4220142103791673</c:v>
              </c:pt>
              <c:pt idx="613">
                <c:v>4.4274447930902019</c:v>
              </c:pt>
              <c:pt idx="614">
                <c:v>4.3667415259616105</c:v>
              </c:pt>
              <c:pt idx="615">
                <c:v>4.3669247966577824</c:v>
              </c:pt>
              <c:pt idx="616">
                <c:v>4.3955359825754998</c:v>
              </c:pt>
              <c:pt idx="617">
                <c:v>4.3828316862606194</c:v>
              </c:pt>
              <c:pt idx="618">
                <c:v>4.3793234250433661</c:v>
              </c:pt>
              <c:pt idx="619">
                <c:v>4.386102805011113</c:v>
              </c:pt>
              <c:pt idx="620">
                <c:v>4.4006375608190629</c:v>
              </c:pt>
              <c:pt idx="621">
                <c:v>4.3797127479190259</c:v>
              </c:pt>
              <c:pt idx="622">
                <c:v>4.3774211153172429</c:v>
              </c:pt>
              <c:pt idx="623">
                <c:v>4.3868994026202701</c:v>
              </c:pt>
              <c:pt idx="624">
                <c:v>4.3658910516539038</c:v>
              </c:pt>
              <c:pt idx="625">
                <c:v>4.3881661613264829</c:v>
              </c:pt>
              <c:pt idx="626">
                <c:v>4.3601493356963994</c:v>
              </c:pt>
              <c:pt idx="627">
                <c:v>4.3753150583175939</c:v>
              </c:pt>
              <c:pt idx="628">
                <c:v>4.3850393488838231</c:v>
              </c:pt>
              <c:pt idx="629">
                <c:v>4.3821037560455327</c:v>
              </c:pt>
              <c:pt idx="630">
                <c:v>4.3852998329455914</c:v>
              </c:pt>
              <c:pt idx="631">
                <c:v>4.3758290119083858</c:v>
              </c:pt>
              <c:pt idx="632">
                <c:v>4.3645780370677372</c:v>
              </c:pt>
              <c:pt idx="633">
                <c:v>4.3971809458517486</c:v>
              </c:pt>
              <c:pt idx="634">
                <c:v>4.3836470260294087</c:v>
              </c:pt>
              <c:pt idx="635">
                <c:v>4.3989963885555019</c:v>
              </c:pt>
              <c:pt idx="636">
                <c:v>4.4134279359194606</c:v>
              </c:pt>
              <c:pt idx="637">
                <c:v>4.3949456724509854</c:v>
              </c:pt>
              <c:pt idx="638">
                <c:v>4.3786169059646554</c:v>
              </c:pt>
              <c:pt idx="639">
                <c:v>4.3854969556005505</c:v>
              </c:pt>
              <c:pt idx="640">
                <c:v>4.3927764111830694</c:v>
              </c:pt>
              <c:pt idx="641">
                <c:v>4.3982444319749767</c:v>
              </c:pt>
              <c:pt idx="642">
                <c:v>4.3969119097394618</c:v>
              </c:pt>
              <c:pt idx="643">
                <c:v>4.3714199874907589</c:v>
              </c:pt>
              <c:pt idx="644">
                <c:v>4.3934392633300385</c:v>
              </c:pt>
              <c:pt idx="645">
                <c:v>4.3745961245620393</c:v>
              </c:pt>
              <c:pt idx="646">
                <c:v>4.3887095746858718</c:v>
              </c:pt>
              <c:pt idx="647">
                <c:v>4.3992102647819165</c:v>
              </c:pt>
              <c:pt idx="648">
                <c:v>4.3978266258449228</c:v>
              </c:pt>
              <c:pt idx="649">
                <c:v>4.3852629505351395</c:v>
              </c:pt>
              <c:pt idx="650">
                <c:v>4.3670565361564915</c:v>
              </c:pt>
              <c:pt idx="651">
                <c:v>4.3962776649812563</c:v>
              </c:pt>
              <c:pt idx="652">
                <c:v>4.3973964802940335</c:v>
              </c:pt>
              <c:pt idx="653">
                <c:v>4.3737919573993054</c:v>
              </c:pt>
              <c:pt idx="654">
                <c:v>4.4087532729071865</c:v>
              </c:pt>
              <c:pt idx="655">
                <c:v>4.4135749754396798</c:v>
              </c:pt>
              <c:pt idx="656">
                <c:v>4.4257137258578343</c:v>
              </c:pt>
              <c:pt idx="657">
                <c:v>4.3632699172689478</c:v>
              </c:pt>
              <c:pt idx="658">
                <c:v>4.398931011722313</c:v>
              </c:pt>
              <c:pt idx="659">
                <c:v>4.398912170650001</c:v>
              </c:pt>
              <c:pt idx="660">
                <c:v>4.3899943742702758</c:v>
              </c:pt>
              <c:pt idx="661">
                <c:v>4.3852013355748314</c:v>
              </c:pt>
              <c:pt idx="662">
                <c:v>4.361523204071549</c:v>
              </c:pt>
              <c:pt idx="663">
                <c:v>4.3571056673636361</c:v>
              </c:pt>
              <c:pt idx="664">
                <c:v>4.3743792059715156</c:v>
              </c:pt>
              <c:pt idx="665">
                <c:v>4.3876231045507312</c:v>
              </c:pt>
              <c:pt idx="666">
                <c:v>4.3882043128513475</c:v>
              </c:pt>
              <c:pt idx="667">
                <c:v>4.3957437785829603</c:v>
              </c:pt>
              <c:pt idx="668">
                <c:v>4.3886271999527198</c:v>
              </c:pt>
              <c:pt idx="669">
                <c:v>4.4457450924759954</c:v>
              </c:pt>
              <c:pt idx="670">
                <c:v>4.3970391246989697</c:v>
              </c:pt>
              <c:pt idx="671">
                <c:v>4.3795497170732665</c:v>
              </c:pt>
              <c:pt idx="672">
                <c:v>4.3899049274050865</c:v>
              </c:pt>
              <c:pt idx="673">
                <c:v>4.3975111225812711</c:v>
              </c:pt>
              <c:pt idx="674">
                <c:v>4.375718171040786</c:v>
              </c:pt>
              <c:pt idx="675">
                <c:v>4.4059972786307942</c:v>
              </c:pt>
              <c:pt idx="676">
                <c:v>4.3910213183229079</c:v>
              </c:pt>
              <c:pt idx="677">
                <c:v>4.3895328522142663</c:v>
              </c:pt>
              <c:pt idx="678">
                <c:v>4.4106342775568113</c:v>
              </c:pt>
              <c:pt idx="679">
                <c:v>4.3920106215387351</c:v>
              </c:pt>
              <c:pt idx="680">
                <c:v>4.3809549881030989</c:v>
              </c:pt>
              <c:pt idx="681">
                <c:v>4.3526992073495316</c:v>
              </c:pt>
              <c:pt idx="682">
                <c:v>4.4067059962769344</c:v>
              </c:pt>
              <c:pt idx="683">
                <c:v>4.3804858970028917</c:v>
              </c:pt>
              <c:pt idx="684">
                <c:v>4.3791182203958492</c:v>
              </c:pt>
              <c:pt idx="685">
                <c:v>4.4028586121602453</c:v>
              </c:pt>
              <c:pt idx="686">
                <c:v>4.439719142450417</c:v>
              </c:pt>
              <c:pt idx="687">
                <c:v>4.4034605524425796</c:v>
              </c:pt>
              <c:pt idx="688">
                <c:v>4.3887963040600271</c:v>
              </c:pt>
              <c:pt idx="689">
                <c:v>4.397633135401998</c:v>
              </c:pt>
              <c:pt idx="690">
                <c:v>4.4053943947273551</c:v>
              </c:pt>
              <c:pt idx="691">
                <c:v>4.3880210509326023</c:v>
              </c:pt>
              <c:pt idx="692">
                <c:v>4.4151060205961183</c:v>
              </c:pt>
              <c:pt idx="693">
                <c:v>4.4258541594862315</c:v>
              </c:pt>
              <c:pt idx="694">
                <c:v>4.3977467393258722</c:v>
              </c:pt>
              <c:pt idx="695">
                <c:v>4.3826398791663976</c:v>
              </c:pt>
              <c:pt idx="696">
                <c:v>4.3959905933193868</c:v>
              </c:pt>
              <c:pt idx="697">
                <c:v>4.4279326295699786</c:v>
              </c:pt>
              <c:pt idx="698">
                <c:v>4.4332169576178009</c:v>
              </c:pt>
              <c:pt idx="699">
                <c:v>4.4106701950964533</c:v>
              </c:pt>
              <c:pt idx="700">
                <c:v>4.4266289433461639</c:v>
              </c:pt>
              <c:pt idx="701">
                <c:v>4.4070999251111109</c:v>
              </c:pt>
              <c:pt idx="702">
                <c:v>4.3905772564377115</c:v>
              </c:pt>
              <c:pt idx="703">
                <c:v>4.4367158906725326</c:v>
              </c:pt>
              <c:pt idx="704">
                <c:v>4.3972582237832327</c:v>
              </c:pt>
              <c:pt idx="705">
                <c:v>4.4219025269898822</c:v>
              </c:pt>
              <c:pt idx="706">
                <c:v>4.4198899621246044</c:v>
              </c:pt>
              <c:pt idx="707">
                <c:v>4.4161456729217949</c:v>
              </c:pt>
              <c:pt idx="708">
                <c:v>4.400288481723142</c:v>
              </c:pt>
              <c:pt idx="709">
                <c:v>4.4269178726901517</c:v>
              </c:pt>
              <c:pt idx="710">
                <c:v>4.4233946043927599</c:v>
              </c:pt>
              <c:pt idx="711">
                <c:v>4.3939802658046085</c:v>
              </c:pt>
              <c:pt idx="712">
                <c:v>4.4002475321399599</c:v>
              </c:pt>
              <c:pt idx="713">
                <c:v>4.3970928613236788</c:v>
              </c:pt>
              <c:pt idx="714">
                <c:v>4.4189099772191014</c:v>
              </c:pt>
              <c:pt idx="715">
                <c:v>4.3813166321670316</c:v>
              </c:pt>
              <c:pt idx="716">
                <c:v>4.3951450041107236</c:v>
              </c:pt>
              <c:pt idx="717">
                <c:v>4.4134676614191379</c:v>
              </c:pt>
              <c:pt idx="718">
                <c:v>4.4306166296414267</c:v>
              </c:pt>
              <c:pt idx="719">
                <c:v>4.4292199801318857</c:v>
              </c:pt>
              <c:pt idx="720">
                <c:v>4.4111765429550527</c:v>
              </c:pt>
              <c:pt idx="721">
                <c:v>4.401533389017005</c:v>
              </c:pt>
              <c:pt idx="722">
                <c:v>4.3973465411760371</c:v>
              </c:pt>
              <c:pt idx="723">
                <c:v>4.4009481613179107</c:v>
              </c:pt>
              <c:pt idx="724">
                <c:v>4.4176053858078861</c:v>
              </c:pt>
              <c:pt idx="725">
                <c:v>4.4054879941311009</c:v>
              </c:pt>
              <c:pt idx="726">
                <c:v>4.4149187003159946</c:v>
              </c:pt>
              <c:pt idx="727">
                <c:v>4.4006868960715906</c:v>
              </c:pt>
              <c:pt idx="728">
                <c:v>4.3916131333359534</c:v>
              </c:pt>
              <c:pt idx="729">
                <c:v>4.4057947395544348</c:v>
              </c:pt>
              <c:pt idx="730">
                <c:v>4.4229213844759494</c:v>
              </c:pt>
              <c:pt idx="731">
                <c:v>4.4091654269764389</c:v>
              </c:pt>
              <c:pt idx="732">
                <c:v>4.4261800752695626</c:v>
              </c:pt>
              <c:pt idx="733">
                <c:v>4.4072390316091914</c:v>
              </c:pt>
              <c:pt idx="734">
                <c:v>4.4028935184379847</c:v>
              </c:pt>
              <c:pt idx="735">
                <c:v>4.381972942399484</c:v>
              </c:pt>
              <c:pt idx="736">
                <c:v>4.4111498763616419</c:v>
              </c:pt>
              <c:pt idx="737">
                <c:v>4.4198656318817005</c:v>
              </c:pt>
              <c:pt idx="738">
                <c:v>4.3942789445984571</c:v>
              </c:pt>
              <c:pt idx="739">
                <c:v>4.3689549861589239</c:v>
              </c:pt>
              <c:pt idx="740">
                <c:v>4.4079372801010646</c:v>
              </c:pt>
              <c:pt idx="741">
                <c:v>4.3843496643260007</c:v>
              </c:pt>
              <c:pt idx="742">
                <c:v>4.3750722032594522</c:v>
              </c:pt>
              <c:pt idx="743">
                <c:v>4.4168351335853187</c:v>
              </c:pt>
              <c:pt idx="744">
                <c:v>4.4172650823803403</c:v>
              </c:pt>
              <c:pt idx="745">
                <c:v>4.405355808444134</c:v>
              </c:pt>
              <c:pt idx="746">
                <c:v>4.3911233864915102</c:v>
              </c:pt>
              <c:pt idx="747">
                <c:v>4.4242447841882893</c:v>
              </c:pt>
              <c:pt idx="748">
                <c:v>4.4255489571751481</c:v>
              </c:pt>
              <c:pt idx="749">
                <c:v>4.4169864031504948</c:v>
              </c:pt>
              <c:pt idx="750">
                <c:v>4.4144988179103652</c:v>
              </c:pt>
              <c:pt idx="751">
                <c:v>4.3867285374228784</c:v>
              </c:pt>
              <c:pt idx="752">
                <c:v>4.4088260464972144</c:v>
              </c:pt>
              <c:pt idx="753">
                <c:v>4.4469100972902655</c:v>
              </c:pt>
              <c:pt idx="754">
                <c:v>4.4099154447997826</c:v>
              </c:pt>
              <c:pt idx="755">
                <c:v>4.416201060904613</c:v>
              </c:pt>
              <c:pt idx="756">
                <c:v>4.4417922910866094</c:v>
              </c:pt>
              <c:pt idx="757">
                <c:v>4.4331769222952282</c:v>
              </c:pt>
              <c:pt idx="758">
                <c:v>4.419219595193689</c:v>
              </c:pt>
              <c:pt idx="759">
                <c:v>4.4104182540877961</c:v>
              </c:pt>
              <c:pt idx="760">
                <c:v>4.4133067748202608</c:v>
              </c:pt>
              <c:pt idx="761">
                <c:v>4.4331786305754992</c:v>
              </c:pt>
              <c:pt idx="762">
                <c:v>4.4459144030877065</c:v>
              </c:pt>
              <c:pt idx="763">
                <c:v>4.4308693086362876</c:v>
              </c:pt>
              <c:pt idx="764">
                <c:v>4.4230399531296074</c:v>
              </c:pt>
              <c:pt idx="765">
                <c:v>4.4009707144893637</c:v>
              </c:pt>
              <c:pt idx="766">
                <c:v>4.4242023940929665</c:v>
              </c:pt>
              <c:pt idx="767">
                <c:v>4.4208281102612634</c:v>
              </c:pt>
              <c:pt idx="768">
                <c:v>4.4058872533296105</c:v>
              </c:pt>
              <c:pt idx="769">
                <c:v>4.4064794541944954</c:v>
              </c:pt>
              <c:pt idx="770">
                <c:v>4.4272314916682154</c:v>
              </c:pt>
              <c:pt idx="771">
                <c:v>4.4448621855894919</c:v>
              </c:pt>
              <c:pt idx="772">
                <c:v>4.4364008329915778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935-4CD9-86E0-7F88C3A60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649024"/>
        <c:axId val="249659392"/>
      </c:scatterChart>
      <c:valAx>
        <c:axId val="249649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 sz="1800" b="0"/>
                </a:pPr>
                <a:r>
                  <a:rPr lang="en-US" sz="1800" b="0"/>
                  <a:t>weight box average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000" b="1">
                <a:solidFill>
                  <a:schemeClr val="tx1"/>
                </a:solidFill>
              </a:defRPr>
            </a:pPr>
            <a:endParaRPr lang="en-US"/>
          </a:p>
        </c:txPr>
        <c:crossAx val="249659392"/>
        <c:crosses val="autoZero"/>
        <c:crossBetween val="midCat"/>
      </c:valAx>
      <c:valAx>
        <c:axId val="24965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800" b="0"/>
                </a:pPr>
                <a:r>
                  <a:rPr lang="en-US" sz="1800" b="0"/>
                  <a:t>Predicted Value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900" b="1"/>
            </a:pPr>
            <a:endParaRPr lang="en-US"/>
          </a:p>
        </c:txPr>
        <c:crossAx val="24964902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c:spPr>
            <c:trendlineType val="linear"/>
            <c:intercept val="0"/>
            <c:dispRSqr val="0"/>
            <c:dispEq val="0"/>
          </c:trendline>
          <c:xVal>
            <c:numLit>
              <c:formatCode>General</c:formatCode>
              <c:ptCount val="773"/>
              <c:pt idx="0">
                <c:v>4.3723154650365608</c:v>
              </c:pt>
              <c:pt idx="1">
                <c:v>4.3887525449657394</c:v>
              </c:pt>
              <c:pt idx="2">
                <c:v>4.3598947094444327</c:v>
              </c:pt>
              <c:pt idx="3">
                <c:v>4.3620386144516816</c:v>
              </c:pt>
              <c:pt idx="4">
                <c:v>4.3797493267587324</c:v>
              </c:pt>
              <c:pt idx="5">
                <c:v>4.3691630437379709</c:v>
              </c:pt>
              <c:pt idx="6">
                <c:v>4.3661712627804974</c:v>
              </c:pt>
              <c:pt idx="7">
                <c:v>4.3703599767358607</c:v>
              </c:pt>
              <c:pt idx="8">
                <c:v>4.3857080160822619</c:v>
              </c:pt>
              <c:pt idx="9">
                <c:v>4.3867967369301297</c:v>
              </c:pt>
              <c:pt idx="10">
                <c:v>4.375187258164206</c:v>
              </c:pt>
              <c:pt idx="11">
                <c:v>4.3766056054426281</c:v>
              </c:pt>
              <c:pt idx="12">
                <c:v>4.4043982655930742</c:v>
              </c:pt>
              <c:pt idx="13">
                <c:v>4.3727123090350455</c:v>
              </c:pt>
              <c:pt idx="14">
                <c:v>4.3836220890940361</c:v>
              </c:pt>
              <c:pt idx="15">
                <c:v>4.3544873814033949</c:v>
              </c:pt>
              <c:pt idx="16">
                <c:v>4.3735402602120361</c:v>
              </c:pt>
              <c:pt idx="17">
                <c:v>4.383879818676804</c:v>
              </c:pt>
              <c:pt idx="18">
                <c:v>4.3723190996349164</c:v>
              </c:pt>
              <c:pt idx="19">
                <c:v>4.3700845037668463</c:v>
              </c:pt>
              <c:pt idx="20">
                <c:v>4.3658452372334988</c:v>
              </c:pt>
              <c:pt idx="21">
                <c:v>4.3739762443733028</c:v>
              </c:pt>
              <c:pt idx="22">
                <c:v>4.3683387364400392</c:v>
              </c:pt>
              <c:pt idx="23">
                <c:v>4.380067483914635</c:v>
              </c:pt>
              <c:pt idx="24">
                <c:v>4.3773049011587766</c:v>
              </c:pt>
              <c:pt idx="25">
                <c:v>4.3806637265896633</c:v>
              </c:pt>
              <c:pt idx="26">
                <c:v>4.3743619530819799</c:v>
              </c:pt>
              <c:pt idx="27">
                <c:v>4.3686299657541543</c:v>
              </c:pt>
              <c:pt idx="28">
                <c:v>4.3635180935680742</c:v>
              </c:pt>
              <c:pt idx="29">
                <c:v>4.3633943853783324</c:v>
              </c:pt>
              <c:pt idx="30">
                <c:v>4.3776577791909732</c:v>
              </c:pt>
              <c:pt idx="31">
                <c:v>4.3810356159563835</c:v>
              </c:pt>
              <c:pt idx="32">
                <c:v>4.3851849413090012</c:v>
              </c:pt>
              <c:pt idx="33">
                <c:v>4.3747515999122486</c:v>
              </c:pt>
              <c:pt idx="34">
                <c:v>4.3936694353690697</c:v>
              </c:pt>
              <c:pt idx="35">
                <c:v>4.3734496432142107</c:v>
              </c:pt>
              <c:pt idx="36">
                <c:v>4.363859631379813</c:v>
              </c:pt>
              <c:pt idx="37">
                <c:v>4.413948272042135</c:v>
              </c:pt>
              <c:pt idx="38">
                <c:v>4.3883830808905522</c:v>
              </c:pt>
              <c:pt idx="39">
                <c:v>4.3846502483947596</c:v>
              </c:pt>
              <c:pt idx="40">
                <c:v>4.3751451794168013</c:v>
              </c:pt>
              <c:pt idx="41">
                <c:v>4.3610901308918191</c:v>
              </c:pt>
              <c:pt idx="42">
                <c:v>4.388655921829538</c:v>
              </c:pt>
              <c:pt idx="43">
                <c:v>4.3694705977282657</c:v>
              </c:pt>
              <c:pt idx="44">
                <c:v>4.3956037137917061</c:v>
              </c:pt>
              <c:pt idx="45">
                <c:v>4.3696213332406284</c:v>
              </c:pt>
              <c:pt idx="46">
                <c:v>4.3892043133218124</c:v>
              </c:pt>
              <c:pt idx="47">
                <c:v>4.3645128351718601</c:v>
              </c:pt>
              <c:pt idx="48">
                <c:v>4.3662575482048398</c:v>
              </c:pt>
              <c:pt idx="49">
                <c:v>4.4228756895605228</c:v>
              </c:pt>
              <c:pt idx="50">
                <c:v>4.4229328082372081</c:v>
              </c:pt>
              <c:pt idx="51">
                <c:v>4.3837841561806918</c:v>
              </c:pt>
              <c:pt idx="52">
                <c:v>4.3856465710969808</c:v>
              </c:pt>
              <c:pt idx="53">
                <c:v>4.3677883333793748</c:v>
              </c:pt>
              <c:pt idx="54">
                <c:v>4.3799427945638616</c:v>
              </c:pt>
              <c:pt idx="55">
                <c:v>4.3764076392653797</c:v>
              </c:pt>
              <c:pt idx="56">
                <c:v>4.387259300619192</c:v>
              </c:pt>
              <c:pt idx="57">
                <c:v>4.3704891251434654</c:v>
              </c:pt>
              <c:pt idx="58">
                <c:v>4.3804588287811637</c:v>
              </c:pt>
              <c:pt idx="59">
                <c:v>4.3830596200060619</c:v>
              </c:pt>
              <c:pt idx="60">
                <c:v>4.3903810926795872</c:v>
              </c:pt>
              <c:pt idx="61">
                <c:v>4.382114653767796</c:v>
              </c:pt>
              <c:pt idx="62">
                <c:v>4.3768173939501827</c:v>
              </c:pt>
              <c:pt idx="63">
                <c:v>4.3807730638916604</c:v>
              </c:pt>
              <c:pt idx="64">
                <c:v>4.4123794869822177</c:v>
              </c:pt>
              <c:pt idx="65">
                <c:v>4.370957958454027</c:v>
              </c:pt>
              <c:pt idx="66">
                <c:v>4.3707752940851199</c:v>
              </c:pt>
              <c:pt idx="67">
                <c:v>4.3623198726895094</c:v>
              </c:pt>
              <c:pt idx="68">
                <c:v>4.4180316398767578</c:v>
              </c:pt>
              <c:pt idx="69">
                <c:v>4.4064447165058276</c:v>
              </c:pt>
              <c:pt idx="70">
                <c:v>4.4032807950215256</c:v>
              </c:pt>
              <c:pt idx="71">
                <c:v>4.3985595871389904</c:v>
              </c:pt>
              <c:pt idx="72">
                <c:v>4.3765752129673396</c:v>
              </c:pt>
              <c:pt idx="73">
                <c:v>4.3969716520017288</c:v>
              </c:pt>
              <c:pt idx="74">
                <c:v>4.3885590824004801</c:v>
              </c:pt>
              <c:pt idx="75">
                <c:v>4.3776484627800709</c:v>
              </c:pt>
              <c:pt idx="76">
                <c:v>4.3965446218130735</c:v>
              </c:pt>
              <c:pt idx="77">
                <c:v>4.3710879022979574</c:v>
              </c:pt>
              <c:pt idx="78">
                <c:v>4.3780093145374863</c:v>
              </c:pt>
              <c:pt idx="79">
                <c:v>4.3764541276416917</c:v>
              </c:pt>
              <c:pt idx="80">
                <c:v>4.3767087804393956</c:v>
              </c:pt>
              <c:pt idx="81">
                <c:v>4.4033345427192971</c:v>
              </c:pt>
              <c:pt idx="82">
                <c:v>4.3893205917699172</c:v>
              </c:pt>
              <c:pt idx="83">
                <c:v>4.4106811008692972</c:v>
              </c:pt>
              <c:pt idx="84">
                <c:v>4.3997255593981102</c:v>
              </c:pt>
              <c:pt idx="85">
                <c:v>4.4027307879354352</c:v>
              </c:pt>
              <c:pt idx="86">
                <c:v>4.3784947740004121</c:v>
              </c:pt>
              <c:pt idx="87">
                <c:v>4.3956427048579076</c:v>
              </c:pt>
              <c:pt idx="88">
                <c:v>4.3928476102091194</c:v>
              </c:pt>
              <c:pt idx="89">
                <c:v>4.3718844268888617</c:v>
              </c:pt>
              <c:pt idx="90">
                <c:v>4.3789235694371822</c:v>
              </c:pt>
              <c:pt idx="91">
                <c:v>4.3789851298865496</c:v>
              </c:pt>
              <c:pt idx="92">
                <c:v>4.3616053112636948</c:v>
              </c:pt>
              <c:pt idx="93">
                <c:v>4.3761512511809944</c:v>
              </c:pt>
              <c:pt idx="94">
                <c:v>4.3857866195161614</c:v>
              </c:pt>
              <c:pt idx="95">
                <c:v>4.3904390826796771</c:v>
              </c:pt>
              <c:pt idx="96">
                <c:v>4.4163151741916113</c:v>
              </c:pt>
              <c:pt idx="97">
                <c:v>4.3776682993200531</c:v>
              </c:pt>
              <c:pt idx="98">
                <c:v>4.3818472583886123</c:v>
              </c:pt>
              <c:pt idx="99">
                <c:v>4.3981013929864261</c:v>
              </c:pt>
              <c:pt idx="100">
                <c:v>4.3864406013189683</c:v>
              </c:pt>
              <c:pt idx="101">
                <c:v>4.3865084569088424</c:v>
              </c:pt>
              <c:pt idx="102">
                <c:v>4.3769766198605664</c:v>
              </c:pt>
              <c:pt idx="103">
                <c:v>4.3939200608439304</c:v>
              </c:pt>
              <c:pt idx="104">
                <c:v>4.4087005019943089</c:v>
              </c:pt>
              <c:pt idx="105">
                <c:v>4.3839470124021949</c:v>
              </c:pt>
              <c:pt idx="106">
                <c:v>4.3868486150974517</c:v>
              </c:pt>
              <c:pt idx="107">
                <c:v>4.4125301660680005</c:v>
              </c:pt>
              <c:pt idx="108">
                <c:v>4.3901866712903148</c:v>
              </c:pt>
              <c:pt idx="109">
                <c:v>4.3736818651417124</c:v>
              </c:pt>
              <c:pt idx="110">
                <c:v>4.3909416392242564</c:v>
              </c:pt>
              <c:pt idx="111">
                <c:v>4.3802951921384707</c:v>
              </c:pt>
              <c:pt idx="112">
                <c:v>4.3740793262267363</c:v>
              </c:pt>
              <c:pt idx="113">
                <c:v>4.3806119020058842</c:v>
              </c:pt>
              <c:pt idx="114">
                <c:v>4.3946704329724593</c:v>
              </c:pt>
              <c:pt idx="115">
                <c:v>4.3760559914567008</c:v>
              </c:pt>
              <c:pt idx="116">
                <c:v>4.3727897607276667</c:v>
              </c:pt>
              <c:pt idx="117">
                <c:v>4.4190070315994268</c:v>
              </c:pt>
              <c:pt idx="118">
                <c:v>4.3997765618788831</c:v>
              </c:pt>
              <c:pt idx="119">
                <c:v>4.3782619190844443</c:v>
              </c:pt>
              <c:pt idx="120">
                <c:v>4.3820425546896598</c:v>
              </c:pt>
              <c:pt idx="121">
                <c:v>4.3882233563467672</c:v>
              </c:pt>
              <c:pt idx="122">
                <c:v>4.3687969974655587</c:v>
              </c:pt>
              <c:pt idx="123">
                <c:v>4.3894603286850549</c:v>
              </c:pt>
              <c:pt idx="124">
                <c:v>4.3685425504401421</c:v>
              </c:pt>
              <c:pt idx="125">
                <c:v>4.3615013228913773</c:v>
              </c:pt>
              <c:pt idx="126">
                <c:v>4.4033798896816796</c:v>
              </c:pt>
              <c:pt idx="127">
                <c:v>4.3930682136308272</c:v>
              </c:pt>
              <c:pt idx="128">
                <c:v>4.4019353287543899</c:v>
              </c:pt>
              <c:pt idx="129">
                <c:v>4.385844408064612</c:v>
              </c:pt>
              <c:pt idx="130">
                <c:v>4.4066638788583807</c:v>
              </c:pt>
              <c:pt idx="131">
                <c:v>4.351784646741395</c:v>
              </c:pt>
              <c:pt idx="132">
                <c:v>4.3590041242484858</c:v>
              </c:pt>
              <c:pt idx="133">
                <c:v>4.4187871257555251</c:v>
              </c:pt>
              <c:pt idx="134">
                <c:v>4.4209152091750097</c:v>
              </c:pt>
              <c:pt idx="135">
                <c:v>4.3824837913074797</c:v>
              </c:pt>
              <c:pt idx="136">
                <c:v>4.3928763171269019</c:v>
              </c:pt>
              <c:pt idx="137">
                <c:v>4.4001190434240707</c:v>
              </c:pt>
              <c:pt idx="138">
                <c:v>4.3760057567499651</c:v>
              </c:pt>
              <c:pt idx="139">
                <c:v>4.4002587036909224</c:v>
              </c:pt>
              <c:pt idx="140">
                <c:v>4.4092418905263422</c:v>
              </c:pt>
              <c:pt idx="141">
                <c:v>4.4114807168968104</c:v>
              </c:pt>
              <c:pt idx="142">
                <c:v>4.4048181479899204</c:v>
              </c:pt>
              <c:pt idx="143">
                <c:v>4.4094541048634266</c:v>
              </c:pt>
              <c:pt idx="144">
                <c:v>4.376485700562748</c:v>
              </c:pt>
              <c:pt idx="145">
                <c:v>4.3869957174164407</c:v>
              </c:pt>
              <c:pt idx="146">
                <c:v>4.4107212329518992</c:v>
              </c:pt>
              <c:pt idx="147">
                <c:v>4.3950889191676037</c:v>
              </c:pt>
              <c:pt idx="148">
                <c:v>4.4086874238448717</c:v>
              </c:pt>
              <c:pt idx="149">
                <c:v>4.4128661534417528</c:v>
              </c:pt>
              <c:pt idx="150">
                <c:v>4.4057819044540096</c:v>
              </c:pt>
              <c:pt idx="151">
                <c:v>4.4130736587657724</c:v>
              </c:pt>
              <c:pt idx="152">
                <c:v>4.3956698891131447</c:v>
              </c:pt>
              <c:pt idx="153">
                <c:v>4.3807981928549093</c:v>
              </c:pt>
              <c:pt idx="154">
                <c:v>4.363163723134015</c:v>
              </c:pt>
              <c:pt idx="155">
                <c:v>4.3708535833728543</c:v>
              </c:pt>
              <c:pt idx="156">
                <c:v>4.3916034438974956</c:v>
              </c:pt>
              <c:pt idx="157">
                <c:v>4.3803350216957648</c:v>
              </c:pt>
              <c:pt idx="158">
                <c:v>4.3850954525239096</c:v>
              </c:pt>
              <c:pt idx="159">
                <c:v>4.3777071570860535</c:v>
              </c:pt>
              <c:pt idx="160">
                <c:v>4.363638716953286</c:v>
              </c:pt>
              <c:pt idx="161">
                <c:v>4.4292314875642855</c:v>
              </c:pt>
              <c:pt idx="162">
                <c:v>4.4140354583957437</c:v>
              </c:pt>
              <c:pt idx="163">
                <c:v>4.4207671911445559</c:v>
              </c:pt>
              <c:pt idx="164">
                <c:v>4.4042671468853793</c:v>
              </c:pt>
              <c:pt idx="165">
                <c:v>4.3607091896999668</c:v>
              </c:pt>
              <c:pt idx="166">
                <c:v>4.3662270319494567</c:v>
              </c:pt>
              <c:pt idx="167">
                <c:v>4.3719017684308792</c:v>
              </c:pt>
              <c:pt idx="168">
                <c:v>4.3782667031741518</c:v>
              </c:pt>
              <c:pt idx="169">
                <c:v>4.3695017213242018</c:v>
              </c:pt>
              <c:pt idx="170">
                <c:v>4.3664236188734282</c:v>
              </c:pt>
              <c:pt idx="171">
                <c:v>4.3659647623355768</c:v>
              </c:pt>
              <c:pt idx="172">
                <c:v>4.3757637397216387</c:v>
              </c:pt>
              <c:pt idx="173">
                <c:v>4.3911439779004331</c:v>
              </c:pt>
              <c:pt idx="174">
                <c:v>4.369772600334235</c:v>
              </c:pt>
              <c:pt idx="175">
                <c:v>4.3539799838133755</c:v>
              </c:pt>
              <c:pt idx="176">
                <c:v>4.3857721098487703</c:v>
              </c:pt>
              <c:pt idx="177">
                <c:v>4.3851328304298711</c:v>
              </c:pt>
              <c:pt idx="178">
                <c:v>4.3618725960749494</c:v>
              </c:pt>
              <c:pt idx="179">
                <c:v>4.3643005535261272</c:v>
              </c:pt>
              <c:pt idx="180">
                <c:v>4.3541633368412969</c:v>
              </c:pt>
              <c:pt idx="181">
                <c:v>4.3708728898496654</c:v>
              </c:pt>
              <c:pt idx="182">
                <c:v>4.3833856048706465</c:v>
              </c:pt>
              <c:pt idx="183">
                <c:v>4.3755763452592422</c:v>
              </c:pt>
              <c:pt idx="184">
                <c:v>4.392048193472772</c:v>
              </c:pt>
              <c:pt idx="185">
                <c:v>4.4069407901356916</c:v>
              </c:pt>
              <c:pt idx="186">
                <c:v>4.4079933211453275</c:v>
              </c:pt>
              <c:pt idx="187">
                <c:v>4.3837239187097738</c:v>
              </c:pt>
              <c:pt idx="188">
                <c:v>4.3925821841435404</c:v>
              </c:pt>
              <c:pt idx="189">
                <c:v>4.3733241391659359</c:v>
              </c:pt>
              <c:pt idx="190">
                <c:v>4.3614831394238776</c:v>
              </c:pt>
              <c:pt idx="191">
                <c:v>4.3836375382880046</c:v>
              </c:pt>
              <c:pt idx="192">
                <c:v>4.3677843347740017</c:v>
              </c:pt>
              <c:pt idx="193">
                <c:v>4.3736729699107144</c:v>
              </c:pt>
              <c:pt idx="194">
                <c:v>4.3711580152056548</c:v>
              </c:pt>
              <c:pt idx="195">
                <c:v>4.3555097920275223</c:v>
              </c:pt>
              <c:pt idx="196">
                <c:v>4.3975182229873768</c:v>
              </c:pt>
              <c:pt idx="197">
                <c:v>4.3804338726793404</c:v>
              </c:pt>
              <c:pt idx="198">
                <c:v>4.3722590221965456</c:v>
              </c:pt>
              <c:pt idx="199">
                <c:v>4.3657594452860442</c:v>
              </c:pt>
              <c:pt idx="200">
                <c:v>4.3498991171846937</c:v>
              </c:pt>
              <c:pt idx="201">
                <c:v>4.3877830556843538</c:v>
              </c:pt>
              <c:pt idx="202">
                <c:v>4.3878531490817663</c:v>
              </c:pt>
              <c:pt idx="203">
                <c:v>4.378127050963001</c:v>
              </c:pt>
              <c:pt idx="204">
                <c:v>4.3684080807479919</c:v>
              </c:pt>
              <c:pt idx="205">
                <c:v>4.3741499172026792</c:v>
              </c:pt>
              <c:pt idx="206">
                <c:v>4.378441549284191</c:v>
              </c:pt>
              <c:pt idx="207">
                <c:v>4.3687243525346808</c:v>
              </c:pt>
              <c:pt idx="208">
                <c:v>4.381035668848976</c:v>
              </c:pt>
              <c:pt idx="209">
                <c:v>4.3701959304127262</c:v>
              </c:pt>
              <c:pt idx="210">
                <c:v>4.374976391228123</c:v>
              </c:pt>
              <c:pt idx="211">
                <c:v>4.378891740847525</c:v>
              </c:pt>
              <c:pt idx="212">
                <c:v>4.4009297620392811</c:v>
              </c:pt>
              <c:pt idx="213">
                <c:v>4.3832216921483331</c:v>
              </c:pt>
              <c:pt idx="214">
                <c:v>4.3788819643902821</c:v>
              </c:pt>
              <c:pt idx="215">
                <c:v>4.3966003639652529</c:v>
              </c:pt>
              <c:pt idx="216">
                <c:v>4.363020940542035</c:v>
              </c:pt>
              <c:pt idx="217">
                <c:v>4.4220043435493466</c:v>
              </c:pt>
              <c:pt idx="218">
                <c:v>4.4238435085810899</c:v>
              </c:pt>
              <c:pt idx="219">
                <c:v>4.4137875610440993</c:v>
              </c:pt>
              <c:pt idx="220">
                <c:v>4.3971122820476838</c:v>
              </c:pt>
              <c:pt idx="221">
                <c:v>4.3881472061167006</c:v>
              </c:pt>
              <c:pt idx="222">
                <c:v>4.4013910291488836</c:v>
              </c:pt>
              <c:pt idx="223">
                <c:v>4.37418795851654</c:v>
              </c:pt>
              <c:pt idx="224">
                <c:v>4.3826335682804096</c:v>
              </c:pt>
              <c:pt idx="225">
                <c:v>4.3830168093827915</c:v>
              </c:pt>
              <c:pt idx="226">
                <c:v>4.3802629415369729</c:v>
              </c:pt>
              <c:pt idx="227">
                <c:v>4.3979174258236862</c:v>
              </c:pt>
              <c:pt idx="228">
                <c:v>4.3979906474852708</c:v>
              </c:pt>
              <c:pt idx="229">
                <c:v>4.3832871310072505</c:v>
              </c:pt>
              <c:pt idx="230">
                <c:v>4.3906201081407099</c:v>
              </c:pt>
              <c:pt idx="231">
                <c:v>4.4081085041520804</c:v>
              </c:pt>
              <c:pt idx="232">
                <c:v>4.405781506505182</c:v>
              </c:pt>
              <c:pt idx="233">
                <c:v>4.3908353337350885</c:v>
              </c:pt>
              <c:pt idx="234">
                <c:v>4.3805753633991875</c:v>
              </c:pt>
              <c:pt idx="235">
                <c:v>4.4060691368883118</c:v>
              </c:pt>
              <c:pt idx="236">
                <c:v>4.3838305941112603</c:v>
              </c:pt>
              <c:pt idx="237">
                <c:v>4.4014241733189703</c:v>
              </c:pt>
              <c:pt idx="238">
                <c:v>4.3971443998389663</c:v>
              </c:pt>
              <c:pt idx="239">
                <c:v>4.3877404876093458</c:v>
              </c:pt>
              <c:pt idx="240">
                <c:v>4.3531447168522135</c:v>
              </c:pt>
              <c:pt idx="241">
                <c:v>4.3773786597764728</c:v>
              </c:pt>
              <c:pt idx="242">
                <c:v>4.3761624530833219</c:v>
              </c:pt>
              <c:pt idx="243">
                <c:v>4.4067143052009765</c:v>
              </c:pt>
              <c:pt idx="244">
                <c:v>4.3830435399289591</c:v>
              </c:pt>
              <c:pt idx="245">
                <c:v>4.3918434244976021</c:v>
              </c:pt>
              <c:pt idx="246">
                <c:v>4.4092206301424186</c:v>
              </c:pt>
              <c:pt idx="247">
                <c:v>4.3995282754007645</c:v>
              </c:pt>
              <c:pt idx="248">
                <c:v>4.3891026892212572</c:v>
              </c:pt>
              <c:pt idx="249">
                <c:v>4.3618284500154649</c:v>
              </c:pt>
              <c:pt idx="250">
                <c:v>4.4053478307994425</c:v>
              </c:pt>
              <c:pt idx="251">
                <c:v>4.3801782518386512</c:v>
              </c:pt>
              <c:pt idx="252">
                <c:v>4.4026013638427388</c:v>
              </c:pt>
              <c:pt idx="253">
                <c:v>4.4044887521342675</c:v>
              </c:pt>
              <c:pt idx="254">
                <c:v>4.3925668192680281</c:v>
              </c:pt>
              <c:pt idx="255">
                <c:v>4.3852741722117239</c:v>
              </c:pt>
              <c:pt idx="256">
                <c:v>4.4002597703326956</c:v>
              </c:pt>
              <c:pt idx="257">
                <c:v>4.39278431163478</c:v>
              </c:pt>
              <c:pt idx="258">
                <c:v>4.4100596170269544</c:v>
              </c:pt>
              <c:pt idx="259">
                <c:v>4.4079245542033094</c:v>
              </c:pt>
              <c:pt idx="260">
                <c:v>4.3773103583296225</c:v>
              </c:pt>
              <c:pt idx="261">
                <c:v>4.3976380376952617</c:v>
              </c:pt>
              <c:pt idx="262">
                <c:v>4.3834851659728296</c:v>
              </c:pt>
              <c:pt idx="263">
                <c:v>4.4302712756934612</c:v>
              </c:pt>
              <c:pt idx="264">
                <c:v>4.3932925534564458</c:v>
              </c:pt>
              <c:pt idx="265">
                <c:v>4.4054227598711799</c:v>
              </c:pt>
              <c:pt idx="266">
                <c:v>4.3934379465413205</c:v>
              </c:pt>
              <c:pt idx="267">
                <c:v>4.401136170129587</c:v>
              </c:pt>
              <c:pt idx="268">
                <c:v>4.3793022675636371</c:v>
              </c:pt>
              <c:pt idx="269">
                <c:v>4.4134251948137759</c:v>
              </c:pt>
              <c:pt idx="270">
                <c:v>4.3849826712978199</c:v>
              </c:pt>
              <c:pt idx="271">
                <c:v>4.4178762509383551</c:v>
              </c:pt>
              <c:pt idx="272">
                <c:v>4.3865997134630508</c:v>
              </c:pt>
              <c:pt idx="273">
                <c:v>4.3986635987911065</c:v>
              </c:pt>
              <c:pt idx="274">
                <c:v>4.3941659681781138</c:v>
              </c:pt>
              <c:pt idx="275">
                <c:v>4.4066018471602879</c:v>
              </c:pt>
              <c:pt idx="276">
                <c:v>4.4071153556083695</c:v>
              </c:pt>
              <c:pt idx="277">
                <c:v>4.4270760762147869</c:v>
              </c:pt>
              <c:pt idx="278">
                <c:v>4.3842659564753781</c:v>
              </c:pt>
              <c:pt idx="279">
                <c:v>4.3722837641659282</c:v>
              </c:pt>
              <c:pt idx="280">
                <c:v>4.4023738017107625</c:v>
              </c:pt>
              <c:pt idx="281">
                <c:v>4.3994685075843014</c:v>
              </c:pt>
              <c:pt idx="282">
                <c:v>4.4098897737543723</c:v>
              </c:pt>
              <c:pt idx="283">
                <c:v>4.3529921733316206</c:v>
              </c:pt>
              <c:pt idx="284">
                <c:v>4.4138280358314006</c:v>
              </c:pt>
              <c:pt idx="285">
                <c:v>4.4143998504340685</c:v>
              </c:pt>
              <c:pt idx="286">
                <c:v>4.4039817542343886</c:v>
              </c:pt>
              <c:pt idx="287">
                <c:v>4.394008235952743</c:v>
              </c:pt>
              <c:pt idx="288">
                <c:v>4.3926467930022461</c:v>
              </c:pt>
              <c:pt idx="289">
                <c:v>4.4165129621177659</c:v>
              </c:pt>
              <c:pt idx="290">
                <c:v>4.403388285656133</c:v>
              </c:pt>
              <c:pt idx="291">
                <c:v>4.3798852936831549</c:v>
              </c:pt>
              <c:pt idx="292">
                <c:v>4.4177808125680071</c:v>
              </c:pt>
              <c:pt idx="293">
                <c:v>4.3961377882936823</c:v>
              </c:pt>
              <c:pt idx="294">
                <c:v>4.3858075484746761</c:v>
              </c:pt>
              <c:pt idx="295">
                <c:v>4.3888677686184785</c:v>
              </c:pt>
              <c:pt idx="296">
                <c:v>4.377231164536826</c:v>
              </c:pt>
              <c:pt idx="297">
                <c:v>4.3861610353686258</c:v>
              </c:pt>
              <c:pt idx="298">
                <c:v>4.379161877256867</c:v>
              </c:pt>
              <c:pt idx="299">
                <c:v>4.3792282378985803</c:v>
              </c:pt>
              <c:pt idx="300">
                <c:v>4.3889975978976787</c:v>
              </c:pt>
              <c:pt idx="301">
                <c:v>4.4197672331116529</c:v>
              </c:pt>
              <c:pt idx="302">
                <c:v>4.3970154680929063</c:v>
              </c:pt>
              <c:pt idx="303">
                <c:v>4.4233276000440318</c:v>
              </c:pt>
              <c:pt idx="304">
                <c:v>4.3865793207085595</c:v>
              </c:pt>
              <c:pt idx="305">
                <c:v>4.422357772597004</c:v>
              </c:pt>
              <c:pt idx="306">
                <c:v>4.4261838825776483</c:v>
              </c:pt>
              <c:pt idx="307">
                <c:v>4.4250923672715397</c:v>
              </c:pt>
              <c:pt idx="308">
                <c:v>4.3959821013732974</c:v>
              </c:pt>
              <c:pt idx="309">
                <c:v>4.3929036322223727</c:v>
              </c:pt>
              <c:pt idx="310">
                <c:v>4.4267639602158031</c:v>
              </c:pt>
              <c:pt idx="311">
                <c:v>4.3981121901049711</c:v>
              </c:pt>
              <c:pt idx="312">
                <c:v>4.4163796516704004</c:v>
              </c:pt>
              <c:pt idx="313">
                <c:v>4.3961968656850949</c:v>
              </c:pt>
              <c:pt idx="314">
                <c:v>4.4058271239120854</c:v>
              </c:pt>
              <c:pt idx="315">
                <c:v>4.4210175412301203</c:v>
              </c:pt>
              <c:pt idx="316">
                <c:v>4.4284896220769827</c:v>
              </c:pt>
              <c:pt idx="317">
                <c:v>4.419997836912481</c:v>
              </c:pt>
              <c:pt idx="318">
                <c:v>4.3923354793375591</c:v>
              </c:pt>
              <c:pt idx="319">
                <c:v>4.4393643496233208</c:v>
              </c:pt>
              <c:pt idx="320">
                <c:v>4.3972945454909924</c:v>
              </c:pt>
              <c:pt idx="321">
                <c:v>4.4139460126023895</c:v>
              </c:pt>
              <c:pt idx="322">
                <c:v>4.4204165168218807</c:v>
              </c:pt>
              <c:pt idx="323">
                <c:v>4.4317825910075657</c:v>
              </c:pt>
              <c:pt idx="324">
                <c:v>4.4039634658934306</c:v>
              </c:pt>
              <c:pt idx="325">
                <c:v>4.3903622592923259</c:v>
              </c:pt>
              <c:pt idx="326">
                <c:v>4.4207130359818416</c:v>
              </c:pt>
              <c:pt idx="327">
                <c:v>4.4266300698368948</c:v>
              </c:pt>
              <c:pt idx="328">
                <c:v>4.3849207414780667</c:v>
              </c:pt>
              <c:pt idx="329">
                <c:v>4.4373049318910098</c:v>
              </c:pt>
              <c:pt idx="330">
                <c:v>4.3951888769884357</c:v>
              </c:pt>
              <c:pt idx="331">
                <c:v>4.4025535355760539</c:v>
              </c:pt>
              <c:pt idx="332">
                <c:v>4.3904836107222689</c:v>
              </c:pt>
              <c:pt idx="333">
                <c:v>4.3898198412305396</c:v>
              </c:pt>
              <c:pt idx="334">
                <c:v>4.398682279620874</c:v>
              </c:pt>
              <c:pt idx="335">
                <c:v>4.404962429705364</c:v>
              </c:pt>
              <c:pt idx="336">
                <c:v>4.4050334840064105</c:v>
              </c:pt>
              <c:pt idx="337">
                <c:v>4.4323369528261267</c:v>
              </c:pt>
              <c:pt idx="338">
                <c:v>4.4124163603199076</c:v>
              </c:pt>
              <c:pt idx="339">
                <c:v>4.4124826336202947</c:v>
              </c:pt>
              <c:pt idx="340">
                <c:v>4.4082881394288433</c:v>
              </c:pt>
              <c:pt idx="341">
                <c:v>4.3904734087014043</c:v>
              </c:pt>
              <c:pt idx="342">
                <c:v>4.4152084475391771</c:v>
              </c:pt>
              <c:pt idx="343">
                <c:v>4.4083073723968891</c:v>
              </c:pt>
              <c:pt idx="344">
                <c:v>4.4022335256659657</c:v>
              </c:pt>
              <c:pt idx="345">
                <c:v>4.4128788342340268</c:v>
              </c:pt>
              <c:pt idx="346">
                <c:v>4.3983550638134616</c:v>
              </c:pt>
              <c:pt idx="347">
                <c:v>4.4087729814797889</c:v>
              </c:pt>
              <c:pt idx="348">
                <c:v>4.4257411157711468</c:v>
              </c:pt>
              <c:pt idx="349">
                <c:v>4.4158921241365769</c:v>
              </c:pt>
              <c:pt idx="350">
                <c:v>4.4140125004920341</c:v>
              </c:pt>
              <c:pt idx="351">
                <c:v>4.4269254683954058</c:v>
              </c:pt>
              <c:pt idx="352">
                <c:v>4.420007479882754</c:v>
              </c:pt>
              <c:pt idx="353">
                <c:v>4.4282882100744931</c:v>
              </c:pt>
              <c:pt idx="354">
                <c:v>4.3830136167689338</c:v>
              </c:pt>
              <c:pt idx="355">
                <c:v>4.42605903129156</c:v>
              </c:pt>
              <c:pt idx="356">
                <c:v>4.4202997895665623</c:v>
              </c:pt>
              <c:pt idx="357">
                <c:v>4.3971986745028548</c:v>
              </c:pt>
              <c:pt idx="358">
                <c:v>4.4106485648414946</c:v>
              </c:pt>
              <c:pt idx="359">
                <c:v>4.4141385239659758</c:v>
              </c:pt>
              <c:pt idx="360">
                <c:v>4.3900175205158076</c:v>
              </c:pt>
              <c:pt idx="361">
                <c:v>4.4168988191748042</c:v>
              </c:pt>
              <c:pt idx="362">
                <c:v>4.4169610670300701</c:v>
              </c:pt>
              <c:pt idx="363">
                <c:v>4.4289606313894803</c:v>
              </c:pt>
              <c:pt idx="364">
                <c:v>4.4352108020369574</c:v>
              </c:pt>
              <c:pt idx="365">
                <c:v>4.4030416574504061</c:v>
              </c:pt>
              <c:pt idx="366">
                <c:v>4.4173945552654086</c:v>
              </c:pt>
              <c:pt idx="367">
                <c:v>4.4267132425457971</c:v>
              </c:pt>
              <c:pt idx="368">
                <c:v>4.4107514701343291</c:v>
              </c:pt>
              <c:pt idx="369">
                <c:v>4.3903348049917215</c:v>
              </c:pt>
              <c:pt idx="370">
                <c:v>4.4312723718832245</c:v>
              </c:pt>
              <c:pt idx="371">
                <c:v>4.4253334013226642</c:v>
              </c:pt>
              <c:pt idx="372">
                <c:v>4.4110202919805905</c:v>
              </c:pt>
              <c:pt idx="373">
                <c:v>4.4273794159048423</c:v>
              </c:pt>
              <c:pt idx="374">
                <c:v>4.4083196045296678</c:v>
              </c:pt>
              <c:pt idx="375">
                <c:v>4.3977560947677308</c:v>
              </c:pt>
              <c:pt idx="376">
                <c:v>4.3829340865275874</c:v>
              </c:pt>
              <c:pt idx="377">
                <c:v>4.3891851655268868</c:v>
              </c:pt>
              <c:pt idx="378">
                <c:v>4.4181890338460681</c:v>
              </c:pt>
              <c:pt idx="379">
                <c:v>4.4008035282939186</c:v>
              </c:pt>
              <c:pt idx="380">
                <c:v>4.4245227307768067</c:v>
              </c:pt>
              <c:pt idx="381">
                <c:v>4.4209845914497805</c:v>
              </c:pt>
              <c:pt idx="382">
                <c:v>4.4217698542757207</c:v>
              </c:pt>
              <c:pt idx="383">
                <c:v>4.4272379773895336</c:v>
              </c:pt>
              <c:pt idx="384">
                <c:v>4.4221751440963386</c:v>
              </c:pt>
              <c:pt idx="385">
                <c:v>4.409071502824613</c:v>
              </c:pt>
              <c:pt idx="386">
                <c:v>4.4018356980669058</c:v>
              </c:pt>
              <c:pt idx="387">
                <c:v>4.412018948054258</c:v>
              </c:pt>
              <c:pt idx="388">
                <c:v>4.4187906579060634</c:v>
              </c:pt>
              <c:pt idx="389">
                <c:v>4.4279840086477442</c:v>
              </c:pt>
              <c:pt idx="390">
                <c:v>4.3913847218717832</c:v>
              </c:pt>
              <c:pt idx="391">
                <c:v>4.419028959175562</c:v>
              </c:pt>
              <c:pt idx="392">
                <c:v>4.425160855626924</c:v>
              </c:pt>
              <c:pt idx="393">
                <c:v>4.3888615995878366</c:v>
              </c:pt>
              <c:pt idx="394">
                <c:v>4.4406710072262259</c:v>
              </c:pt>
              <c:pt idx="395">
                <c:v>4.4252076196458043</c:v>
              </c:pt>
              <c:pt idx="396">
                <c:v>4.4203659788870118</c:v>
              </c:pt>
              <c:pt idx="397">
                <c:v>4.4244847061910306</c:v>
              </c:pt>
              <c:pt idx="398">
                <c:v>4.3836539498049101</c:v>
              </c:pt>
              <c:pt idx="399">
                <c:v>4.4033363440512296</c:v>
              </c:pt>
              <c:pt idx="400">
                <c:v>4.3931343758960359</c:v>
              </c:pt>
              <c:pt idx="401">
                <c:v>4.391260885321377</c:v>
              </c:pt>
              <c:pt idx="402">
                <c:v>4.4334003263970612</c:v>
              </c:pt>
              <c:pt idx="403">
                <c:v>4.4190271884975898</c:v>
              </c:pt>
              <c:pt idx="404">
                <c:v>4.4138409553554876</c:v>
              </c:pt>
              <c:pt idx="405">
                <c:v>4.4283282547943532</c:v>
              </c:pt>
              <c:pt idx="406">
                <c:v>4.4139688959122854</c:v>
              </c:pt>
              <c:pt idx="407">
                <c:v>4.3662612070052562</c:v>
              </c:pt>
              <c:pt idx="408">
                <c:v>4.4114130528722857</c:v>
              </c:pt>
              <c:pt idx="409">
                <c:v>4.4325182184252396</c:v>
              </c:pt>
              <c:pt idx="410">
                <c:v>4.4081724425087181</c:v>
              </c:pt>
              <c:pt idx="411">
                <c:v>4.3999680623876651</c:v>
              </c:pt>
              <c:pt idx="412">
                <c:v>4.3950272704888871</c:v>
              </c:pt>
              <c:pt idx="413">
                <c:v>4.3848698699447626</c:v>
              </c:pt>
              <c:pt idx="414">
                <c:v>4.3826334114484196</c:v>
              </c:pt>
              <c:pt idx="415">
                <c:v>4.3928072037837644</c:v>
              </c:pt>
              <c:pt idx="416">
                <c:v>4.3732420307806379</c:v>
              </c:pt>
              <c:pt idx="417">
                <c:v>4.4077415350293538</c:v>
              </c:pt>
              <c:pt idx="418">
                <c:v>4.4135844572580911</c:v>
              </c:pt>
              <c:pt idx="419">
                <c:v>4.4136452244740632</c:v>
              </c:pt>
              <c:pt idx="420">
                <c:v>4.3814705570970425</c:v>
              </c:pt>
              <c:pt idx="421">
                <c:v>4.4001893796314988</c:v>
              </c:pt>
              <c:pt idx="422">
                <c:v>4.4224171181929135</c:v>
              </c:pt>
              <c:pt idx="423">
                <c:v>4.4220821099335499</c:v>
              </c:pt>
              <c:pt idx="424">
                <c:v>4.4055864056152476</c:v>
              </c:pt>
              <c:pt idx="425">
                <c:v>4.3982862043992226</c:v>
              </c:pt>
              <c:pt idx="426">
                <c:v>4.3983587173711598</c:v>
              </c:pt>
              <c:pt idx="427">
                <c:v>4.408693816936835</c:v>
              </c:pt>
              <c:pt idx="428">
                <c:v>4.4246728630626349</c:v>
              </c:pt>
              <c:pt idx="429">
                <c:v>4.4088963149388771</c:v>
              </c:pt>
              <c:pt idx="430">
                <c:v>4.4277945957828901</c:v>
              </c:pt>
              <c:pt idx="431">
                <c:v>4.4169945087112392</c:v>
              </c:pt>
              <c:pt idx="432">
                <c:v>4.4132887095482349</c:v>
              </c:pt>
              <c:pt idx="433">
                <c:v>4.4064167981631224</c:v>
              </c:pt>
              <c:pt idx="434">
                <c:v>4.4031259926877349</c:v>
              </c:pt>
              <c:pt idx="435">
                <c:v>4.4172828631424306</c:v>
              </c:pt>
              <c:pt idx="436">
                <c:v>4.3918762964657692</c:v>
              </c:pt>
              <c:pt idx="437">
                <c:v>4.4252681787415806</c:v>
              </c:pt>
              <c:pt idx="438">
                <c:v>4.4061426602137779</c:v>
              </c:pt>
              <c:pt idx="439">
                <c:v>4.4066353293907818</c:v>
              </c:pt>
              <c:pt idx="440">
                <c:v>4.3921685310386067</c:v>
              </c:pt>
              <c:pt idx="441">
                <c:v>4.4372625473657932</c:v>
              </c:pt>
              <c:pt idx="442">
                <c:v>4.4372954703677951</c:v>
              </c:pt>
              <c:pt idx="443">
                <c:v>4.4205020227355378</c:v>
              </c:pt>
              <c:pt idx="444">
                <c:v>4.3747097395697061</c:v>
              </c:pt>
              <c:pt idx="445">
                <c:v>4.4102314306670491</c:v>
              </c:pt>
              <c:pt idx="446">
                <c:v>4.3819867728009578</c:v>
              </c:pt>
              <c:pt idx="447">
                <c:v>4.417679698669434</c:v>
              </c:pt>
              <c:pt idx="448">
                <c:v>4.420939013077354</c:v>
              </c:pt>
              <c:pt idx="449">
                <c:v>4.4209896486761764</c:v>
              </c:pt>
              <c:pt idx="450">
                <c:v>4.4075659667420117</c:v>
              </c:pt>
              <c:pt idx="451">
                <c:v>4.4179072725880824</c:v>
              </c:pt>
              <c:pt idx="452">
                <c:v>4.4106923679885588</c:v>
              </c:pt>
              <c:pt idx="453">
                <c:v>4.4107579381135587</c:v>
              </c:pt>
              <c:pt idx="454">
                <c:v>4.3975562192742981</c:v>
              </c:pt>
              <c:pt idx="455">
                <c:v>4.4237650713681447</c:v>
              </c:pt>
              <c:pt idx="456">
                <c:v>4.3948346187212985</c:v>
              </c:pt>
              <c:pt idx="457">
                <c:v>4.4083217713563556</c:v>
              </c:pt>
              <c:pt idx="458">
                <c:v>4.4340135760143653</c:v>
              </c:pt>
              <c:pt idx="459">
                <c:v>4.4278244716516104</c:v>
              </c:pt>
              <c:pt idx="460">
                <c:v>4.4333621508182368</c:v>
              </c:pt>
              <c:pt idx="461">
                <c:v>4.4388403635341787</c:v>
              </c:pt>
              <c:pt idx="462">
                <c:v>4.4413835371156507</c:v>
              </c:pt>
              <c:pt idx="463">
                <c:v>4.4498722882159836</c:v>
              </c:pt>
              <c:pt idx="464">
                <c:v>4.4437494780518314</c:v>
              </c:pt>
              <c:pt idx="465">
                <c:v>4.419138123946964</c:v>
              </c:pt>
              <c:pt idx="466">
                <c:v>4.4002760825578537</c:v>
              </c:pt>
              <c:pt idx="467">
                <c:v>4.3803403716406892</c:v>
              </c:pt>
              <c:pt idx="468">
                <c:v>4.390254570174748</c:v>
              </c:pt>
              <c:pt idx="469">
                <c:v>4.4049896820418786</c:v>
              </c:pt>
              <c:pt idx="470">
                <c:v>4.398977743967464</c:v>
              </c:pt>
              <c:pt idx="471">
                <c:v>4.3904714638637685</c:v>
              </c:pt>
              <c:pt idx="472">
                <c:v>4.4258171721513211</c:v>
              </c:pt>
              <c:pt idx="473">
                <c:v>4.4095859623032521</c:v>
              </c:pt>
              <c:pt idx="474">
                <c:v>4.4212003830828497</c:v>
              </c:pt>
              <c:pt idx="475">
                <c:v>4.3992211499796898</c:v>
              </c:pt>
              <c:pt idx="476">
                <c:v>4.4286393140863218</c:v>
              </c:pt>
              <c:pt idx="477">
                <c:v>4.4000424849750193</c:v>
              </c:pt>
              <c:pt idx="478">
                <c:v>4.4126280416670083</c:v>
              </c:pt>
              <c:pt idx="479">
                <c:v>4.4057467369319667</c:v>
              </c:pt>
              <c:pt idx="480">
                <c:v>4.3911948956002922</c:v>
              </c:pt>
              <c:pt idx="481">
                <c:v>4.419393716750986</c:v>
              </c:pt>
              <c:pt idx="482">
                <c:v>4.4074035278616366</c:v>
              </c:pt>
              <c:pt idx="483">
                <c:v>4.4034219495224125</c:v>
              </c:pt>
              <c:pt idx="484">
                <c:v>4.3917015487329154</c:v>
              </c:pt>
              <c:pt idx="485">
                <c:v>4.4036311653956401</c:v>
              </c:pt>
              <c:pt idx="486">
                <c:v>4.3890850884665475</c:v>
              </c:pt>
              <c:pt idx="487">
                <c:v>4.3915813836784698</c:v>
              </c:pt>
              <c:pt idx="488">
                <c:v>4.4066325690453994</c:v>
              </c:pt>
              <c:pt idx="489">
                <c:v>4.4011741835146161</c:v>
              </c:pt>
              <c:pt idx="490">
                <c:v>4.4136948341239242</c:v>
              </c:pt>
              <c:pt idx="491">
                <c:v>4.4137568827577374</c:v>
              </c:pt>
              <c:pt idx="492">
                <c:v>4.4041175194515034</c:v>
              </c:pt>
              <c:pt idx="493">
                <c:v>4.4041867863302517</c:v>
              </c:pt>
              <c:pt idx="494">
                <c:v>4.4203414735694446</c:v>
              </c:pt>
              <c:pt idx="495">
                <c:v>4.4158670123758856</c:v>
              </c:pt>
              <c:pt idx="496">
                <c:v>4.4075106940618882</c:v>
              </c:pt>
              <c:pt idx="497">
                <c:v>4.4308717158942104</c:v>
              </c:pt>
              <c:pt idx="498">
                <c:v>4.4300714742019922</c:v>
              </c:pt>
              <c:pt idx="499">
                <c:v>4.4115942184857095</c:v>
              </c:pt>
              <c:pt idx="500">
                <c:v>4.4116578202007917</c:v>
              </c:pt>
              <c:pt idx="501">
                <c:v>4.4054252598639101</c:v>
              </c:pt>
              <c:pt idx="502">
                <c:v>4.38657342943951</c:v>
              </c:pt>
              <c:pt idx="503">
                <c:v>4.4144952444158561</c:v>
              </c:pt>
              <c:pt idx="504">
                <c:v>4.4157193793531961</c:v>
              </c:pt>
              <c:pt idx="505">
                <c:v>4.4119746864464151</c:v>
              </c:pt>
              <c:pt idx="506">
                <c:v>4.4341242911357082</c:v>
              </c:pt>
              <c:pt idx="507">
                <c:v>4.4107362553864142</c:v>
              </c:pt>
              <c:pt idx="508">
                <c:v>4.4052875013244757</c:v>
              </c:pt>
              <c:pt idx="509">
                <c:v>4.3981988143469861</c:v>
              </c:pt>
              <c:pt idx="510">
                <c:v>4.3937994301948518</c:v>
              </c:pt>
              <c:pt idx="511">
                <c:v>4.402780857858037</c:v>
              </c:pt>
              <c:pt idx="512">
                <c:v>4.4234054399875165</c:v>
              </c:pt>
              <c:pt idx="513">
                <c:v>4.4126650049123546</c:v>
              </c:pt>
              <c:pt idx="514">
                <c:v>4.4058322867090611</c:v>
              </c:pt>
              <c:pt idx="515">
                <c:v>4.4026605171759998</c:v>
              </c:pt>
              <c:pt idx="516">
                <c:v>4.4309450442873555</c:v>
              </c:pt>
              <c:pt idx="517">
                <c:v>4.4273246105859085</c:v>
              </c:pt>
              <c:pt idx="518">
                <c:v>4.3954672981646112</c:v>
              </c:pt>
              <c:pt idx="519">
                <c:v>4.4136736962041976</c:v>
              </c:pt>
              <c:pt idx="520">
                <c:v>4.423820108317976</c:v>
              </c:pt>
              <c:pt idx="521">
                <c:v>4.4099621948661616</c:v>
              </c:pt>
              <c:pt idx="522">
                <c:v>4.3781739850599442</c:v>
              </c:pt>
              <c:pt idx="523">
                <c:v>4.3948815225496762</c:v>
              </c:pt>
              <c:pt idx="524">
                <c:v>4.4245809557825284</c:v>
              </c:pt>
              <c:pt idx="525">
                <c:v>4.422514086381705</c:v>
              </c:pt>
              <c:pt idx="526">
                <c:v>4.4343312934288672</c:v>
              </c:pt>
              <c:pt idx="527">
                <c:v>4.4326797270580149</c:v>
              </c:pt>
              <c:pt idx="528">
                <c:v>4.4327175043903555</c:v>
              </c:pt>
              <c:pt idx="529">
                <c:v>4.4225392822089722</c:v>
              </c:pt>
              <c:pt idx="530">
                <c:v>4.4007213792944873</c:v>
              </c:pt>
              <c:pt idx="531">
                <c:v>4.4164650199104436</c:v>
              </c:pt>
              <c:pt idx="532">
                <c:v>4.4139563228750687</c:v>
              </c:pt>
              <c:pt idx="533">
                <c:v>4.4165814765591387</c:v>
              </c:pt>
              <c:pt idx="534">
                <c:v>4.3904767809976475</c:v>
              </c:pt>
              <c:pt idx="535">
                <c:v>4.3858630654312574</c:v>
              </c:pt>
              <c:pt idx="536">
                <c:v>4.4003358911976429</c:v>
              </c:pt>
              <c:pt idx="537">
                <c:v>4.3931608466187964</c:v>
              </c:pt>
              <c:pt idx="538">
                <c:v>4.4173984474419541</c:v>
              </c:pt>
              <c:pt idx="539">
                <c:v>4.4262018956274929</c:v>
              </c:pt>
              <c:pt idx="540">
                <c:v>4.3935238920486137</c:v>
              </c:pt>
              <c:pt idx="541">
                <c:v>4.4105811231703616</c:v>
              </c:pt>
              <c:pt idx="542">
                <c:v>4.4079709669883256</c:v>
              </c:pt>
              <c:pt idx="543">
                <c:v>4.4235276209420382</c:v>
              </c:pt>
              <c:pt idx="544">
                <c:v>4.3844580564467863</c:v>
              </c:pt>
              <c:pt idx="545">
                <c:v>4.4082989359612386</c:v>
              </c:pt>
              <c:pt idx="546">
                <c:v>4.4211796407076873</c:v>
              </c:pt>
              <c:pt idx="547">
                <c:v>4.4271768802141382</c:v>
              </c:pt>
              <c:pt idx="548">
                <c:v>4.4042072108214025</c:v>
              </c:pt>
              <c:pt idx="549">
                <c:v>4.4152117396105002</c:v>
              </c:pt>
              <c:pt idx="550">
                <c:v>4.4152706081928592</c:v>
              </c:pt>
              <c:pt idx="551">
                <c:v>4.427641421066788</c:v>
              </c:pt>
              <c:pt idx="552">
                <c:v>4.4214912476737416</c:v>
              </c:pt>
              <c:pt idx="553">
                <c:v>4.4476834273670729</c:v>
              </c:pt>
              <c:pt idx="554">
                <c:v>4.4271058823685783</c:v>
              </c:pt>
              <c:pt idx="555">
                <c:v>4.4182227028296044</c:v>
              </c:pt>
              <c:pt idx="556">
                <c:v>4.4162627994447536</c:v>
              </c:pt>
              <c:pt idx="557">
                <c:v>4.4091433640229596</c:v>
              </c:pt>
              <c:pt idx="558">
                <c:v>4.4130407567843122</c:v>
              </c:pt>
              <c:pt idx="559">
                <c:v>4.4158546742525386</c:v>
              </c:pt>
              <c:pt idx="560">
                <c:v>4.4183983399248286</c:v>
              </c:pt>
              <c:pt idx="561">
                <c:v>4.406398340622161</c:v>
              </c:pt>
              <c:pt idx="562">
                <c:v>4.429622627162324</c:v>
              </c:pt>
              <c:pt idx="563">
                <c:v>4.441219533884956</c:v>
              </c:pt>
              <c:pt idx="564">
                <c:v>4.408189306178051</c:v>
              </c:pt>
              <c:pt idx="565">
                <c:v>4.4055967635857201</c:v>
              </c:pt>
              <c:pt idx="566">
                <c:v>4.4099754580460715</c:v>
              </c:pt>
              <c:pt idx="567">
                <c:v>4.4171098009202359</c:v>
              </c:pt>
              <c:pt idx="568">
                <c:v>4.4127003966576419</c:v>
              </c:pt>
              <c:pt idx="569">
                <c:v>4.4101656838529788</c:v>
              </c:pt>
              <c:pt idx="570">
                <c:v>4.4140250497124667</c:v>
              </c:pt>
              <c:pt idx="571">
                <c:v>4.4168281511123553</c:v>
              </c:pt>
              <c:pt idx="572">
                <c:v>4.4251250414686849</c:v>
              </c:pt>
              <c:pt idx="573">
                <c:v>4.4180221595226525</c:v>
              </c:pt>
              <c:pt idx="574">
                <c:v>4.3966255506571503</c:v>
              </c:pt>
              <c:pt idx="575">
                <c:v>4.4084243003219994</c:v>
              </c:pt>
              <c:pt idx="576">
                <c:v>4.4081620563568693</c:v>
              </c:pt>
              <c:pt idx="577">
                <c:v>4.4030726481305491</c:v>
              </c:pt>
              <c:pt idx="578">
                <c:v>4.4094532606484131</c:v>
              </c:pt>
              <c:pt idx="579">
                <c:v>4.4162555026669841</c:v>
              </c:pt>
              <c:pt idx="580">
                <c:v>4.437747522584913</c:v>
              </c:pt>
              <c:pt idx="581">
                <c:v>4.4279340809545316</c:v>
              </c:pt>
              <c:pt idx="582">
                <c:v>4.4112305870358517</c:v>
              </c:pt>
              <c:pt idx="583">
                <c:v>4.4176665790034093</c:v>
              </c:pt>
              <c:pt idx="584">
                <c:v>4.4257719117050538</c:v>
              </c:pt>
              <c:pt idx="585">
                <c:v>4.4139644000032803</c:v>
              </c:pt>
              <c:pt idx="586">
                <c:v>4.4119881925932214</c:v>
              </c:pt>
              <c:pt idx="587">
                <c:v>4.4475572760117155</c:v>
              </c:pt>
              <c:pt idx="588">
                <c:v>4.4327973519466513</c:v>
              </c:pt>
              <c:pt idx="589">
                <c:v>4.3944666468193736</c:v>
              </c:pt>
              <c:pt idx="590">
                <c:v>4.4150771468636867</c:v>
              </c:pt>
              <c:pt idx="591">
                <c:v>4.4182691145086102</c:v>
              </c:pt>
              <c:pt idx="592">
                <c:v>4.4111397382418387</c:v>
              </c:pt>
              <c:pt idx="593">
                <c:v>4.4241554162978955</c:v>
              </c:pt>
              <c:pt idx="594">
                <c:v>4.4191193034414056</c:v>
              </c:pt>
              <c:pt idx="595">
                <c:v>4.3872901572921279</c:v>
              </c:pt>
              <c:pt idx="596">
                <c:v>4.4124542819036181</c:v>
              </c:pt>
              <c:pt idx="597">
                <c:v>4.4084417982409567</c:v>
              </c:pt>
              <c:pt idx="598">
                <c:v>4.4059533251855498</c:v>
              </c:pt>
              <c:pt idx="599">
                <c:v>4.4212633169098758</c:v>
              </c:pt>
              <c:pt idx="600">
                <c:v>4.4017965841968012</c:v>
              </c:pt>
              <c:pt idx="601">
                <c:v>4.4153070519643816</c:v>
              </c:pt>
              <c:pt idx="602">
                <c:v>4.4062169362504431</c:v>
              </c:pt>
              <c:pt idx="603">
                <c:v>4.3736337276973414</c:v>
              </c:pt>
              <c:pt idx="604">
                <c:v>4.3738383065720488</c:v>
              </c:pt>
              <c:pt idx="605">
                <c:v>4.3739023397555643</c:v>
              </c:pt>
              <c:pt idx="606">
                <c:v>4.4291711703410286</c:v>
              </c:pt>
              <c:pt idx="607">
                <c:v>4.413232330116756</c:v>
              </c:pt>
              <c:pt idx="608">
                <c:v>4.404992404641475</c:v>
              </c:pt>
              <c:pt idx="609">
                <c:v>4.4068060427400342</c:v>
              </c:pt>
              <c:pt idx="610">
                <c:v>4.4251694557244896</c:v>
              </c:pt>
              <c:pt idx="611">
                <c:v>4.4252145851591171</c:v>
              </c:pt>
              <c:pt idx="612">
                <c:v>4.4220142103791673</c:v>
              </c:pt>
              <c:pt idx="613">
                <c:v>4.4274447930902019</c:v>
              </c:pt>
              <c:pt idx="614">
                <c:v>4.3667415259616105</c:v>
              </c:pt>
              <c:pt idx="615">
                <c:v>4.3669247966577824</c:v>
              </c:pt>
              <c:pt idx="616">
                <c:v>4.3955359825754998</c:v>
              </c:pt>
              <c:pt idx="617">
                <c:v>4.3828316862606194</c:v>
              </c:pt>
              <c:pt idx="618">
                <c:v>4.3793234250433661</c:v>
              </c:pt>
              <c:pt idx="619">
                <c:v>4.386102805011113</c:v>
              </c:pt>
              <c:pt idx="620">
                <c:v>4.4006375608190629</c:v>
              </c:pt>
              <c:pt idx="621">
                <c:v>4.3797127479190259</c:v>
              </c:pt>
              <c:pt idx="622">
                <c:v>4.3774211153172429</c:v>
              </c:pt>
              <c:pt idx="623">
                <c:v>4.3868994026202701</c:v>
              </c:pt>
              <c:pt idx="624">
                <c:v>4.3658910516539038</c:v>
              </c:pt>
              <c:pt idx="625">
                <c:v>4.3881661613264829</c:v>
              </c:pt>
              <c:pt idx="626">
                <c:v>4.3601493356963994</c:v>
              </c:pt>
              <c:pt idx="627">
                <c:v>4.3753150583175939</c:v>
              </c:pt>
              <c:pt idx="628">
                <c:v>4.3850393488838231</c:v>
              </c:pt>
              <c:pt idx="629">
                <c:v>4.3821037560455327</c:v>
              </c:pt>
              <c:pt idx="630">
                <c:v>4.3852998329455914</c:v>
              </c:pt>
              <c:pt idx="631">
                <c:v>4.3758290119083858</c:v>
              </c:pt>
              <c:pt idx="632">
                <c:v>4.3645780370677372</c:v>
              </c:pt>
              <c:pt idx="633">
                <c:v>4.3971809458517486</c:v>
              </c:pt>
              <c:pt idx="634">
                <c:v>4.3836470260294087</c:v>
              </c:pt>
              <c:pt idx="635">
                <c:v>4.3989963885555019</c:v>
              </c:pt>
              <c:pt idx="636">
                <c:v>4.4134279359194606</c:v>
              </c:pt>
              <c:pt idx="637">
                <c:v>4.3949456724509854</c:v>
              </c:pt>
              <c:pt idx="638">
                <c:v>4.3786169059646554</c:v>
              </c:pt>
              <c:pt idx="639">
                <c:v>4.3854969556005505</c:v>
              </c:pt>
              <c:pt idx="640">
                <c:v>4.3927764111830694</c:v>
              </c:pt>
              <c:pt idx="641">
                <c:v>4.3982444319749767</c:v>
              </c:pt>
              <c:pt idx="642">
                <c:v>4.3969119097394618</c:v>
              </c:pt>
              <c:pt idx="643">
                <c:v>4.3714199874907589</c:v>
              </c:pt>
              <c:pt idx="644">
                <c:v>4.3934392633300385</c:v>
              </c:pt>
              <c:pt idx="645">
                <c:v>4.3745961245620393</c:v>
              </c:pt>
              <c:pt idx="646">
                <c:v>4.3887095746858718</c:v>
              </c:pt>
              <c:pt idx="647">
                <c:v>4.3992102647819165</c:v>
              </c:pt>
              <c:pt idx="648">
                <c:v>4.3978266258449228</c:v>
              </c:pt>
              <c:pt idx="649">
                <c:v>4.3852629505351395</c:v>
              </c:pt>
              <c:pt idx="650">
                <c:v>4.3670565361564915</c:v>
              </c:pt>
              <c:pt idx="651">
                <c:v>4.3962776649812563</c:v>
              </c:pt>
              <c:pt idx="652">
                <c:v>4.3973964802940335</c:v>
              </c:pt>
              <c:pt idx="653">
                <c:v>4.3737919573993054</c:v>
              </c:pt>
              <c:pt idx="654">
                <c:v>4.4087532729071865</c:v>
              </c:pt>
              <c:pt idx="655">
                <c:v>4.4135749754396798</c:v>
              </c:pt>
              <c:pt idx="656">
                <c:v>4.4257137258578343</c:v>
              </c:pt>
              <c:pt idx="657">
                <c:v>4.3632699172689478</c:v>
              </c:pt>
              <c:pt idx="658">
                <c:v>4.398931011722313</c:v>
              </c:pt>
              <c:pt idx="659">
                <c:v>4.398912170650001</c:v>
              </c:pt>
              <c:pt idx="660">
                <c:v>4.3899943742702758</c:v>
              </c:pt>
              <c:pt idx="661">
                <c:v>4.3852013355748314</c:v>
              </c:pt>
              <c:pt idx="662">
                <c:v>4.361523204071549</c:v>
              </c:pt>
              <c:pt idx="663">
                <c:v>4.3571056673636361</c:v>
              </c:pt>
              <c:pt idx="664">
                <c:v>4.3743792059715156</c:v>
              </c:pt>
              <c:pt idx="665">
                <c:v>4.3876231045507312</c:v>
              </c:pt>
              <c:pt idx="666">
                <c:v>4.3882043128513475</c:v>
              </c:pt>
              <c:pt idx="667">
                <c:v>4.3957437785829603</c:v>
              </c:pt>
              <c:pt idx="668">
                <c:v>4.3886271999527198</c:v>
              </c:pt>
              <c:pt idx="669">
                <c:v>4.4457450924759954</c:v>
              </c:pt>
              <c:pt idx="670">
                <c:v>4.3970391246989697</c:v>
              </c:pt>
              <c:pt idx="671">
                <c:v>4.3795497170732665</c:v>
              </c:pt>
              <c:pt idx="672">
                <c:v>4.3899049274050865</c:v>
              </c:pt>
              <c:pt idx="673">
                <c:v>4.3975111225812711</c:v>
              </c:pt>
              <c:pt idx="674">
                <c:v>4.375718171040786</c:v>
              </c:pt>
              <c:pt idx="675">
                <c:v>4.4059972786307942</c:v>
              </c:pt>
              <c:pt idx="676">
                <c:v>4.3910213183229079</c:v>
              </c:pt>
              <c:pt idx="677">
                <c:v>4.3895328522142663</c:v>
              </c:pt>
              <c:pt idx="678">
                <c:v>4.4106342775568113</c:v>
              </c:pt>
              <c:pt idx="679">
                <c:v>4.3920106215387351</c:v>
              </c:pt>
              <c:pt idx="680">
                <c:v>4.3809549881030989</c:v>
              </c:pt>
              <c:pt idx="681">
                <c:v>4.3526992073495316</c:v>
              </c:pt>
              <c:pt idx="682">
                <c:v>4.4067059962769344</c:v>
              </c:pt>
              <c:pt idx="683">
                <c:v>4.3804858970028917</c:v>
              </c:pt>
              <c:pt idx="684">
                <c:v>4.3791182203958492</c:v>
              </c:pt>
              <c:pt idx="685">
                <c:v>4.4028586121602453</c:v>
              </c:pt>
              <c:pt idx="686">
                <c:v>4.439719142450417</c:v>
              </c:pt>
              <c:pt idx="687">
                <c:v>4.4034605524425796</c:v>
              </c:pt>
              <c:pt idx="688">
                <c:v>4.3887963040600271</c:v>
              </c:pt>
              <c:pt idx="689">
                <c:v>4.397633135401998</c:v>
              </c:pt>
              <c:pt idx="690">
                <c:v>4.4053943947273551</c:v>
              </c:pt>
              <c:pt idx="691">
                <c:v>4.3880210509326023</c:v>
              </c:pt>
              <c:pt idx="692">
                <c:v>4.4151060205961183</c:v>
              </c:pt>
              <c:pt idx="693">
                <c:v>4.4258541594862315</c:v>
              </c:pt>
              <c:pt idx="694">
                <c:v>4.3977467393258722</c:v>
              </c:pt>
              <c:pt idx="695">
                <c:v>4.3826398791663976</c:v>
              </c:pt>
              <c:pt idx="696">
                <c:v>4.3959905933193868</c:v>
              </c:pt>
              <c:pt idx="697">
                <c:v>4.4279326295699786</c:v>
              </c:pt>
              <c:pt idx="698">
                <c:v>4.4332169576178009</c:v>
              </c:pt>
              <c:pt idx="699">
                <c:v>4.4106701950964533</c:v>
              </c:pt>
              <c:pt idx="700">
                <c:v>4.4266289433461639</c:v>
              </c:pt>
              <c:pt idx="701">
                <c:v>4.4070999251111109</c:v>
              </c:pt>
              <c:pt idx="702">
                <c:v>4.3905772564377115</c:v>
              </c:pt>
              <c:pt idx="703">
                <c:v>4.4367158906725326</c:v>
              </c:pt>
              <c:pt idx="704">
                <c:v>4.3972582237832327</c:v>
              </c:pt>
              <c:pt idx="705">
                <c:v>4.4219025269898822</c:v>
              </c:pt>
              <c:pt idx="706">
                <c:v>4.4198899621246044</c:v>
              </c:pt>
              <c:pt idx="707">
                <c:v>4.4161456729217949</c:v>
              </c:pt>
              <c:pt idx="708">
                <c:v>4.400288481723142</c:v>
              </c:pt>
              <c:pt idx="709">
                <c:v>4.4269178726901517</c:v>
              </c:pt>
              <c:pt idx="710">
                <c:v>4.4233946043927599</c:v>
              </c:pt>
              <c:pt idx="711">
                <c:v>4.3939802658046085</c:v>
              </c:pt>
              <c:pt idx="712">
                <c:v>4.4002475321399599</c:v>
              </c:pt>
              <c:pt idx="713">
                <c:v>4.3970928613236788</c:v>
              </c:pt>
              <c:pt idx="714">
                <c:v>4.4189099772191014</c:v>
              </c:pt>
              <c:pt idx="715">
                <c:v>4.3813166321670316</c:v>
              </c:pt>
              <c:pt idx="716">
                <c:v>4.3951450041107236</c:v>
              </c:pt>
              <c:pt idx="717">
                <c:v>4.4134676614191379</c:v>
              </c:pt>
              <c:pt idx="718">
                <c:v>4.4306166296414267</c:v>
              </c:pt>
              <c:pt idx="719">
                <c:v>4.4292199801318857</c:v>
              </c:pt>
              <c:pt idx="720">
                <c:v>4.4111765429550527</c:v>
              </c:pt>
              <c:pt idx="721">
                <c:v>4.401533389017005</c:v>
              </c:pt>
              <c:pt idx="722">
                <c:v>4.3973465411760371</c:v>
              </c:pt>
              <c:pt idx="723">
                <c:v>4.4009481613179107</c:v>
              </c:pt>
              <c:pt idx="724">
                <c:v>4.4176053858078861</c:v>
              </c:pt>
              <c:pt idx="725">
                <c:v>4.4054879941311009</c:v>
              </c:pt>
              <c:pt idx="726">
                <c:v>4.4149187003159946</c:v>
              </c:pt>
              <c:pt idx="727">
                <c:v>4.4006868960715906</c:v>
              </c:pt>
              <c:pt idx="728">
                <c:v>4.3916131333359534</c:v>
              </c:pt>
              <c:pt idx="729">
                <c:v>4.4057947395544348</c:v>
              </c:pt>
              <c:pt idx="730">
                <c:v>4.4229213844759494</c:v>
              </c:pt>
              <c:pt idx="731">
                <c:v>4.4091654269764389</c:v>
              </c:pt>
              <c:pt idx="732">
                <c:v>4.4261800752695626</c:v>
              </c:pt>
              <c:pt idx="733">
                <c:v>4.4072390316091914</c:v>
              </c:pt>
              <c:pt idx="734">
                <c:v>4.4028935184379847</c:v>
              </c:pt>
              <c:pt idx="735">
                <c:v>4.381972942399484</c:v>
              </c:pt>
              <c:pt idx="736">
                <c:v>4.4111498763616419</c:v>
              </c:pt>
              <c:pt idx="737">
                <c:v>4.4198656318817005</c:v>
              </c:pt>
              <c:pt idx="738">
                <c:v>4.3942789445984571</c:v>
              </c:pt>
              <c:pt idx="739">
                <c:v>4.3689549861589239</c:v>
              </c:pt>
              <c:pt idx="740">
                <c:v>4.4079372801010646</c:v>
              </c:pt>
              <c:pt idx="741">
                <c:v>4.3843496643260007</c:v>
              </c:pt>
              <c:pt idx="742">
                <c:v>4.3750722032594522</c:v>
              </c:pt>
              <c:pt idx="743">
                <c:v>4.4168351335853187</c:v>
              </c:pt>
              <c:pt idx="744">
                <c:v>4.4172650823803403</c:v>
              </c:pt>
              <c:pt idx="745">
                <c:v>4.405355808444134</c:v>
              </c:pt>
              <c:pt idx="746">
                <c:v>4.3911233864915102</c:v>
              </c:pt>
              <c:pt idx="747">
                <c:v>4.4242447841882893</c:v>
              </c:pt>
              <c:pt idx="748">
                <c:v>4.4255489571751481</c:v>
              </c:pt>
              <c:pt idx="749">
                <c:v>4.4169864031504948</c:v>
              </c:pt>
              <c:pt idx="750">
                <c:v>4.4144988179103652</c:v>
              </c:pt>
              <c:pt idx="751">
                <c:v>4.3867285374228784</c:v>
              </c:pt>
              <c:pt idx="752">
                <c:v>4.4088260464972144</c:v>
              </c:pt>
              <c:pt idx="753">
                <c:v>4.4469100972902655</c:v>
              </c:pt>
              <c:pt idx="754">
                <c:v>4.4099154447997826</c:v>
              </c:pt>
              <c:pt idx="755">
                <c:v>4.416201060904613</c:v>
              </c:pt>
              <c:pt idx="756">
                <c:v>4.4417922910866094</c:v>
              </c:pt>
              <c:pt idx="757">
                <c:v>4.4331769222952282</c:v>
              </c:pt>
              <c:pt idx="758">
                <c:v>4.419219595193689</c:v>
              </c:pt>
              <c:pt idx="759">
                <c:v>4.4104182540877961</c:v>
              </c:pt>
              <c:pt idx="760">
                <c:v>4.4133067748202608</c:v>
              </c:pt>
              <c:pt idx="761">
                <c:v>4.4331786305754992</c:v>
              </c:pt>
              <c:pt idx="762">
                <c:v>4.4459144030877065</c:v>
              </c:pt>
              <c:pt idx="763">
                <c:v>4.4308693086362876</c:v>
              </c:pt>
              <c:pt idx="764">
                <c:v>4.4230399531296074</c:v>
              </c:pt>
              <c:pt idx="765">
                <c:v>4.4009707144893637</c:v>
              </c:pt>
              <c:pt idx="766">
                <c:v>4.4242023940929665</c:v>
              </c:pt>
              <c:pt idx="767">
                <c:v>4.4208281102612634</c:v>
              </c:pt>
              <c:pt idx="768">
                <c:v>4.4058872533296105</c:v>
              </c:pt>
              <c:pt idx="769">
                <c:v>4.4064794541944954</c:v>
              </c:pt>
              <c:pt idx="770">
                <c:v>4.4272314916682154</c:v>
              </c:pt>
              <c:pt idx="771">
                <c:v>4.4448621855894919</c:v>
              </c:pt>
              <c:pt idx="772">
                <c:v>4.4364008329915778</c:v>
              </c:pt>
            </c:numLit>
          </c:xVal>
          <c:yVal>
            <c:numLit>
              <c:formatCode>General</c:formatCode>
              <c:ptCount val="773"/>
              <c:pt idx="0">
                <c:v>3.9684534963439155E-2</c:v>
              </c:pt>
              <c:pt idx="1">
                <c:v>-1.2752544965739077E-2</c:v>
              </c:pt>
              <c:pt idx="2">
                <c:v>-4.4894709444432301E-2</c:v>
              </c:pt>
              <c:pt idx="3">
                <c:v>-9.5386144516815818E-3</c:v>
              </c:pt>
              <c:pt idx="4">
                <c:v>-3.1249326758732821E-2</c:v>
              </c:pt>
              <c:pt idx="5">
                <c:v>-3.1663043737970575E-2</c:v>
              </c:pt>
              <c:pt idx="6">
                <c:v>-3.1712627804969529E-3</c:v>
              </c:pt>
              <c:pt idx="7">
                <c:v>5.140023264138982E-3</c:v>
              </c:pt>
              <c:pt idx="8">
                <c:v>6.2919839177384418E-3</c:v>
              </c:pt>
              <c:pt idx="9">
                <c:v>2.4203263069869863E-2</c:v>
              </c:pt>
              <c:pt idx="10">
                <c:v>-5.0187258164205772E-2</c:v>
              </c:pt>
              <c:pt idx="11">
                <c:v>-2.7605605442627912E-2</c:v>
              </c:pt>
              <c:pt idx="12">
                <c:v>2.2601734406925367E-2</c:v>
              </c:pt>
              <c:pt idx="13">
                <c:v>-1.7212309035045337E-2</c:v>
              </c:pt>
              <c:pt idx="14">
                <c:v>4.3377910905963546E-2</c:v>
              </c:pt>
              <c:pt idx="15">
                <c:v>4.6512618596604938E-2</c:v>
              </c:pt>
              <c:pt idx="16">
                <c:v>1.3959739787964054E-2</c:v>
              </c:pt>
              <c:pt idx="17">
                <c:v>8.71201813231961E-2</c:v>
              </c:pt>
              <c:pt idx="18">
                <c:v>2.6180900365083914E-2</c:v>
              </c:pt>
              <c:pt idx="19">
                <c:v>-2.0584503766846396E-2</c:v>
              </c:pt>
              <c:pt idx="20">
                <c:v>4.6654762766500824E-2</c:v>
              </c:pt>
              <c:pt idx="21">
                <c:v>-1.9762443733029045E-3</c:v>
              </c:pt>
              <c:pt idx="22">
                <c:v>2.4661263559960567E-2</c:v>
              </c:pt>
              <c:pt idx="23">
                <c:v>3.8432516085364909E-2</c:v>
              </c:pt>
              <c:pt idx="24">
                <c:v>-7.3049011587764667E-3</c:v>
              </c:pt>
              <c:pt idx="25">
                <c:v>-4.9663726589662893E-2</c:v>
              </c:pt>
              <c:pt idx="26">
                <c:v>-2.786195308198014E-2</c:v>
              </c:pt>
              <c:pt idx="27">
                <c:v>1.2370034245845929E-2</c:v>
              </c:pt>
              <c:pt idx="28">
                <c:v>2.4981906431925438E-2</c:v>
              </c:pt>
              <c:pt idx="29">
                <c:v>2.0605614621667989E-2</c:v>
              </c:pt>
              <c:pt idx="30">
                <c:v>-4.9157779190973194E-2</c:v>
              </c:pt>
              <c:pt idx="31">
                <c:v>-4.0035615956383275E-2</c:v>
              </c:pt>
              <c:pt idx="32">
                <c:v>-8.4184941309001005E-2</c:v>
              </c:pt>
              <c:pt idx="33">
                <c:v>-1.7751599912248395E-2</c:v>
              </c:pt>
              <c:pt idx="34">
                <c:v>-4.9169435369069703E-2</c:v>
              </c:pt>
              <c:pt idx="35">
                <c:v>1.6050356785789255E-2</c:v>
              </c:pt>
              <c:pt idx="36">
                <c:v>2.9140368620186763E-2</c:v>
              </c:pt>
              <c:pt idx="37">
                <c:v>-7.9482720421353292E-3</c:v>
              </c:pt>
              <c:pt idx="38">
                <c:v>1.1691910944744421E-4</c:v>
              </c:pt>
              <c:pt idx="39">
                <c:v>-1.4150248394759757E-2</c:v>
              </c:pt>
              <c:pt idx="40">
                <c:v>-6.4517941680097834E-4</c:v>
              </c:pt>
              <c:pt idx="41">
                <c:v>1.2409869108180871E-2</c:v>
              </c:pt>
              <c:pt idx="42">
                <c:v>7.3440781704618985E-3</c:v>
              </c:pt>
              <c:pt idx="43">
                <c:v>9.0529402271734227E-2</c:v>
              </c:pt>
              <c:pt idx="44">
                <c:v>-1.560371379170622E-2</c:v>
              </c:pt>
              <c:pt idx="45">
                <c:v>-3.062133324062799E-2</c:v>
              </c:pt>
              <c:pt idx="46">
                <c:v>-9.704313321812208E-3</c:v>
              </c:pt>
              <c:pt idx="47">
                <c:v>-7.551283517186036E-2</c:v>
              </c:pt>
              <c:pt idx="48">
                <c:v>-2.9757548204839779E-2</c:v>
              </c:pt>
              <c:pt idx="49">
                <c:v>-1.2375689560522929E-2</c:v>
              </c:pt>
              <c:pt idx="50">
                <c:v>-1.243280823720827E-2</c:v>
              </c:pt>
              <c:pt idx="51">
                <c:v>3.6215843819308091E-2</c:v>
              </c:pt>
              <c:pt idx="52">
                <c:v>8.0853428903019164E-2</c:v>
              </c:pt>
              <c:pt idx="53">
                <c:v>5.3961666620625515E-2</c:v>
              </c:pt>
              <c:pt idx="54">
                <c:v>3.2057205436138325E-2</c:v>
              </c:pt>
              <c:pt idx="55">
                <c:v>4.0592360734620136E-2</c:v>
              </c:pt>
              <c:pt idx="56">
                <c:v>-7.2593006191921106E-3</c:v>
              </c:pt>
              <c:pt idx="57">
                <c:v>2.0108748565341727E-3</c:v>
              </c:pt>
              <c:pt idx="58">
                <c:v>7.7541171218836524E-2</c:v>
              </c:pt>
              <c:pt idx="59">
                <c:v>8.8940379993938556E-2</c:v>
              </c:pt>
              <c:pt idx="60">
                <c:v>-2.7381092679586772E-2</c:v>
              </c:pt>
              <c:pt idx="61">
                <c:v>2.8885346232203624E-2</c:v>
              </c:pt>
              <c:pt idx="62">
                <c:v>-4.3317393950182748E-2</c:v>
              </c:pt>
              <c:pt idx="63">
                <c:v>1.8726936108339309E-2</c:v>
              </c:pt>
              <c:pt idx="64">
                <c:v>4.0620513017782578E-2</c:v>
              </c:pt>
              <c:pt idx="65">
                <c:v>-2.1457958454027093E-2</c:v>
              </c:pt>
              <c:pt idx="66">
                <c:v>-2.7752940851195618E-3</c:v>
              </c:pt>
              <c:pt idx="67">
                <c:v>-3.2819872689509033E-2</c:v>
              </c:pt>
              <c:pt idx="68">
                <c:v>4.5968360123242569E-2</c:v>
              </c:pt>
              <c:pt idx="69">
                <c:v>3.3055283494172194E-2</c:v>
              </c:pt>
              <c:pt idx="70">
                <c:v>4.219204978474167E-3</c:v>
              </c:pt>
              <c:pt idx="71">
                <c:v>-1.8059587138990807E-2</c:v>
              </c:pt>
              <c:pt idx="72">
                <c:v>-2.5752129673399793E-3</c:v>
              </c:pt>
              <c:pt idx="73">
                <c:v>4.0283479982710091E-3</c:v>
              </c:pt>
              <c:pt idx="74">
                <c:v>-1.255908240047976E-2</c:v>
              </c:pt>
              <c:pt idx="75">
                <c:v>-5.9148462780070687E-2</c:v>
              </c:pt>
              <c:pt idx="76">
                <c:v>3.4553781869268718E-3</c:v>
              </c:pt>
              <c:pt idx="77">
                <c:v>-2.2587902297957818E-2</c:v>
              </c:pt>
              <c:pt idx="78">
                <c:v>-7.2509314537485992E-2</c:v>
              </c:pt>
              <c:pt idx="79">
                <c:v>-5.4454127641691663E-2</c:v>
              </c:pt>
              <c:pt idx="80">
                <c:v>-1.2208780439395994E-2</c:v>
              </c:pt>
              <c:pt idx="81">
                <c:v>2.4165457280703073E-2</c:v>
              </c:pt>
              <c:pt idx="82">
                <c:v>6.1679408230082444E-2</c:v>
              </c:pt>
              <c:pt idx="83">
                <c:v>-4.3110086929765146E-4</c:v>
              </c:pt>
              <c:pt idx="84">
                <c:v>-2.9725559398110057E-2</c:v>
              </c:pt>
              <c:pt idx="85">
                <c:v>-3.0230787935435544E-2</c:v>
              </c:pt>
              <c:pt idx="86">
                <c:v>-1.9494774000412107E-2</c:v>
              </c:pt>
              <c:pt idx="87">
                <c:v>-3.2142704857907489E-2</c:v>
              </c:pt>
              <c:pt idx="88">
                <c:v>-1.7347610209119679E-2</c:v>
              </c:pt>
              <c:pt idx="89">
                <c:v>6.1155731111384171E-3</c:v>
              </c:pt>
              <c:pt idx="90">
                <c:v>-1.1923569437182202E-2</c:v>
              </c:pt>
              <c:pt idx="91">
                <c:v>-1.3485129886549707E-2</c:v>
              </c:pt>
              <c:pt idx="92">
                <c:v>-2.1605311263694915E-2</c:v>
              </c:pt>
              <c:pt idx="93">
                <c:v>1.9348748819005834E-2</c:v>
              </c:pt>
              <c:pt idx="94">
                <c:v>5.2213380483838279E-2</c:v>
              </c:pt>
              <c:pt idx="95">
                <c:v>-3.2439082679677433E-2</c:v>
              </c:pt>
              <c:pt idx="96">
                <c:v>3.1184825808388439E-2</c:v>
              </c:pt>
              <c:pt idx="97">
                <c:v>3.9331700679946735E-2</c:v>
              </c:pt>
              <c:pt idx="98">
                <c:v>1.4652741611387299E-2</c:v>
              </c:pt>
              <c:pt idx="99">
                <c:v>1.1898607013574036E-2</c:v>
              </c:pt>
              <c:pt idx="100">
                <c:v>-4.4406013189686178E-3</c:v>
              </c:pt>
              <c:pt idx="101">
                <c:v>2.9991543091157702E-2</c:v>
              </c:pt>
              <c:pt idx="102">
                <c:v>6.7023380139433542E-2</c:v>
              </c:pt>
              <c:pt idx="103">
                <c:v>-1.5920060843930273E-2</c:v>
              </c:pt>
              <c:pt idx="104">
                <c:v>-1.1200501994308887E-2</c:v>
              </c:pt>
              <c:pt idx="105">
                <c:v>-4.3447012402195284E-2</c:v>
              </c:pt>
              <c:pt idx="106">
                <c:v>2.6513849025482372E-3</c:v>
              </c:pt>
              <c:pt idx="107">
                <c:v>3.821983393199968E-2</c:v>
              </c:pt>
              <c:pt idx="108">
                <c:v>6.8813328709684818E-2</c:v>
              </c:pt>
              <c:pt idx="109">
                <c:v>-5.1818651417123718E-3</c:v>
              </c:pt>
              <c:pt idx="110">
                <c:v>2.05583607757438E-2</c:v>
              </c:pt>
              <c:pt idx="111">
                <c:v>4.7204807861529474E-2</c:v>
              </c:pt>
              <c:pt idx="112">
                <c:v>2.8920673773263239E-2</c:v>
              </c:pt>
              <c:pt idx="113">
                <c:v>4.3388097994116137E-2</c:v>
              </c:pt>
              <c:pt idx="114">
                <c:v>5.2829567027540492E-2</c:v>
              </c:pt>
              <c:pt idx="115">
                <c:v>-1.9805991456700589E-2</c:v>
              </c:pt>
              <c:pt idx="116">
                <c:v>3.5710239272333411E-2</c:v>
              </c:pt>
              <c:pt idx="117">
                <c:v>-2.1007031599427073E-2</c:v>
              </c:pt>
              <c:pt idx="118">
                <c:v>-8.2765618788833706E-3</c:v>
              </c:pt>
              <c:pt idx="119">
                <c:v>-2.5261919084444528E-2</c:v>
              </c:pt>
              <c:pt idx="120">
                <c:v>-5.1042554689659347E-2</c:v>
              </c:pt>
              <c:pt idx="121">
                <c:v>-1.2723356346767467E-2</c:v>
              </c:pt>
              <c:pt idx="122">
                <c:v>1.7203002534441403E-2</c:v>
              </c:pt>
              <c:pt idx="123">
                <c:v>4.5039671314945018E-2</c:v>
              </c:pt>
              <c:pt idx="124">
                <c:v>-1.55425504401423E-2</c:v>
              </c:pt>
              <c:pt idx="125">
                <c:v>-1.3501322891377399E-2</c:v>
              </c:pt>
              <c:pt idx="126">
                <c:v>-3.7988968168001236E-4</c:v>
              </c:pt>
              <c:pt idx="127">
                <c:v>-1.7818213630826918E-2</c:v>
              </c:pt>
              <c:pt idx="128">
                <c:v>-3.2435328754389481E-2</c:v>
              </c:pt>
              <c:pt idx="129">
                <c:v>-6.344408064611784E-3</c:v>
              </c:pt>
              <c:pt idx="130">
                <c:v>-1.0663878858380826E-2</c:v>
              </c:pt>
              <c:pt idx="131">
                <c:v>-3.7784646741394923E-2</c:v>
              </c:pt>
              <c:pt idx="132">
                <c:v>-2.5041242484862281E-3</c:v>
              </c:pt>
              <c:pt idx="133">
                <c:v>6.0212874244474968E-2</c:v>
              </c:pt>
              <c:pt idx="134">
                <c:v>3.2584790824990328E-2</c:v>
              </c:pt>
              <c:pt idx="135">
                <c:v>-2.5233791307480047E-2</c:v>
              </c:pt>
              <c:pt idx="136">
                <c:v>-5.3626317126902023E-2</c:v>
              </c:pt>
              <c:pt idx="137">
                <c:v>-7.4119043424071052E-2</c:v>
              </c:pt>
              <c:pt idx="138">
                <c:v>-6.7005756749964895E-2</c:v>
              </c:pt>
              <c:pt idx="139">
                <c:v>-5.6758703690922729E-2</c:v>
              </c:pt>
              <c:pt idx="140">
                <c:v>1.6758109473657967E-2</c:v>
              </c:pt>
              <c:pt idx="141">
                <c:v>3.5192831031896077E-3</c:v>
              </c:pt>
              <c:pt idx="142">
                <c:v>1.6681852010079545E-2</c:v>
              </c:pt>
              <c:pt idx="143">
                <c:v>-1.6954104863426522E-2</c:v>
              </c:pt>
              <c:pt idx="144">
                <c:v>9.0142994372524043E-3</c:v>
              </c:pt>
              <c:pt idx="145">
                <c:v>4.2504282583559316E-2</c:v>
              </c:pt>
              <c:pt idx="146">
                <c:v>5.3778767048100917E-2</c:v>
              </c:pt>
              <c:pt idx="147">
                <c:v>9.4911080832396522E-2</c:v>
              </c:pt>
              <c:pt idx="148">
                <c:v>-1.8742384487158148E-4</c:v>
              </c:pt>
              <c:pt idx="149">
                <c:v>3.9633846558246866E-2</c:v>
              </c:pt>
              <c:pt idx="150">
                <c:v>3.2180955459901739E-3</c:v>
              </c:pt>
              <c:pt idx="151">
                <c:v>3.3926341234227664E-2</c:v>
              </c:pt>
              <c:pt idx="152">
                <c:v>-3.8169889113144784E-2</c:v>
              </c:pt>
              <c:pt idx="153">
                <c:v>-4.4298192854909324E-2</c:v>
              </c:pt>
              <c:pt idx="154">
                <c:v>-4.5163723134015399E-2</c:v>
              </c:pt>
              <c:pt idx="155">
                <c:v>-2.7853583372854374E-2</c:v>
              </c:pt>
              <c:pt idx="156">
                <c:v>4.3965561025043343E-3</c:v>
              </c:pt>
              <c:pt idx="157">
                <c:v>-3.1835021695765242E-2</c:v>
              </c:pt>
              <c:pt idx="158">
                <c:v>1.6904547476090492E-2</c:v>
              </c:pt>
              <c:pt idx="159">
                <c:v>2.2792842913946565E-2</c:v>
              </c:pt>
              <c:pt idx="160">
                <c:v>4.9361283046714277E-2</c:v>
              </c:pt>
              <c:pt idx="161">
                <c:v>2.6851243571446304E-4</c:v>
              </c:pt>
              <c:pt idx="162">
                <c:v>1.9964541604256425E-2</c:v>
              </c:pt>
              <c:pt idx="163">
                <c:v>0.10073280885544378</c:v>
              </c:pt>
              <c:pt idx="164">
                <c:v>4.1732853114620383E-2</c:v>
              </c:pt>
              <c:pt idx="165">
                <c:v>-1.2091896999670837E-3</c:v>
              </c:pt>
              <c:pt idx="166">
                <c:v>-1.6727031949456794E-2</c:v>
              </c:pt>
              <c:pt idx="167">
                <c:v>-3.0901768430878995E-2</c:v>
              </c:pt>
              <c:pt idx="168">
                <c:v>1.4233296825848285E-2</c:v>
              </c:pt>
              <c:pt idx="169">
                <c:v>4.1748278675798112E-2</c:v>
              </c:pt>
              <c:pt idx="170">
                <c:v>1.4076381126571391E-2</c:v>
              </c:pt>
              <c:pt idx="171">
                <c:v>-9.6476233557662994E-4</c:v>
              </c:pt>
              <c:pt idx="172">
                <c:v>1.4236260278361001E-2</c:v>
              </c:pt>
              <c:pt idx="173">
                <c:v>-1.964397790043293E-2</c:v>
              </c:pt>
              <c:pt idx="174">
                <c:v>-1.9272600334234724E-2</c:v>
              </c:pt>
              <c:pt idx="175">
                <c:v>0.11027001618662435</c:v>
              </c:pt>
              <c:pt idx="176">
                <c:v>5.2727890151230028E-2</c:v>
              </c:pt>
              <c:pt idx="177">
                <c:v>6.3867169570128723E-2</c:v>
              </c:pt>
              <c:pt idx="178">
                <c:v>2.7627403925050587E-2</c:v>
              </c:pt>
              <c:pt idx="179">
                <c:v>5.2199446473872868E-2</c:v>
              </c:pt>
              <c:pt idx="180">
                <c:v>-2.016333684129723E-2</c:v>
              </c:pt>
              <c:pt idx="181">
                <c:v>1.212711015033463E-2</c:v>
              </c:pt>
              <c:pt idx="182">
                <c:v>2.2614395129353149E-2</c:v>
              </c:pt>
              <c:pt idx="183">
                <c:v>3.867365474075779E-2</c:v>
              </c:pt>
              <c:pt idx="184">
                <c:v>8.7951806527228449E-2</c:v>
              </c:pt>
              <c:pt idx="185">
                <c:v>4.4559209864308613E-2</c:v>
              </c:pt>
              <c:pt idx="186">
                <c:v>1.250667885467216E-2</c:v>
              </c:pt>
              <c:pt idx="187">
                <c:v>2.7608129022649308E-4</c:v>
              </c:pt>
              <c:pt idx="188">
                <c:v>-1.3582184143540843E-2</c:v>
              </c:pt>
              <c:pt idx="189">
                <c:v>4.0675860834063826E-2</c:v>
              </c:pt>
              <c:pt idx="190">
                <c:v>0.16201686057612275</c:v>
              </c:pt>
              <c:pt idx="191">
                <c:v>-2.2637538288004855E-2</c:v>
              </c:pt>
              <c:pt idx="192">
                <c:v>7.2156652259982579E-3</c:v>
              </c:pt>
              <c:pt idx="193">
                <c:v>6.3270300892854792E-3</c:v>
              </c:pt>
              <c:pt idx="194">
                <c:v>8.3841984794345237E-2</c:v>
              </c:pt>
              <c:pt idx="195">
                <c:v>2.0990207972477748E-2</c:v>
              </c:pt>
              <c:pt idx="196">
                <c:v>7.6981777012623098E-2</c:v>
              </c:pt>
              <c:pt idx="197">
                <c:v>-3.7433872679340396E-2</c:v>
              </c:pt>
              <c:pt idx="198">
                <c:v>-1.7259022196545182E-2</c:v>
              </c:pt>
              <c:pt idx="199">
                <c:v>-2.1759445286043899E-2</c:v>
              </c:pt>
              <c:pt idx="200">
                <c:v>-3.3399117184694127E-2</c:v>
              </c:pt>
              <c:pt idx="201">
                <c:v>6.4716944315645897E-2</c:v>
              </c:pt>
              <c:pt idx="202">
                <c:v>2.764685091823349E-2</c:v>
              </c:pt>
              <c:pt idx="203">
                <c:v>-1.562705096300121E-2</c:v>
              </c:pt>
              <c:pt idx="204">
                <c:v>1.8591919252007649E-2</c:v>
              </c:pt>
              <c:pt idx="205">
                <c:v>-1.7149917202678999E-2</c:v>
              </c:pt>
              <c:pt idx="206">
                <c:v>5.5845071580851169E-4</c:v>
              </c:pt>
              <c:pt idx="207">
                <c:v>1.2275647465319395E-2</c:v>
              </c:pt>
              <c:pt idx="208">
                <c:v>6.4214331151023707E-2</c:v>
              </c:pt>
              <c:pt idx="209">
                <c:v>9.8304069587273446E-2</c:v>
              </c:pt>
              <c:pt idx="210">
                <c:v>-9.4763912281230489E-3</c:v>
              </c:pt>
              <c:pt idx="211">
                <c:v>-4.6391740847525398E-2</c:v>
              </c:pt>
              <c:pt idx="212">
                <c:v>-7.8429762039281314E-2</c:v>
              </c:pt>
              <c:pt idx="213">
                <c:v>-7.7721692148332799E-2</c:v>
              </c:pt>
              <c:pt idx="214">
                <c:v>-8.1881964390282391E-2</c:v>
              </c:pt>
              <c:pt idx="215">
                <c:v>1.8399636034747147E-2</c:v>
              </c:pt>
              <c:pt idx="216">
                <c:v>-5.9020940542034772E-2</c:v>
              </c:pt>
              <c:pt idx="217">
                <c:v>9.5495656450653499E-2</c:v>
              </c:pt>
              <c:pt idx="218">
                <c:v>-1.9843508581089964E-2</c:v>
              </c:pt>
              <c:pt idx="219">
                <c:v>-4.2287561044099142E-2</c:v>
              </c:pt>
              <c:pt idx="220">
                <c:v>-4.3112282047683692E-2</c:v>
              </c:pt>
              <c:pt idx="221">
                <c:v>-6.0647206116700936E-2</c:v>
              </c:pt>
              <c:pt idx="222">
                <c:v>2.7608970851116688E-2</c:v>
              </c:pt>
              <c:pt idx="223">
                <c:v>-4.1879585165398581E-3</c:v>
              </c:pt>
              <c:pt idx="224">
                <c:v>-1.1133568280409456E-2</c:v>
              </c:pt>
              <c:pt idx="225">
                <c:v>3.1483190617208834E-2</c:v>
              </c:pt>
              <c:pt idx="226">
                <c:v>-4.9762941536973138E-2</c:v>
              </c:pt>
              <c:pt idx="227">
                <c:v>3.0582574176313493E-2</c:v>
              </c:pt>
              <c:pt idx="228">
                <c:v>-2.9990647485270472E-2</c:v>
              </c:pt>
              <c:pt idx="229">
                <c:v>-4.4287131007250125E-2</c:v>
              </c:pt>
              <c:pt idx="230">
                <c:v>-4.8620108140710272E-2</c:v>
              </c:pt>
              <c:pt idx="231">
                <c:v>-3.0608504152080052E-2</c:v>
              </c:pt>
              <c:pt idx="232">
                <c:v>-9.1781506505181909E-2</c:v>
              </c:pt>
              <c:pt idx="233">
                <c:v>-2.283533373508817E-2</c:v>
              </c:pt>
              <c:pt idx="234">
                <c:v>-1.907536339918714E-2</c:v>
              </c:pt>
              <c:pt idx="235">
                <c:v>-4.606913688831149E-2</c:v>
              </c:pt>
              <c:pt idx="236">
                <c:v>-8.9330594111260098E-2</c:v>
              </c:pt>
              <c:pt idx="237">
                <c:v>3.0758266810293478E-3</c:v>
              </c:pt>
              <c:pt idx="238">
                <c:v>-6.1644399838966635E-2</c:v>
              </c:pt>
              <c:pt idx="239">
                <c:v>2.0759512390654322E-2</c:v>
              </c:pt>
              <c:pt idx="240">
                <c:v>2.4355283147786899E-2</c:v>
              </c:pt>
              <c:pt idx="241">
                <c:v>-1.9378659776473128E-2</c:v>
              </c:pt>
              <c:pt idx="242">
                <c:v>-3.5162453083321665E-2</c:v>
              </c:pt>
              <c:pt idx="243">
                <c:v>-1.2143052009765398E-3</c:v>
              </c:pt>
              <c:pt idx="244">
                <c:v>-1.9543539928958964E-2</c:v>
              </c:pt>
              <c:pt idx="245">
                <c:v>-3.4343424497602193E-2</c:v>
              </c:pt>
              <c:pt idx="246">
                <c:v>-5.4720630142418791E-2</c:v>
              </c:pt>
              <c:pt idx="247">
                <c:v>-3.6528275400764088E-2</c:v>
              </c:pt>
              <c:pt idx="248">
                <c:v>-5.6026892212575063E-3</c:v>
              </c:pt>
              <c:pt idx="249">
                <c:v>-3.9828450015464867E-2</c:v>
              </c:pt>
              <c:pt idx="250">
                <c:v>-2.234783079944247E-2</c:v>
              </c:pt>
              <c:pt idx="251">
                <c:v>-2.7178251838651413E-2</c:v>
              </c:pt>
              <c:pt idx="252">
                <c:v>-1.0601363842738465E-2</c:v>
              </c:pt>
              <c:pt idx="253">
                <c:v>-3.3988752134267664E-2</c:v>
              </c:pt>
              <c:pt idx="254">
                <c:v>-7.9566819268028333E-2</c:v>
              </c:pt>
              <c:pt idx="255">
                <c:v>-6.1274172211724043E-2</c:v>
              </c:pt>
              <c:pt idx="256">
                <c:v>-6.6259770332695922E-2</c:v>
              </c:pt>
              <c:pt idx="257">
                <c:v>-6.8284311634780437E-2</c:v>
              </c:pt>
              <c:pt idx="258">
                <c:v>-1.0559617026954626E-2</c:v>
              </c:pt>
              <c:pt idx="259">
                <c:v>-7.8424554203309071E-2</c:v>
              </c:pt>
              <c:pt idx="260">
                <c:v>-4.5310358329622602E-2</c:v>
              </c:pt>
              <c:pt idx="261">
                <c:v>-4.1138037695262142E-2</c:v>
              </c:pt>
              <c:pt idx="262">
                <c:v>-8.9851659728292788E-3</c:v>
              </c:pt>
              <c:pt idx="263">
                <c:v>1.62287243065391E-2</c:v>
              </c:pt>
              <c:pt idx="264">
                <c:v>-5.7925534564455816E-3</c:v>
              </c:pt>
              <c:pt idx="265">
                <c:v>-2.2922759871179643E-2</c:v>
              </c:pt>
              <c:pt idx="266">
                <c:v>-1.2437946541320244E-2</c:v>
              </c:pt>
              <c:pt idx="267">
                <c:v>2.8363829870412971E-2</c:v>
              </c:pt>
              <c:pt idx="268">
                <c:v>3.1197732436362813E-2</c:v>
              </c:pt>
              <c:pt idx="269">
                <c:v>-6.4925194813776343E-2</c:v>
              </c:pt>
              <c:pt idx="270">
                <c:v>1.3017328702179753E-2</c:v>
              </c:pt>
              <c:pt idx="271">
                <c:v>-3.2876250938355334E-2</c:v>
              </c:pt>
              <c:pt idx="272">
                <c:v>-4.4099713463050527E-2</c:v>
              </c:pt>
              <c:pt idx="273">
                <c:v>-2.9663598791106693E-2</c:v>
              </c:pt>
              <c:pt idx="274">
                <c:v>-2.3165968178113339E-2</c:v>
              </c:pt>
              <c:pt idx="275">
                <c:v>5.9898152839712004E-2</c:v>
              </c:pt>
              <c:pt idx="276">
                <c:v>-1.5865355608369214E-2</c:v>
              </c:pt>
              <c:pt idx="277">
                <c:v>-3.6076076214786923E-2</c:v>
              </c:pt>
              <c:pt idx="278">
                <c:v>7.3404352462169697E-4</c:v>
              </c:pt>
              <c:pt idx="279">
                <c:v>2.1623583407137659E-4</c:v>
              </c:pt>
              <c:pt idx="280">
                <c:v>-4.6873801710762386E-2</c:v>
              </c:pt>
              <c:pt idx="281">
                <c:v>8.5314924156989491E-3</c:v>
              </c:pt>
              <c:pt idx="282">
                <c:v>-4.8889773754372534E-2</c:v>
              </c:pt>
              <c:pt idx="283">
                <c:v>5.950782666837906E-2</c:v>
              </c:pt>
              <c:pt idx="284">
                <c:v>2.8671964168599295E-2</c:v>
              </c:pt>
              <c:pt idx="285">
                <c:v>5.0100149565931673E-2</c:v>
              </c:pt>
              <c:pt idx="286">
                <c:v>5.6518245765611042E-2</c:v>
              </c:pt>
              <c:pt idx="287">
                <c:v>7.0491764047257099E-2</c:v>
              </c:pt>
              <c:pt idx="288">
                <c:v>2.2853206997753617E-2</c:v>
              </c:pt>
              <c:pt idx="289">
                <c:v>3.6987037882234119E-2</c:v>
              </c:pt>
              <c:pt idx="290">
                <c:v>-9.8882856561326449E-3</c:v>
              </c:pt>
              <c:pt idx="291">
                <c:v>1.111470631684508E-2</c:v>
              </c:pt>
              <c:pt idx="292">
                <c:v>-4.228081256800742E-2</c:v>
              </c:pt>
              <c:pt idx="293">
                <c:v>3.2362211706317368E-2</c:v>
              </c:pt>
              <c:pt idx="294">
                <c:v>4.8192451525324032E-2</c:v>
              </c:pt>
              <c:pt idx="295">
                <c:v>-3.8367768618478237E-2</c:v>
              </c:pt>
              <c:pt idx="296">
                <c:v>-1.5731164536825659E-2</c:v>
              </c:pt>
              <c:pt idx="297">
                <c:v>5.7838964631374168E-2</c:v>
              </c:pt>
              <c:pt idx="298">
                <c:v>-3.3661877256866646E-2</c:v>
              </c:pt>
              <c:pt idx="299">
                <c:v>-3.9728237898580154E-2</c:v>
              </c:pt>
              <c:pt idx="300">
                <c:v>1.350240210232112E-2</c:v>
              </c:pt>
              <c:pt idx="301">
                <c:v>-2.8767233111652857E-2</c:v>
              </c:pt>
              <c:pt idx="302">
                <c:v>-2.6015468092905891E-2</c:v>
              </c:pt>
              <c:pt idx="303">
                <c:v>3.8172399955968217E-2</c:v>
              </c:pt>
              <c:pt idx="304">
                <c:v>2.2420679291440315E-2</c:v>
              </c:pt>
              <c:pt idx="305">
                <c:v>4.0642227402996056E-2</c:v>
              </c:pt>
              <c:pt idx="306">
                <c:v>-1.1683882577647964E-2</c:v>
              </c:pt>
              <c:pt idx="307">
                <c:v>-2.1592367271539459E-2</c:v>
              </c:pt>
              <c:pt idx="308">
                <c:v>2.4517898626702284E-2</c:v>
              </c:pt>
              <c:pt idx="309">
                <c:v>1.5096367777627684E-2</c:v>
              </c:pt>
              <c:pt idx="310">
                <c:v>-4.9763960215803316E-2</c:v>
              </c:pt>
              <c:pt idx="311">
                <c:v>-1.1612190104971276E-2</c:v>
              </c:pt>
              <c:pt idx="312">
                <c:v>-2.8879651670400186E-2</c:v>
              </c:pt>
              <c:pt idx="313">
                <c:v>1.2303134314905151E-2</c:v>
              </c:pt>
              <c:pt idx="314">
                <c:v>-4.0327123912085483E-2</c:v>
              </c:pt>
              <c:pt idx="315">
                <c:v>-7.5017541230120166E-2</c:v>
              </c:pt>
              <c:pt idx="316">
                <c:v>-2.2989622076982741E-2</c:v>
              </c:pt>
              <c:pt idx="317">
                <c:v>-3.3497836912481205E-2</c:v>
              </c:pt>
              <c:pt idx="318">
                <c:v>9.4164520662441298E-2</c:v>
              </c:pt>
              <c:pt idx="319">
                <c:v>2.1356503766787327E-3</c:v>
              </c:pt>
              <c:pt idx="320">
                <c:v>7.7054545090078364E-3</c:v>
              </c:pt>
              <c:pt idx="321">
                <c:v>4.2653987397610393E-2</c:v>
              </c:pt>
              <c:pt idx="322">
                <c:v>6.4083483178118961E-2</c:v>
              </c:pt>
              <c:pt idx="323">
                <c:v>1.1717408992434564E-2</c:v>
              </c:pt>
              <c:pt idx="324">
                <c:v>-2.396346589343068E-2</c:v>
              </c:pt>
              <c:pt idx="325">
                <c:v>1.263774070767365E-2</c:v>
              </c:pt>
              <c:pt idx="326">
                <c:v>-9.7130359818420331E-3</c:v>
              </c:pt>
              <c:pt idx="327">
                <c:v>-5.5130069836894613E-2</c:v>
              </c:pt>
              <c:pt idx="328">
                <c:v>3.0579258521933106E-2</c:v>
              </c:pt>
              <c:pt idx="329">
                <c:v>8.7695068108990526E-2</c:v>
              </c:pt>
              <c:pt idx="330">
                <c:v>-2.2188876988435524E-2</c:v>
              </c:pt>
              <c:pt idx="331">
                <c:v>4.4646442394569164E-4</c:v>
              </c:pt>
              <c:pt idx="332">
                <c:v>4.7516389277730831E-2</c:v>
              </c:pt>
              <c:pt idx="333">
                <c:v>5.368015876946064E-2</c:v>
              </c:pt>
              <c:pt idx="334">
                <c:v>3.6817720379126229E-2</c:v>
              </c:pt>
              <c:pt idx="335">
                <c:v>1.0537570294635756E-2</c:v>
              </c:pt>
              <c:pt idx="336">
                <c:v>-1.0334840064105677E-3</c:v>
              </c:pt>
              <c:pt idx="337">
                <c:v>-3.0836952826126307E-2</c:v>
              </c:pt>
              <c:pt idx="338">
                <c:v>-1.4416360319907895E-2</c:v>
              </c:pt>
              <c:pt idx="339">
                <c:v>1.3517366379705464E-2</c:v>
              </c:pt>
              <c:pt idx="340">
                <c:v>-1.8788139428843387E-2</c:v>
              </c:pt>
              <c:pt idx="341">
                <c:v>-2.7973408701404523E-2</c:v>
              </c:pt>
              <c:pt idx="342">
                <c:v>1.6791552460823311E-2</c:v>
              </c:pt>
              <c:pt idx="343">
                <c:v>3.7192627603110928E-2</c:v>
              </c:pt>
              <c:pt idx="344">
                <c:v>3.7664743340339868E-3</c:v>
              </c:pt>
              <c:pt idx="345">
                <c:v>8.2621165765973004E-2</c:v>
              </c:pt>
              <c:pt idx="346">
                <c:v>4.6449361865379402E-3</c:v>
              </c:pt>
              <c:pt idx="347">
                <c:v>5.8227018520210727E-2</c:v>
              </c:pt>
              <c:pt idx="348">
                <c:v>-2.6741115771146795E-2</c:v>
              </c:pt>
              <c:pt idx="349">
                <c:v>1.8107875863423217E-2</c:v>
              </c:pt>
              <c:pt idx="350">
                <c:v>-3.5125004920342207E-3</c:v>
              </c:pt>
              <c:pt idx="351">
                <c:v>-1.0425468395405701E-2</c:v>
              </c:pt>
              <c:pt idx="352">
                <c:v>-4.5507479882753721E-2</c:v>
              </c:pt>
              <c:pt idx="353">
                <c:v>1.6711789925507148E-2</c:v>
              </c:pt>
              <c:pt idx="354">
                <c:v>-8.5263616768934014E-2</c:v>
              </c:pt>
              <c:pt idx="355">
                <c:v>-2.7559031291559677E-2</c:v>
              </c:pt>
              <c:pt idx="356">
                <c:v>-5.2997895665622963E-3</c:v>
              </c:pt>
              <c:pt idx="357">
                <c:v>-4.2698674502855027E-2</c:v>
              </c:pt>
              <c:pt idx="358">
                <c:v>-1.9148564841494853E-2</c:v>
              </c:pt>
              <c:pt idx="359">
                <c:v>-3.1138523965975828E-2</c:v>
              </c:pt>
              <c:pt idx="360">
                <c:v>-2.3767520515807661E-2</c:v>
              </c:pt>
              <c:pt idx="361">
                <c:v>-2.9898819174804636E-2</c:v>
              </c:pt>
              <c:pt idx="362">
                <c:v>2.53893296993013E-3</c:v>
              </c:pt>
              <c:pt idx="363">
                <c:v>-3.3460631389480078E-2</c:v>
              </c:pt>
              <c:pt idx="364">
                <c:v>1.6289197963042845E-2</c:v>
              </c:pt>
              <c:pt idx="365">
                <c:v>1.3958342549593716E-2</c:v>
              </c:pt>
              <c:pt idx="366">
                <c:v>-6.1394555265408712E-2</c:v>
              </c:pt>
              <c:pt idx="367">
                <c:v>5.228675745420297E-2</c:v>
              </c:pt>
              <c:pt idx="368">
                <c:v>-1.5501470134329232E-2</c:v>
              </c:pt>
              <c:pt idx="369">
                <c:v>-2.4334804991721803E-2</c:v>
              </c:pt>
              <c:pt idx="370">
                <c:v>1.3727628116775747E-2</c:v>
              </c:pt>
              <c:pt idx="371">
                <c:v>4.4166598677335855E-2</c:v>
              </c:pt>
              <c:pt idx="372">
                <c:v>-7.770291980590649E-3</c:v>
              </c:pt>
              <c:pt idx="373">
                <c:v>8.1205840951579233E-3</c:v>
              </c:pt>
              <c:pt idx="374">
                <c:v>-3.1960452966739439E-4</c:v>
              </c:pt>
              <c:pt idx="375">
                <c:v>1.8243905232269597E-2</c:v>
              </c:pt>
              <c:pt idx="376">
                <c:v>1.1065913472412703E-2</c:v>
              </c:pt>
              <c:pt idx="377">
                <c:v>-1.2685165526886699E-2</c:v>
              </c:pt>
              <c:pt idx="378">
                <c:v>1.4810966153931737E-2</c:v>
              </c:pt>
              <c:pt idx="379">
                <c:v>5.6196471706081219E-2</c:v>
              </c:pt>
              <c:pt idx="380">
                <c:v>-3.6522730776806789E-2</c:v>
              </c:pt>
              <c:pt idx="381">
                <c:v>1.6015408550219767E-2</c:v>
              </c:pt>
              <c:pt idx="382">
                <c:v>-7.0769854275720689E-2</c:v>
              </c:pt>
              <c:pt idx="383">
                <c:v>1.8762022610466111E-2</c:v>
              </c:pt>
              <c:pt idx="384">
                <c:v>-2.9675144096338535E-2</c:v>
              </c:pt>
              <c:pt idx="385">
                <c:v>-2.957150282461285E-2</c:v>
              </c:pt>
              <c:pt idx="386">
                <c:v>-1.5335698066905934E-2</c:v>
              </c:pt>
              <c:pt idx="387">
                <c:v>-3.0518948054258033E-2</c:v>
              </c:pt>
              <c:pt idx="388">
                <c:v>-1.6790657906063267E-2</c:v>
              </c:pt>
              <c:pt idx="389">
                <c:v>3.0515991352255689E-2</c:v>
              </c:pt>
              <c:pt idx="390">
                <c:v>7.261527812821722E-2</c:v>
              </c:pt>
              <c:pt idx="391">
                <c:v>-6.8028959175562065E-2</c:v>
              </c:pt>
              <c:pt idx="392">
                <c:v>2.8391443730759747E-3</c:v>
              </c:pt>
              <c:pt idx="393">
                <c:v>-4.936159958783648E-2</c:v>
              </c:pt>
              <c:pt idx="394">
                <c:v>1.6328992773773976E-2</c:v>
              </c:pt>
              <c:pt idx="395">
                <c:v>-1.4207619645804748E-2</c:v>
              </c:pt>
              <c:pt idx="396">
                <c:v>2.2134021112988123E-2</c:v>
              </c:pt>
              <c:pt idx="397">
                <c:v>-2.8484706191030718E-2</c:v>
              </c:pt>
              <c:pt idx="398">
                <c:v>2.6846050195089788E-2</c:v>
              </c:pt>
              <c:pt idx="399">
                <c:v>2.9163655948770462E-2</c:v>
              </c:pt>
              <c:pt idx="400">
                <c:v>3.5865624103964322E-2</c:v>
              </c:pt>
              <c:pt idx="401">
                <c:v>6.2739114678622698E-2</c:v>
              </c:pt>
              <c:pt idx="402">
                <c:v>1.7599673602938459E-2</c:v>
              </c:pt>
              <c:pt idx="403">
                <c:v>7.0972811502410416E-2</c:v>
              </c:pt>
              <c:pt idx="404">
                <c:v>2.6159044644512797E-2</c:v>
              </c:pt>
              <c:pt idx="405">
                <c:v>8.9921745205646886E-2</c:v>
              </c:pt>
              <c:pt idx="406">
                <c:v>-3.7968895912285028E-2</c:v>
              </c:pt>
              <c:pt idx="407">
                <c:v>-2.626120700525636E-2</c:v>
              </c:pt>
              <c:pt idx="408">
                <c:v>2.7586947127714367E-2</c:v>
              </c:pt>
              <c:pt idx="409">
                <c:v>3.8981781574760177E-2</c:v>
              </c:pt>
              <c:pt idx="410">
                <c:v>-6.7244250871834055E-4</c:v>
              </c:pt>
              <c:pt idx="411">
                <c:v>-2.4680623876651708E-3</c:v>
              </c:pt>
              <c:pt idx="412">
                <c:v>1.2972729511113279E-2</c:v>
              </c:pt>
              <c:pt idx="413">
                <c:v>2.9630130055237736E-2</c:v>
              </c:pt>
              <c:pt idx="414">
                <c:v>1.98665885515803E-2</c:v>
              </c:pt>
              <c:pt idx="415">
                <c:v>1.1192796216235479E-2</c:v>
              </c:pt>
              <c:pt idx="416">
                <c:v>-6.724203078063784E-2</c:v>
              </c:pt>
              <c:pt idx="417">
                <c:v>-7.7415350293534857E-3</c:v>
              </c:pt>
              <c:pt idx="418">
                <c:v>-1.9584457258090993E-2</c:v>
              </c:pt>
              <c:pt idx="419">
                <c:v>3.2854775525937185E-2</c:v>
              </c:pt>
              <c:pt idx="420">
                <c:v>5.2944290295720009E-4</c:v>
              </c:pt>
              <c:pt idx="421">
                <c:v>-1.5189379631499023E-2</c:v>
              </c:pt>
              <c:pt idx="422">
                <c:v>5.5082881807086537E-2</c:v>
              </c:pt>
              <c:pt idx="423">
                <c:v>-6.5821099335501287E-3</c:v>
              </c:pt>
              <c:pt idx="424">
                <c:v>-2.9086405615247557E-2</c:v>
              </c:pt>
              <c:pt idx="425">
                <c:v>-3.8286204399222257E-2</c:v>
              </c:pt>
              <c:pt idx="426">
                <c:v>2.4391282628839939E-2</c:v>
              </c:pt>
              <c:pt idx="427">
                <c:v>-2.5693816936835034E-2</c:v>
              </c:pt>
              <c:pt idx="428">
                <c:v>6.3271369373651964E-3</c:v>
              </c:pt>
              <c:pt idx="429">
                <c:v>5.4103685061122953E-2</c:v>
              </c:pt>
              <c:pt idx="430">
                <c:v>3.9205404217109496E-2</c:v>
              </c:pt>
              <c:pt idx="431">
                <c:v>3.6505491288760794E-2</c:v>
              </c:pt>
              <c:pt idx="432">
                <c:v>5.2711290451765258E-2</c:v>
              </c:pt>
              <c:pt idx="433">
                <c:v>4.6083201836877308E-2</c:v>
              </c:pt>
              <c:pt idx="434">
                <c:v>6.1374007312265277E-2</c:v>
              </c:pt>
              <c:pt idx="435">
                <c:v>4.621713685756923E-2</c:v>
              </c:pt>
              <c:pt idx="436">
                <c:v>6.6123703534231026E-2</c:v>
              </c:pt>
              <c:pt idx="437">
                <c:v>7.2318212584194796E-3</c:v>
              </c:pt>
              <c:pt idx="438">
                <c:v>-1.4642660213778136E-2</c:v>
              </c:pt>
              <c:pt idx="439">
                <c:v>3.0364670609218436E-2</c:v>
              </c:pt>
              <c:pt idx="440">
                <c:v>-2.0668531038606552E-2</c:v>
              </c:pt>
              <c:pt idx="441">
                <c:v>2.3745263420682505E-4</c:v>
              </c:pt>
              <c:pt idx="442">
                <c:v>1.7704529632204924E-2</c:v>
              </c:pt>
              <c:pt idx="443">
                <c:v>2.9979772644619374E-3</c:v>
              </c:pt>
              <c:pt idx="444">
                <c:v>2.3790260430294197E-2</c:v>
              </c:pt>
              <c:pt idx="445">
                <c:v>-4.0731430667048762E-2</c:v>
              </c:pt>
              <c:pt idx="446">
                <c:v>-1.8986772800957397E-2</c:v>
              </c:pt>
              <c:pt idx="447">
                <c:v>6.3203013305663802E-3</c:v>
              </c:pt>
              <c:pt idx="448">
                <c:v>1.0560986922645732E-2</c:v>
              </c:pt>
              <c:pt idx="449">
                <c:v>1.0510351323823386E-2</c:v>
              </c:pt>
              <c:pt idx="450">
                <c:v>-2.8065966742011561E-2</c:v>
              </c:pt>
              <c:pt idx="451">
                <c:v>-3.4072725880820443E-3</c:v>
              </c:pt>
              <c:pt idx="452">
                <c:v>2.080763201144098E-2</c:v>
              </c:pt>
              <c:pt idx="453">
                <c:v>9.2420618864412774E-3</c:v>
              </c:pt>
              <c:pt idx="454">
                <c:v>3.4443780725702311E-2</c:v>
              </c:pt>
              <c:pt idx="455">
                <c:v>7.2349286318553752E-3</c:v>
              </c:pt>
              <c:pt idx="456">
                <c:v>-7.633461872129832E-2</c:v>
              </c:pt>
              <c:pt idx="457">
                <c:v>-1.0821771356355647E-2</c:v>
              </c:pt>
              <c:pt idx="458">
                <c:v>-6.5135760143650856E-3</c:v>
              </c:pt>
              <c:pt idx="459">
                <c:v>-1.8824471651610608E-2</c:v>
              </c:pt>
              <c:pt idx="460">
                <c:v>-1.6362150818236998E-2</c:v>
              </c:pt>
              <c:pt idx="461">
                <c:v>1.6596364658214569E-3</c:v>
              </c:pt>
              <c:pt idx="462">
                <c:v>-3.2383537115650896E-2</c:v>
              </c:pt>
              <c:pt idx="463">
                <c:v>-5.8372288215983836E-2</c:v>
              </c:pt>
              <c:pt idx="464">
                <c:v>6.7505219481684975E-3</c:v>
              </c:pt>
              <c:pt idx="465">
                <c:v>-3.7638123946964086E-2</c:v>
              </c:pt>
              <c:pt idx="466">
                <c:v>-5.1276082557853542E-2</c:v>
              </c:pt>
              <c:pt idx="467">
                <c:v>3.9159628359310972E-2</c:v>
              </c:pt>
              <c:pt idx="468">
                <c:v>2.4245429825252351E-2</c:v>
              </c:pt>
              <c:pt idx="469">
                <c:v>-2.898968204187824E-2</c:v>
              </c:pt>
              <c:pt idx="470">
                <c:v>-2.7977743967463553E-2</c:v>
              </c:pt>
              <c:pt idx="471">
                <c:v>5.352853613623143E-2</c:v>
              </c:pt>
              <c:pt idx="472">
                <c:v>4.1182827848678549E-2</c:v>
              </c:pt>
              <c:pt idx="473">
                <c:v>6.1664037696748331E-2</c:v>
              </c:pt>
              <c:pt idx="474">
                <c:v>4.8299616917150345E-2</c:v>
              </c:pt>
              <c:pt idx="475">
                <c:v>-2.272114997968977E-2</c:v>
              </c:pt>
              <c:pt idx="476">
                <c:v>7.4860685913678005E-2</c:v>
              </c:pt>
              <c:pt idx="477">
                <c:v>1.4957515024980772E-2</c:v>
              </c:pt>
              <c:pt idx="478">
                <c:v>3.1371958332991667E-2</c:v>
              </c:pt>
              <c:pt idx="479">
                <c:v>5.4253263068033242E-2</c:v>
              </c:pt>
              <c:pt idx="480">
                <c:v>3.3305104399707908E-2</c:v>
              </c:pt>
              <c:pt idx="481">
                <c:v>-3.0393716750985789E-2</c:v>
              </c:pt>
              <c:pt idx="482">
                <c:v>2.1096472138363076E-2</c:v>
              </c:pt>
              <c:pt idx="483">
                <c:v>-9.2194952241264616E-4</c:v>
              </c:pt>
              <c:pt idx="484">
                <c:v>4.9798451267084154E-2</c:v>
              </c:pt>
              <c:pt idx="485">
                <c:v>-2.4631165395640586E-2</c:v>
              </c:pt>
              <c:pt idx="486">
                <c:v>-7.6585088466547546E-2</c:v>
              </c:pt>
              <c:pt idx="487">
                <c:v>2.2418616321529861E-2</c:v>
              </c:pt>
              <c:pt idx="488">
                <c:v>-1.0632569045399443E-2</c:v>
              </c:pt>
              <c:pt idx="489">
                <c:v>-3.8174183514615656E-2</c:v>
              </c:pt>
              <c:pt idx="490">
                <c:v>-3.3694834123924267E-2</c:v>
              </c:pt>
              <c:pt idx="491">
                <c:v>-3.2756882757737138E-2</c:v>
              </c:pt>
              <c:pt idx="492">
                <c:v>-5.3117519451503448E-2</c:v>
              </c:pt>
              <c:pt idx="493">
                <c:v>-3.1186786330251515E-2</c:v>
              </c:pt>
              <c:pt idx="494">
                <c:v>-4.1341473569445064E-2</c:v>
              </c:pt>
              <c:pt idx="495">
                <c:v>3.7132987624114655E-2</c:v>
              </c:pt>
              <c:pt idx="496">
                <c:v>6.7989305938112032E-2</c:v>
              </c:pt>
              <c:pt idx="497">
                <c:v>-2.337171589421061E-2</c:v>
              </c:pt>
              <c:pt idx="498">
                <c:v>-2.0714742019922738E-3</c:v>
              </c:pt>
              <c:pt idx="499">
                <c:v>-5.0094218485709163E-2</c:v>
              </c:pt>
              <c:pt idx="500">
                <c:v>3.2842179799208004E-2</c:v>
              </c:pt>
              <c:pt idx="501">
                <c:v>-2.7925259863909702E-2</c:v>
              </c:pt>
              <c:pt idx="502">
                <c:v>-1.8234294395096384E-3</c:v>
              </c:pt>
              <c:pt idx="503">
                <c:v>-3.0495244415855716E-2</c:v>
              </c:pt>
              <c:pt idx="504">
                <c:v>2.8062064680423049E-4</c:v>
              </c:pt>
              <c:pt idx="505">
                <c:v>-3.2974686446415546E-2</c:v>
              </c:pt>
              <c:pt idx="506">
                <c:v>-2.7624291135707857E-2</c:v>
              </c:pt>
              <c:pt idx="507">
                <c:v>-8.9236255386413887E-2</c:v>
              </c:pt>
              <c:pt idx="508">
                <c:v>-1.5787501324475706E-2</c:v>
              </c:pt>
              <c:pt idx="509">
                <c:v>-3.6198814346986019E-2</c:v>
              </c:pt>
              <c:pt idx="510">
                <c:v>7.2005698051480493E-3</c:v>
              </c:pt>
              <c:pt idx="511">
                <c:v>1.7191421419626707E-3</c:v>
              </c:pt>
              <c:pt idx="512">
                <c:v>-2.640543998751621E-2</c:v>
              </c:pt>
              <c:pt idx="513">
                <c:v>-4.1165004912354419E-2</c:v>
              </c:pt>
              <c:pt idx="514">
                <c:v>-4.3332286709061307E-2</c:v>
              </c:pt>
              <c:pt idx="515">
                <c:v>9.8394828239998233E-3</c:v>
              </c:pt>
              <c:pt idx="516">
                <c:v>-6.4945044287355813E-2</c:v>
              </c:pt>
              <c:pt idx="517">
                <c:v>1.4175389414091022E-2</c:v>
              </c:pt>
              <c:pt idx="518">
                <c:v>-1.5967298164611066E-2</c:v>
              </c:pt>
              <c:pt idx="519">
                <c:v>-4.7173696204197313E-2</c:v>
              </c:pt>
              <c:pt idx="520">
                <c:v>5.6679891682024142E-2</c:v>
              </c:pt>
              <c:pt idx="521">
                <c:v>-2.2962194866162022E-2</c:v>
              </c:pt>
              <c:pt idx="522">
                <c:v>-7.2673985059943824E-2</c:v>
              </c:pt>
              <c:pt idx="523">
                <c:v>-9.6381522549676468E-2</c:v>
              </c:pt>
              <c:pt idx="524">
                <c:v>-5.0080955782528136E-2</c:v>
              </c:pt>
              <c:pt idx="525">
                <c:v>-7.4014086381705368E-2</c:v>
              </c:pt>
              <c:pt idx="526">
                <c:v>-5.8312934288675677E-3</c:v>
              </c:pt>
              <c:pt idx="527">
                <c:v>-3.8679727058014812E-2</c:v>
              </c:pt>
              <c:pt idx="528">
                <c:v>-3.7217504390355316E-2</c:v>
              </c:pt>
              <c:pt idx="529">
                <c:v>-1.5539282208972161E-2</c:v>
              </c:pt>
              <c:pt idx="530">
                <c:v>1.3278620705512445E-2</c:v>
              </c:pt>
              <c:pt idx="531">
                <c:v>-8.9465019910443644E-2</c:v>
              </c:pt>
              <c:pt idx="532">
                <c:v>-6.7956322875068587E-2</c:v>
              </c:pt>
              <c:pt idx="533">
                <c:v>-7.6581476559138828E-2</c:v>
              </c:pt>
              <c:pt idx="534">
                <c:v>2.9023219002352718E-2</c:v>
              </c:pt>
              <c:pt idx="535">
                <c:v>-2.8363065431257439E-2</c:v>
              </c:pt>
              <c:pt idx="536">
                <c:v>-4.8335891197642589E-2</c:v>
              </c:pt>
              <c:pt idx="537">
                <c:v>-5.1160846618796718E-2</c:v>
              </c:pt>
              <c:pt idx="538">
                <c:v>-8.3898447441954183E-2</c:v>
              </c:pt>
              <c:pt idx="539">
                <c:v>4.2298104372506806E-2</c:v>
              </c:pt>
              <c:pt idx="540">
                <c:v>-4.4523892048613511E-2</c:v>
              </c:pt>
              <c:pt idx="541">
                <c:v>-5.8581123170361238E-2</c:v>
              </c:pt>
              <c:pt idx="542">
                <c:v>-8.4709669883258343E-3</c:v>
              </c:pt>
              <c:pt idx="543">
                <c:v>9.9723790579622218E-3</c:v>
              </c:pt>
              <c:pt idx="544">
                <c:v>3.654194355321394E-2</c:v>
              </c:pt>
              <c:pt idx="545">
                <c:v>-2.1798935961238719E-2</c:v>
              </c:pt>
              <c:pt idx="546">
                <c:v>1.1320359292312787E-2</c:v>
              </c:pt>
              <c:pt idx="547">
                <c:v>-3.3676880214137839E-2</c:v>
              </c:pt>
              <c:pt idx="548">
                <c:v>-4.9707210821402725E-2</c:v>
              </c:pt>
              <c:pt idx="549">
                <c:v>-7.2711739610499926E-2</c:v>
              </c:pt>
              <c:pt idx="550">
                <c:v>-7.7270608192859136E-2</c:v>
              </c:pt>
              <c:pt idx="551">
                <c:v>-1.2641421066788006E-2</c:v>
              </c:pt>
              <c:pt idx="552">
                <c:v>-4.9912476737414835E-3</c:v>
              </c:pt>
              <c:pt idx="553">
                <c:v>-5.1834273670730013E-3</c:v>
              </c:pt>
              <c:pt idx="554">
                <c:v>7.6894117631421288E-2</c:v>
              </c:pt>
              <c:pt idx="555">
                <c:v>7.7729717039520807E-4</c:v>
              </c:pt>
              <c:pt idx="556">
                <c:v>-1.6262799444753284E-2</c:v>
              </c:pt>
              <c:pt idx="557">
                <c:v>-2.2643364022959744E-2</c:v>
              </c:pt>
              <c:pt idx="558">
                <c:v>-1.9540756784311775E-2</c:v>
              </c:pt>
              <c:pt idx="559">
                <c:v>8.6453257474614631E-3</c:v>
              </c:pt>
              <c:pt idx="560">
                <c:v>3.7101660075171239E-2</c:v>
              </c:pt>
              <c:pt idx="561">
                <c:v>-7.3398340622160774E-2</c:v>
              </c:pt>
              <c:pt idx="562">
                <c:v>-3.8122627162324285E-2</c:v>
              </c:pt>
              <c:pt idx="563">
                <c:v>-8.771953388495568E-2</c:v>
              </c:pt>
              <c:pt idx="564">
                <c:v>3.5310693821949179E-2</c:v>
              </c:pt>
              <c:pt idx="565">
                <c:v>1.9903236414280379E-2</c:v>
              </c:pt>
              <c:pt idx="566">
                <c:v>5.9024541953928811E-2</c:v>
              </c:pt>
              <c:pt idx="567">
                <c:v>1.4890199079764521E-2</c:v>
              </c:pt>
              <c:pt idx="568">
                <c:v>2.5299603342357813E-2</c:v>
              </c:pt>
              <c:pt idx="569">
                <c:v>3.8834316147021042E-2</c:v>
              </c:pt>
              <c:pt idx="570">
                <c:v>-5.5250497124665898E-3</c:v>
              </c:pt>
              <c:pt idx="571">
                <c:v>-3.828151112355016E-3</c:v>
              </c:pt>
              <c:pt idx="572">
                <c:v>-1.662504146868482E-2</c:v>
              </c:pt>
              <c:pt idx="573">
                <c:v>1.897784047734774E-2</c:v>
              </c:pt>
              <c:pt idx="574">
                <c:v>1.2374449342849481E-2</c:v>
              </c:pt>
              <c:pt idx="575">
                <c:v>-3.3424300321999389E-2</c:v>
              </c:pt>
              <c:pt idx="576">
                <c:v>3.0337943643131027E-2</c:v>
              </c:pt>
              <c:pt idx="577">
                <c:v>-6.7072648130548806E-2</c:v>
              </c:pt>
              <c:pt idx="578">
                <c:v>4.7046739351586986E-2</c:v>
              </c:pt>
              <c:pt idx="579">
                <c:v>2.9744497333015651E-2</c:v>
              </c:pt>
              <c:pt idx="580">
                <c:v>4.4752477415086922E-2</c:v>
              </c:pt>
              <c:pt idx="581">
                <c:v>4.9065919045468753E-2</c:v>
              </c:pt>
              <c:pt idx="582">
                <c:v>5.769412964148124E-3</c:v>
              </c:pt>
              <c:pt idx="583">
                <c:v>4.0333420996590874E-2</c:v>
              </c:pt>
              <c:pt idx="584">
                <c:v>4.2280882949459198E-3</c:v>
              </c:pt>
              <c:pt idx="585">
                <c:v>4.9035599996719803E-2</c:v>
              </c:pt>
              <c:pt idx="586">
                <c:v>3.6511807406778729E-2</c:v>
              </c:pt>
              <c:pt idx="587">
                <c:v>7.0442723988284328E-2</c:v>
              </c:pt>
              <c:pt idx="588">
                <c:v>5.5702648053348902E-2</c:v>
              </c:pt>
              <c:pt idx="589">
                <c:v>1.4533353180626207E-2</c:v>
              </c:pt>
              <c:pt idx="590">
                <c:v>1.7922853136313144E-2</c:v>
              </c:pt>
              <c:pt idx="591">
                <c:v>2.6230885491389522E-2</c:v>
              </c:pt>
              <c:pt idx="592">
                <c:v>3.4360261758161315E-2</c:v>
              </c:pt>
              <c:pt idx="593">
                <c:v>2.8344583702104131E-2</c:v>
              </c:pt>
              <c:pt idx="594">
                <c:v>-3.2619303441405734E-2</c:v>
              </c:pt>
              <c:pt idx="595">
                <c:v>4.4709842707872482E-2</c:v>
              </c:pt>
              <c:pt idx="596">
                <c:v>4.2045718096382245E-2</c:v>
              </c:pt>
              <c:pt idx="597">
                <c:v>4.9058201759042852E-2</c:v>
              </c:pt>
              <c:pt idx="598">
                <c:v>-1.4533251855501916E-3</c:v>
              </c:pt>
              <c:pt idx="599">
                <c:v>-6.126331690987552E-2</c:v>
              </c:pt>
              <c:pt idx="600">
                <c:v>4.7034158031991069E-3</c:v>
              </c:pt>
              <c:pt idx="601">
                <c:v>-5.3070519643814151E-3</c:v>
              </c:pt>
              <c:pt idx="602">
                <c:v>4.8283063749557265E-2</c:v>
              </c:pt>
              <c:pt idx="603">
                <c:v>5.8662723026587926E-3</c:v>
              </c:pt>
              <c:pt idx="604">
                <c:v>1.6161693427950929E-2</c:v>
              </c:pt>
              <c:pt idx="605">
                <c:v>-3.6402339755563951E-2</c:v>
              </c:pt>
              <c:pt idx="606">
                <c:v>2.0328829658970982E-2</c:v>
              </c:pt>
              <c:pt idx="607">
                <c:v>4.276766988324443E-2</c:v>
              </c:pt>
              <c:pt idx="608">
                <c:v>-9.9240464147509755E-4</c:v>
              </c:pt>
              <c:pt idx="609">
                <c:v>6.3193957259965572E-2</c:v>
              </c:pt>
              <c:pt idx="610">
                <c:v>8.5830544275510512E-2</c:v>
              </c:pt>
              <c:pt idx="611">
                <c:v>-1.2145851591167656E-3</c:v>
              </c:pt>
              <c:pt idx="612">
                <c:v>-2.3514210379167011E-2</c:v>
              </c:pt>
              <c:pt idx="613">
                <c:v>-2.9447930902017916E-3</c:v>
              </c:pt>
              <c:pt idx="614">
                <c:v>3.1258474038389217E-2</c:v>
              </c:pt>
              <c:pt idx="615">
                <c:v>-3.8924796657782146E-2</c:v>
              </c:pt>
              <c:pt idx="616">
                <c:v>-1.0535982575500036E-2</c:v>
              </c:pt>
              <c:pt idx="617">
                <c:v>-2.8331686260619549E-2</c:v>
              </c:pt>
              <c:pt idx="618">
                <c:v>-2.3823425043365987E-2</c:v>
              </c:pt>
              <c:pt idx="619">
                <c:v>2.2397194988887037E-2</c:v>
              </c:pt>
              <c:pt idx="620">
                <c:v>2.6362439180936725E-2</c:v>
              </c:pt>
              <c:pt idx="621">
                <c:v>8.8287252080974099E-2</c:v>
              </c:pt>
              <c:pt idx="622">
                <c:v>-4.5421115317243022E-2</c:v>
              </c:pt>
              <c:pt idx="623">
                <c:v>7.1005973797300115E-3</c:v>
              </c:pt>
              <c:pt idx="624">
                <c:v>7.1608948346096213E-2</c:v>
              </c:pt>
              <c:pt idx="625">
                <c:v>3.4083838673517164E-2</c:v>
              </c:pt>
              <c:pt idx="626">
                <c:v>1.4850664303600603E-2</c:v>
              </c:pt>
              <c:pt idx="627">
                <c:v>-3.1505831759393033E-4</c:v>
              </c:pt>
              <c:pt idx="628">
                <c:v>-3.0393488838234006E-3</c:v>
              </c:pt>
              <c:pt idx="629">
                <c:v>-2.110375604553294E-2</c:v>
              </c:pt>
              <c:pt idx="630">
                <c:v>-3.2299832945591689E-2</c:v>
              </c:pt>
              <c:pt idx="631">
                <c:v>-2.1329011908385986E-2</c:v>
              </c:pt>
              <c:pt idx="632">
                <c:v>-1.5078037067737249E-2</c:v>
              </c:pt>
              <c:pt idx="633">
                <c:v>3.1319054148251091E-2</c:v>
              </c:pt>
              <c:pt idx="634">
                <c:v>-4.3147026029409119E-2</c:v>
              </c:pt>
              <c:pt idx="635">
                <c:v>-4.9996388555501703E-2</c:v>
              </c:pt>
              <c:pt idx="636">
                <c:v>-7.3927935919460452E-2</c:v>
              </c:pt>
              <c:pt idx="637">
                <c:v>-9.0945672450985171E-2</c:v>
              </c:pt>
              <c:pt idx="638">
                <c:v>-2.8116905964655103E-2</c:v>
              </c:pt>
              <c:pt idx="639">
                <c:v>-1.1496955600550862E-2</c:v>
              </c:pt>
              <c:pt idx="640">
                <c:v>-2.5276411183069669E-2</c:v>
              </c:pt>
              <c:pt idx="641">
                <c:v>3.9755568025023003E-2</c:v>
              </c:pt>
              <c:pt idx="642">
                <c:v>2.8588090260538657E-2</c:v>
              </c:pt>
              <c:pt idx="643">
                <c:v>1.8580012509240795E-2</c:v>
              </c:pt>
              <c:pt idx="644">
                <c:v>-2.4939263330038486E-2</c:v>
              </c:pt>
              <c:pt idx="645">
                <c:v>-3.7096124562038924E-2</c:v>
              </c:pt>
              <c:pt idx="646">
                <c:v>2.9290425314128399E-2</c:v>
              </c:pt>
              <c:pt idx="647">
                <c:v>-4.9710264781916536E-2</c:v>
              </c:pt>
              <c:pt idx="648">
                <c:v>-3.5326625844922965E-2</c:v>
              </c:pt>
              <c:pt idx="649">
                <c:v>3.8237049464860284E-2</c:v>
              </c:pt>
              <c:pt idx="650">
                <c:v>0.10944346384350823</c:v>
              </c:pt>
              <c:pt idx="651">
                <c:v>1.2722335018743536E-2</c:v>
              </c:pt>
              <c:pt idx="652">
                <c:v>-4.7896480294033594E-2</c:v>
              </c:pt>
              <c:pt idx="653">
                <c:v>-2.9195739930543141E-4</c:v>
              </c:pt>
              <c:pt idx="654">
                <c:v>4.1746727092813352E-2</c:v>
              </c:pt>
              <c:pt idx="655">
                <c:v>4.0925024560320544E-2</c:v>
              </c:pt>
              <c:pt idx="656">
                <c:v>-1.2713725857834035E-2</c:v>
              </c:pt>
              <c:pt idx="657">
                <c:v>-9.2699172689476583E-3</c:v>
              </c:pt>
              <c:pt idx="658">
                <c:v>2.8068988277686557E-2</c:v>
              </c:pt>
              <c:pt idx="659">
                <c:v>2.8587829349999261E-2</c:v>
              </c:pt>
              <c:pt idx="660">
                <c:v>4.3005625729723995E-2</c:v>
              </c:pt>
              <c:pt idx="661">
                <c:v>-2.2013355748313757E-3</c:v>
              </c:pt>
              <c:pt idx="662">
                <c:v>4.6976795928451054E-2</c:v>
              </c:pt>
              <c:pt idx="663">
                <c:v>1.4394332636364027E-2</c:v>
              </c:pt>
              <c:pt idx="664">
                <c:v>2.3120794028484326E-2</c:v>
              </c:pt>
              <c:pt idx="665">
                <c:v>4.6876895449268652E-2</c:v>
              </c:pt>
              <c:pt idx="666">
                <c:v>2.6295687148652824E-2</c:v>
              </c:pt>
              <c:pt idx="667">
                <c:v>-3.6743778582960296E-2</c:v>
              </c:pt>
              <c:pt idx="668">
                <c:v>3.3728000472805775E-3</c:v>
              </c:pt>
              <c:pt idx="669">
                <c:v>2.6754907524004778E-2</c:v>
              </c:pt>
              <c:pt idx="670">
                <c:v>-2.0391246989701628E-3</c:v>
              </c:pt>
              <c:pt idx="671">
                <c:v>-3.754971707326682E-2</c:v>
              </c:pt>
              <c:pt idx="672">
                <c:v>1.7595072594913219E-2</c:v>
              </c:pt>
              <c:pt idx="673">
                <c:v>9.98887741872867E-3</c:v>
              </c:pt>
              <c:pt idx="674">
                <c:v>-1.671817104078599E-2</c:v>
              </c:pt>
              <c:pt idx="675">
                <c:v>1.350272136920605E-2</c:v>
              </c:pt>
              <c:pt idx="676">
                <c:v>2.4786816770925313E-3</c:v>
              </c:pt>
              <c:pt idx="677">
                <c:v>-1.8532852214265816E-2</c:v>
              </c:pt>
              <c:pt idx="678">
                <c:v>-3.4634277556810922E-2</c:v>
              </c:pt>
              <c:pt idx="679">
                <c:v>-1.0106215387351014E-3</c:v>
              </c:pt>
              <c:pt idx="680">
                <c:v>-2.954988103098799E-3</c:v>
              </c:pt>
              <c:pt idx="681">
                <c:v>2.3800792650468416E-2</c:v>
              </c:pt>
              <c:pt idx="682">
                <c:v>-7.2059962769346342E-3</c:v>
              </c:pt>
              <c:pt idx="683">
                <c:v>1.014102997108246E-3</c:v>
              </c:pt>
              <c:pt idx="684">
                <c:v>4.1381779604150459E-2</c:v>
              </c:pt>
              <c:pt idx="685">
                <c:v>7.5141387839754437E-2</c:v>
              </c:pt>
              <c:pt idx="686">
                <c:v>3.8780857549583381E-2</c:v>
              </c:pt>
              <c:pt idx="687">
                <c:v>6.5394475574205302E-3</c:v>
              </c:pt>
              <c:pt idx="688">
                <c:v>8.2036959399731657E-3</c:v>
              </c:pt>
              <c:pt idx="689">
                <c:v>4.886686459800238E-2</c:v>
              </c:pt>
              <c:pt idx="690">
                <c:v>-1.7644394727355461E-2</c:v>
              </c:pt>
              <c:pt idx="691">
                <c:v>2.4789490673979842E-3</c:v>
              </c:pt>
              <c:pt idx="692">
                <c:v>6.6893979403881865E-2</c:v>
              </c:pt>
              <c:pt idx="693">
                <c:v>1.6645840513768384E-2</c:v>
              </c:pt>
              <c:pt idx="694">
                <c:v>-2.2246739325872511E-2</c:v>
              </c:pt>
              <c:pt idx="695">
                <c:v>1.3860120833601997E-2</c:v>
              </c:pt>
              <c:pt idx="696">
                <c:v>-1.2490593319387067E-2</c:v>
              </c:pt>
              <c:pt idx="697">
                <c:v>2.1067370430021271E-2</c:v>
              </c:pt>
              <c:pt idx="698">
                <c:v>1.8783042382199078E-2</c:v>
              </c:pt>
              <c:pt idx="699">
                <c:v>4.3829804903547043E-2</c:v>
              </c:pt>
              <c:pt idx="700">
                <c:v>-5.9628943346163865E-2</c:v>
              </c:pt>
              <c:pt idx="701">
                <c:v>1.4900074888888781E-2</c:v>
              </c:pt>
              <c:pt idx="702">
                <c:v>-3.0772564377112843E-3</c:v>
              </c:pt>
              <c:pt idx="703">
                <c:v>6.7284109327466979E-2</c:v>
              </c:pt>
              <c:pt idx="704">
                <c:v>3.6241776216767718E-2</c:v>
              </c:pt>
              <c:pt idx="705">
                <c:v>2.9097473010117447E-2</c:v>
              </c:pt>
              <c:pt idx="706">
                <c:v>-2.588996212460426E-2</c:v>
              </c:pt>
              <c:pt idx="707">
                <c:v>-4.8645672921795224E-2</c:v>
              </c:pt>
              <c:pt idx="708">
                <c:v>3.6211518276857646E-2</c:v>
              </c:pt>
              <c:pt idx="709">
                <c:v>5.0582127309848346E-2</c:v>
              </c:pt>
              <c:pt idx="710">
                <c:v>-1.1394604392759966E-2</c:v>
              </c:pt>
              <c:pt idx="711">
                <c:v>5.6519734195391358E-2</c:v>
              </c:pt>
              <c:pt idx="712">
                <c:v>-7.5747532139960327E-2</c:v>
              </c:pt>
              <c:pt idx="713">
                <c:v>4.9071386763213098E-3</c:v>
              </c:pt>
              <c:pt idx="714">
                <c:v>-2.6409977219101322E-2</c:v>
              </c:pt>
              <c:pt idx="715">
                <c:v>-6.8166321670313224E-3</c:v>
              </c:pt>
              <c:pt idx="716">
                <c:v>-1.8145004110723839E-2</c:v>
              </c:pt>
              <c:pt idx="717">
                <c:v>3.0032338580862294E-2</c:v>
              </c:pt>
              <c:pt idx="718">
                <c:v>2.5883370358573465E-2</c:v>
              </c:pt>
              <c:pt idx="719">
                <c:v>-1.3719980131885912E-2</c:v>
              </c:pt>
              <c:pt idx="720">
                <c:v>-8.176542955053101E-3</c:v>
              </c:pt>
              <c:pt idx="721">
                <c:v>-1.9033389017004687E-2</c:v>
              </c:pt>
              <c:pt idx="722">
                <c:v>5.1653458823962772E-2</c:v>
              </c:pt>
              <c:pt idx="723">
                <c:v>-6.9481613179105395E-3</c:v>
              </c:pt>
              <c:pt idx="724">
                <c:v>2.9394614192113977E-2</c:v>
              </c:pt>
              <c:pt idx="725">
                <c:v>-8.098799413110136E-2</c:v>
              </c:pt>
              <c:pt idx="726">
                <c:v>-1.1918700315995068E-2</c:v>
              </c:pt>
              <c:pt idx="727">
                <c:v>3.8813103928409198E-2</c:v>
              </c:pt>
              <c:pt idx="728">
                <c:v>2.0386866664046543E-2</c:v>
              </c:pt>
              <c:pt idx="729">
                <c:v>-2.3294739554434507E-2</c:v>
              </c:pt>
              <c:pt idx="730">
                <c:v>1.5578615524050932E-2</c:v>
              </c:pt>
              <c:pt idx="731">
                <c:v>3.333457302356102E-2</c:v>
              </c:pt>
              <c:pt idx="732">
                <c:v>-1.318007526956233E-2</c:v>
              </c:pt>
              <c:pt idx="733">
                <c:v>2.5760968390808436E-2</c:v>
              </c:pt>
              <c:pt idx="734">
                <c:v>-3.2393518437984881E-2</c:v>
              </c:pt>
              <c:pt idx="735">
                <c:v>5.1777057600515874E-2</c:v>
              </c:pt>
              <c:pt idx="736">
                <c:v>-3.5149876361641574E-2</c:v>
              </c:pt>
              <c:pt idx="737">
                <c:v>6.0634368118299697E-2</c:v>
              </c:pt>
              <c:pt idx="738">
                <c:v>3.5221055401542856E-2</c:v>
              </c:pt>
              <c:pt idx="739">
                <c:v>5.6545013841076575E-2</c:v>
              </c:pt>
              <c:pt idx="740">
                <c:v>5.6562719898935576E-2</c:v>
              </c:pt>
              <c:pt idx="741">
                <c:v>2.3650335673999656E-2</c:v>
              </c:pt>
              <c:pt idx="742">
                <c:v>0.1259277967405481</c:v>
              </c:pt>
              <c:pt idx="743">
                <c:v>6.0664866414681384E-2</c:v>
              </c:pt>
              <c:pt idx="744">
                <c:v>2.5734917619659292E-2</c:v>
              </c:pt>
              <c:pt idx="745">
                <c:v>-1.3355808444133643E-2</c:v>
              </c:pt>
              <c:pt idx="746">
                <c:v>-7.6233864915105087E-3</c:v>
              </c:pt>
              <c:pt idx="747">
                <c:v>-4.0244784188288918E-2</c:v>
              </c:pt>
              <c:pt idx="748">
                <c:v>-2.4548957175148267E-2</c:v>
              </c:pt>
              <c:pt idx="749">
                <c:v>-3.0486403150495001E-2</c:v>
              </c:pt>
              <c:pt idx="750">
                <c:v>-5.0498817910365368E-2</c:v>
              </c:pt>
              <c:pt idx="751">
                <c:v>6.3771462577121518E-2</c:v>
              </c:pt>
              <c:pt idx="752">
                <c:v>6.7673953502785267E-2</c:v>
              </c:pt>
              <c:pt idx="753">
                <c:v>-9.1410097290265391E-2</c:v>
              </c:pt>
              <c:pt idx="754">
                <c:v>2.4084555200217572E-2</c:v>
              </c:pt>
              <c:pt idx="755">
                <c:v>-3.1201060904613165E-2</c:v>
              </c:pt>
              <c:pt idx="756">
                <c:v>-3.2922910866091115E-3</c:v>
              </c:pt>
              <c:pt idx="757">
                <c:v>4.182307770477145E-2</c:v>
              </c:pt>
              <c:pt idx="758">
                <c:v>4.4780404806311402E-2</c:v>
              </c:pt>
              <c:pt idx="759">
                <c:v>5.3081745912203715E-2</c:v>
              </c:pt>
              <c:pt idx="760">
                <c:v>2.6932251797395779E-3</c:v>
              </c:pt>
              <c:pt idx="761">
                <c:v>1.5321369424500908E-2</c:v>
              </c:pt>
              <c:pt idx="762">
                <c:v>4.0585596912293909E-2</c:v>
              </c:pt>
              <c:pt idx="763">
                <c:v>7.9130691363712202E-2</c:v>
              </c:pt>
              <c:pt idx="764">
                <c:v>5.5460046870392965E-2</c:v>
              </c:pt>
              <c:pt idx="765">
                <c:v>2.5529285510636157E-2</c:v>
              </c:pt>
              <c:pt idx="766">
                <c:v>7.7976059070339332E-3</c:v>
              </c:pt>
              <c:pt idx="767">
                <c:v>3.6718897387366667E-3</c:v>
              </c:pt>
              <c:pt idx="768">
                <c:v>3.0112746670389434E-2</c:v>
              </c:pt>
              <c:pt idx="769">
                <c:v>3.6020545805504511E-2</c:v>
              </c:pt>
              <c:pt idx="770">
                <c:v>2.776850833178468E-2</c:v>
              </c:pt>
              <c:pt idx="771">
                <c:v>-9.886218558949178E-2</c:v>
              </c:pt>
              <c:pt idx="772">
                <c:v>-2.5900832991577971E-2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48E-4AC0-9E8D-D5554B0C7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689216"/>
        <c:axId val="249691136"/>
      </c:scatterChart>
      <c:valAx>
        <c:axId val="249689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baseline="0" dirty="0">
                    <a:solidFill>
                      <a:schemeClr val="tx1"/>
                    </a:solidFill>
                  </a:rPr>
                  <a:t>Predicted Value</a:t>
                </a:r>
                <a:endParaRPr lang="en-US" sz="1800" b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42292286043406879"/>
              <c:y val="0.9194570518368894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691136"/>
        <c:crosses val="autoZero"/>
        <c:crossBetween val="midCat"/>
      </c:valAx>
      <c:valAx>
        <c:axId val="249691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Residual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689216"/>
        <c:crosses val="autoZero"/>
        <c:crossBetween val="midCat"/>
      </c:valAx>
      <c:spPr>
        <a:ln w="9525">
          <a:solidFill>
            <a:schemeClr val="tx1">
              <a:lumMod val="95000"/>
              <a:lumOff val="5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49990528"/>
        <c:axId val="250037760"/>
      </c:scatterChart>
      <c:valAx>
        <c:axId val="249990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weight box average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037760"/>
        <c:crosses val="autoZero"/>
        <c:crossBetween val="midCat"/>
      </c:valAx>
      <c:valAx>
        <c:axId val="25003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Predicted Value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99052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620A7-6866-4627-AFED-766E59B87AD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C771F-79F6-49DB-9F03-8A99FECD9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1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32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50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476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96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124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946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772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588" algn="l" defTabSz="9136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71C771F-79F6-49DB-9F03-8A99FECD9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73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10718d1d8d6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10718d1d8d6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C771F-79F6-49DB-9F03-8A99FECD997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49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C771F-79F6-49DB-9F03-8A99FECD997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42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>
          <a:extLst>
            <a:ext uri="{FF2B5EF4-FFF2-40B4-BE49-F238E27FC236}">
              <a16:creationId xmlns="" xmlns:a16="http://schemas.microsoft.com/office/drawing/2014/main" id="{0BA0A02B-6EBA-553F-750E-98290734F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10718d1d8d6_0_475:notes">
            <a:extLst>
              <a:ext uri="{FF2B5EF4-FFF2-40B4-BE49-F238E27FC236}">
                <a16:creationId xmlns="" xmlns:a16="http://schemas.microsoft.com/office/drawing/2014/main" id="{4780E3F7-D0CE-4220-DEA8-53E426F08D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10718d1d8d6_0_475:notes">
            <a:extLst>
              <a:ext uri="{FF2B5EF4-FFF2-40B4-BE49-F238E27FC236}">
                <a16:creationId xmlns="" xmlns:a16="http://schemas.microsoft.com/office/drawing/2014/main" id="{C8E89038-ADC5-2137-4324-4EC8AA282E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4146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06cd67cd44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06cd67cd44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>
          <a:extLst>
            <a:ext uri="{FF2B5EF4-FFF2-40B4-BE49-F238E27FC236}">
              <a16:creationId xmlns="" xmlns:a16="http://schemas.microsoft.com/office/drawing/2014/main" id="{6A7A77B5-96F6-C88E-4C3A-94D9259CA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8f3578041f_0_936:notes">
            <a:extLst>
              <a:ext uri="{FF2B5EF4-FFF2-40B4-BE49-F238E27FC236}">
                <a16:creationId xmlns="" xmlns:a16="http://schemas.microsoft.com/office/drawing/2014/main" id="{28057534-FFFA-DD78-6674-B75E05D5E3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8f3578041f_0_936:notes">
            <a:extLst>
              <a:ext uri="{FF2B5EF4-FFF2-40B4-BE49-F238E27FC236}">
                <a16:creationId xmlns="" xmlns:a16="http://schemas.microsoft.com/office/drawing/2014/main" id="{61CDBD02-10CC-4104-E816-521F45B2B99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3590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>
          <a:extLst>
            <a:ext uri="{FF2B5EF4-FFF2-40B4-BE49-F238E27FC236}">
              <a16:creationId xmlns="" xmlns:a16="http://schemas.microsoft.com/office/drawing/2014/main" id="{9184DB6E-0813-09A3-CCDC-BDADA0629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8f3578041f_0_644:notes">
            <a:extLst>
              <a:ext uri="{FF2B5EF4-FFF2-40B4-BE49-F238E27FC236}">
                <a16:creationId xmlns="" xmlns:a16="http://schemas.microsoft.com/office/drawing/2014/main" id="{64302A6C-EE6C-1D65-A20F-0DD7F88253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8f3578041f_0_644:notes">
            <a:extLst>
              <a:ext uri="{FF2B5EF4-FFF2-40B4-BE49-F238E27FC236}">
                <a16:creationId xmlns="" xmlns:a16="http://schemas.microsoft.com/office/drawing/2014/main" id="{40676013-ACF3-07C1-F21A-EBC328477C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5491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C771F-79F6-49DB-9F03-8A99FECD997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48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a37943ea5b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a37943ea5b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a502d1fcd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a502d1fcd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/>
              <a:t>© Copyright  www.free-ppt-templates-download.com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C6C2FD-73B8-4863-B2E2-16113EE29E09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3887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C771F-79F6-49DB-9F03-8A99FECD99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75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62bbc0e88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062bbc0e88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71C771F-79F6-49DB-9F03-8A99FECD997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3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3195795"/>
            <a:ext cx="15544800" cy="2205038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43200" y="5829300"/>
            <a:ext cx="12801600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5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7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78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0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26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26517600" y="619124"/>
            <a:ext cx="8229600" cy="13165932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828800" y="619124"/>
            <a:ext cx="24384000" cy="13165932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6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189750" y="2721476"/>
            <a:ext cx="7631400" cy="45882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92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189750" y="7308776"/>
            <a:ext cx="7631400" cy="7032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5699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4590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4400" y="2495900"/>
            <a:ext cx="16459200" cy="60582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marL="913672" lvl="0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338" lvl="1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012" lvl="2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4672" lvl="3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8352" lvl="4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2010" lvl="5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5688" lvl="6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09352" lvl="7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3024" lvl="8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604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marL="913672" lvl="0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7338" lvl="1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012" lvl="2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4672" lvl="3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8352" lvl="4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2010" lvl="5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5688" lvl="6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09352" lvl="7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3024" lvl="8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marL="913672" lvl="0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7338" lvl="1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012" lvl="2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4672" lvl="3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8352" lvl="4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2010" lvl="5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5688" lvl="6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09352" lvl="7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3024" lvl="8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095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706" tIns="182706" rIns="182706" bIns="182706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marL="913672" lvl="0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1pPr>
            <a:lvl2pPr marL="1827338" lvl="1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012" lvl="2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4672" lvl="3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8352" lvl="4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2010" lvl="5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5688" lvl="6" indent="-60912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09352" lvl="7" indent="-60912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3024" lvl="8" indent="-60912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7482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980502" y="900300"/>
            <a:ext cx="12735600" cy="81816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1099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9144000" y="-252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706" tIns="182706" rIns="182706" bIns="182706" anchor="ctr" anchorCtr="0">
            <a:noAutofit/>
          </a:bodyPr>
          <a:lstStyle/>
          <a:p>
            <a:pPr defTabSz="913672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706" tIns="182706" rIns="182706" bIns="182706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marL="913672" lvl="0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338" lvl="1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012" lvl="2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4672" lvl="3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8352" lvl="4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2010" lvl="5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5688" lvl="6" indent="-63449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09352" lvl="7" indent="-63449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3024" lvl="8" indent="-63449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6119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400" y="8461152"/>
            <a:ext cx="11997600" cy="1210200"/>
          </a:xfrm>
          <a:prstGeom prst="rect">
            <a:avLst/>
          </a:prstGeom>
        </p:spPr>
        <p:txBody>
          <a:bodyPr spcFirstLastPara="1" wrap="square" lIns="182706" tIns="182706" rIns="182706" bIns="182706" anchor="ctr" anchorCtr="0">
            <a:normAutofit/>
          </a:bodyPr>
          <a:lstStyle>
            <a:lvl1pPr marL="913672" lvl="0" indent="-45684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713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4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706" tIns="182706" rIns="182706" bIns="182706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3400" y="6304452"/>
            <a:ext cx="17041200" cy="2601600"/>
          </a:xfrm>
          <a:prstGeom prst="rect">
            <a:avLst/>
          </a:prstGeom>
        </p:spPr>
        <p:txBody>
          <a:bodyPr spcFirstLastPara="1" wrap="square" lIns="182706" tIns="182706" rIns="182706" bIns="182706" anchor="t" anchorCtr="0">
            <a:normAutofit/>
          </a:bodyPr>
          <a:lstStyle>
            <a:lvl1pPr marL="913672" lvl="0" indent="-63449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338" lvl="1" indent="-63449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012" lvl="2" indent="-63449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4672" lvl="3" indent="-63449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8352" lvl="4" indent="-63449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2010" lvl="5" indent="-63449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5688" lvl="6" indent="-63449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09352" lvl="7" indent="-63449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3024" lvl="8" indent="-63449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967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2853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551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21000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6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6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250" indent="0" algn="ctr">
              <a:buNone/>
              <a:defRPr sz="3000"/>
            </a:lvl2pPr>
            <a:lvl3pPr marL="1370510" indent="0" algn="ctr">
              <a:buNone/>
              <a:defRPr sz="3000"/>
            </a:lvl3pPr>
            <a:lvl4pPr marL="2055760" indent="0" algn="ctr">
              <a:buNone/>
              <a:defRPr sz="2400"/>
            </a:lvl4pPr>
            <a:lvl5pPr marL="2741012" indent="0" algn="ctr">
              <a:buNone/>
              <a:defRPr sz="2400"/>
            </a:lvl5pPr>
            <a:lvl6pPr marL="3426264" indent="0" algn="ctr">
              <a:buNone/>
              <a:defRPr sz="2400"/>
            </a:lvl6pPr>
            <a:lvl7pPr marL="4111514" indent="0" algn="ctr">
              <a:buNone/>
              <a:defRPr sz="2400"/>
            </a:lvl7pPr>
            <a:lvl8pPr marL="4796760" indent="0" algn="ctr">
              <a:buNone/>
              <a:defRPr sz="2400"/>
            </a:lvl8pPr>
            <a:lvl9pPr marL="548201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18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463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4" y="2564745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4" y="6884201"/>
            <a:ext cx="15773400" cy="2250282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25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051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05576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101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626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151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79676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201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55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47"/>
            <a:ext cx="7772400" cy="65270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47"/>
            <a:ext cx="7772400" cy="65270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2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701"/>
            <a:ext cx="15773400" cy="19883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711" y="2521746"/>
            <a:ext cx="77366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250" indent="0">
              <a:buNone/>
              <a:defRPr sz="3000" b="1"/>
            </a:lvl2pPr>
            <a:lvl3pPr marL="1370510" indent="0">
              <a:buNone/>
              <a:defRPr sz="3000" b="1"/>
            </a:lvl3pPr>
            <a:lvl4pPr marL="2055760" indent="0">
              <a:buNone/>
              <a:defRPr sz="2400" b="1"/>
            </a:lvl4pPr>
            <a:lvl5pPr marL="2741012" indent="0">
              <a:buNone/>
              <a:defRPr sz="2400" b="1"/>
            </a:lvl5pPr>
            <a:lvl6pPr marL="3426264" indent="0">
              <a:buNone/>
              <a:defRPr sz="2400" b="1"/>
            </a:lvl6pPr>
            <a:lvl7pPr marL="4111514" indent="0">
              <a:buNone/>
              <a:defRPr sz="2400" b="1"/>
            </a:lvl7pPr>
            <a:lvl8pPr marL="4796760" indent="0">
              <a:buNone/>
              <a:defRPr sz="2400" b="1"/>
            </a:lvl8pPr>
            <a:lvl9pPr marL="548201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711" y="3757619"/>
            <a:ext cx="7736682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15" y="2521746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250" indent="0">
              <a:buNone/>
              <a:defRPr sz="3000" b="1"/>
            </a:lvl2pPr>
            <a:lvl3pPr marL="1370510" indent="0">
              <a:buNone/>
              <a:defRPr sz="3000" b="1"/>
            </a:lvl3pPr>
            <a:lvl4pPr marL="2055760" indent="0">
              <a:buNone/>
              <a:defRPr sz="2400" b="1"/>
            </a:lvl4pPr>
            <a:lvl5pPr marL="2741012" indent="0">
              <a:buNone/>
              <a:defRPr sz="2400" b="1"/>
            </a:lvl5pPr>
            <a:lvl6pPr marL="3426264" indent="0">
              <a:buNone/>
              <a:defRPr sz="2400" b="1"/>
            </a:lvl6pPr>
            <a:lvl7pPr marL="4111514" indent="0">
              <a:buNone/>
              <a:defRPr sz="2400" b="1"/>
            </a:lvl7pPr>
            <a:lvl8pPr marL="4796760" indent="0">
              <a:buNone/>
              <a:defRPr sz="2400" b="1"/>
            </a:lvl8pPr>
            <a:lvl9pPr marL="548201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15" y="3757619"/>
            <a:ext cx="7774782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32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52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4626" y="6610379"/>
            <a:ext cx="15544800" cy="2043114"/>
          </a:xfrm>
        </p:spPr>
        <p:txBody>
          <a:bodyPr anchor="t"/>
          <a:lstStyle>
            <a:lvl1pPr algn="l">
              <a:defRPr sz="72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444626" y="4360079"/>
            <a:ext cx="15544800" cy="2250282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575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151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447254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4pPr>
            <a:lvl5pPr marL="326300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5pPr>
            <a:lvl6pPr marL="407875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6pPr>
            <a:lvl7pPr marL="4894504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7pPr>
            <a:lvl8pPr marL="571025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8pPr>
            <a:lvl9pPr marL="6526004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178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8341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94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265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94" y="3086129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250" indent="0">
              <a:buNone/>
              <a:defRPr sz="2400"/>
            </a:lvl2pPr>
            <a:lvl3pPr marL="1370510" indent="0">
              <a:buNone/>
              <a:defRPr sz="1800"/>
            </a:lvl3pPr>
            <a:lvl4pPr marL="2055760" indent="0">
              <a:buNone/>
              <a:defRPr sz="1800"/>
            </a:lvl4pPr>
            <a:lvl5pPr marL="2741012" indent="0">
              <a:buNone/>
              <a:defRPr sz="1800"/>
            </a:lvl5pPr>
            <a:lvl6pPr marL="3426264" indent="0">
              <a:buNone/>
              <a:defRPr sz="1800"/>
            </a:lvl6pPr>
            <a:lvl7pPr marL="4111514" indent="0">
              <a:buNone/>
              <a:defRPr sz="1800"/>
            </a:lvl7pPr>
            <a:lvl8pPr marL="4796760" indent="0">
              <a:buNone/>
              <a:defRPr sz="1800"/>
            </a:lvl8pPr>
            <a:lvl9pPr marL="548201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844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94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4782" y="1481265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250" indent="0">
              <a:buNone/>
              <a:defRPr sz="4200"/>
            </a:lvl2pPr>
            <a:lvl3pPr marL="1370510" indent="0">
              <a:buNone/>
              <a:defRPr sz="3600"/>
            </a:lvl3pPr>
            <a:lvl4pPr marL="2055760" indent="0">
              <a:buNone/>
              <a:defRPr sz="3000"/>
            </a:lvl4pPr>
            <a:lvl5pPr marL="2741012" indent="0">
              <a:buNone/>
              <a:defRPr sz="3000"/>
            </a:lvl5pPr>
            <a:lvl6pPr marL="3426264" indent="0">
              <a:buNone/>
              <a:defRPr sz="3000"/>
            </a:lvl6pPr>
            <a:lvl7pPr marL="4111514" indent="0">
              <a:buNone/>
              <a:defRPr sz="3000"/>
            </a:lvl7pPr>
            <a:lvl8pPr marL="4796760" indent="0">
              <a:buNone/>
              <a:defRPr sz="3000"/>
            </a:lvl8pPr>
            <a:lvl9pPr marL="5482010" indent="0">
              <a:buNone/>
              <a:defRPr sz="3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94" y="3086129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250" indent="0">
              <a:buNone/>
              <a:defRPr sz="2400"/>
            </a:lvl2pPr>
            <a:lvl3pPr marL="1370510" indent="0">
              <a:buNone/>
              <a:defRPr sz="1800"/>
            </a:lvl3pPr>
            <a:lvl4pPr marL="2055760" indent="0">
              <a:buNone/>
              <a:defRPr sz="1800"/>
            </a:lvl4pPr>
            <a:lvl5pPr marL="2741012" indent="0">
              <a:buNone/>
              <a:defRPr sz="1800"/>
            </a:lvl5pPr>
            <a:lvl6pPr marL="3426264" indent="0">
              <a:buNone/>
              <a:defRPr sz="1800"/>
            </a:lvl6pPr>
            <a:lvl7pPr marL="4111514" indent="0">
              <a:buNone/>
              <a:defRPr sz="1800"/>
            </a:lvl7pPr>
            <a:lvl8pPr marL="4796760" indent="0">
              <a:buNone/>
              <a:defRPr sz="1800"/>
            </a:lvl8pPr>
            <a:lvl9pPr marL="548201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07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747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3" y="547686"/>
            <a:ext cx="3943350" cy="8717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89" y="547686"/>
            <a:ext cx="11601450" cy="871776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737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189750" y="2721476"/>
            <a:ext cx="7631400" cy="45882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92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189750" y="7308776"/>
            <a:ext cx="7631400" cy="7032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39405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4400" y="2495900"/>
            <a:ext cx="16459200" cy="60582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marL="913854" lvl="0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704" lvl="1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558" lvl="2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5404" lvl="3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9264" lvl="4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3108" lvl="5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6966" lvl="6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0812" lvl="7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4668" lvl="8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95607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marL="913854" lvl="0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7704" lvl="1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558" lvl="2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5404" lvl="3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9264" lvl="4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3108" lvl="5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6966" lvl="6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0812" lvl="7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4668" lvl="8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marL="913854" lvl="0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7704" lvl="1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558" lvl="2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5404" lvl="3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9264" lvl="4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3108" lvl="5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6966" lvl="6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0812" lvl="7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4668" lvl="8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23855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52398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742" tIns="182742" rIns="182742" bIns="182742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marL="913854" lvl="0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1pPr>
            <a:lvl2pPr marL="1827704" lvl="1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1558" lvl="2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5404" lvl="3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69264" lvl="4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3108" lvl="5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396966" lvl="6" indent="-6092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0812" lvl="7" indent="-6092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4668" lvl="8" indent="-6092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127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828800" y="3600565"/>
            <a:ext cx="16306800" cy="10184610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8440400" y="3600565"/>
            <a:ext cx="16306800" cy="10184610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769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980502" y="900300"/>
            <a:ext cx="12735600" cy="81816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0284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9144000" y="-252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defTabSz="913854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742" tIns="182742" rIns="182742" bIns="18274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marL="913854" lvl="0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704" lvl="1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558" lvl="2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5404" lvl="3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9264" lvl="4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3108" lvl="5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6966" lvl="6" indent="-634624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0812" lvl="7" indent="-63462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4668" lvl="8" indent="-634624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83633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400" y="8461152"/>
            <a:ext cx="11997600" cy="12102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rmAutofit/>
          </a:bodyPr>
          <a:lstStyle>
            <a:lvl1pPr marL="913854" lvl="0" indent="-45693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09694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742" tIns="182742" rIns="182742" bIns="18274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3400" y="6304452"/>
            <a:ext cx="17041200" cy="2601600"/>
          </a:xfrm>
          <a:prstGeom prst="rect">
            <a:avLst/>
          </a:prstGeom>
        </p:spPr>
        <p:txBody>
          <a:bodyPr spcFirstLastPara="1" wrap="square" lIns="182742" tIns="182742" rIns="182742" bIns="182742" anchor="t" anchorCtr="0">
            <a:normAutofit/>
          </a:bodyPr>
          <a:lstStyle>
            <a:lvl1pPr marL="913854" lvl="0" indent="-634624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7704" lvl="1" indent="-634624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1558" lvl="2" indent="-634624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5404" lvl="3" indent="-634624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69264" lvl="4" indent="-634624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3108" lvl="5" indent="-634624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396966" lvl="6" indent="-634624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0812" lvl="7" indent="-634624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4668" lvl="8" indent="-634624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10646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Title only 02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7496100" y="839650"/>
            <a:ext cx="3295800" cy="962400"/>
          </a:xfrm>
          <a:prstGeom prst="rect">
            <a:avLst/>
          </a:prstGeom>
        </p:spPr>
        <p:txBody>
          <a:bodyPr spcFirstLastPara="1" wrap="square" lIns="182742" tIns="182742" rIns="182742" bIns="18274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61820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96576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4400" y="2495900"/>
            <a:ext cx="16459200" cy="6058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53689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78692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35059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065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11956"/>
            <a:ext cx="16459200" cy="171450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12" y="2302713"/>
            <a:ext cx="8080376" cy="959646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15754" indent="0">
              <a:buNone/>
              <a:defRPr sz="3600" b="1"/>
            </a:lvl2pPr>
            <a:lvl3pPr marL="1631510" indent="0">
              <a:buNone/>
              <a:defRPr sz="3200" b="1"/>
            </a:lvl3pPr>
            <a:lvl4pPr marL="2447254" indent="0">
              <a:buNone/>
              <a:defRPr sz="3000" b="1"/>
            </a:lvl4pPr>
            <a:lvl5pPr marL="3263000" indent="0">
              <a:buNone/>
              <a:defRPr sz="3000" b="1"/>
            </a:lvl5pPr>
            <a:lvl6pPr marL="4078752" indent="0">
              <a:buNone/>
              <a:defRPr sz="3000" b="1"/>
            </a:lvl6pPr>
            <a:lvl7pPr marL="4894504" indent="0">
              <a:buNone/>
              <a:defRPr sz="3000" b="1"/>
            </a:lvl7pPr>
            <a:lvl8pPr marL="5710250" indent="0">
              <a:buNone/>
              <a:defRPr sz="3000" b="1"/>
            </a:lvl8pPr>
            <a:lvl9pPr marL="6526004" indent="0">
              <a:buNone/>
              <a:defRPr sz="30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914412" y="3262314"/>
            <a:ext cx="8080376" cy="5926932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2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9290135" y="2302713"/>
            <a:ext cx="8083550" cy="959646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15754" indent="0">
              <a:buNone/>
              <a:defRPr sz="3600" b="1"/>
            </a:lvl2pPr>
            <a:lvl3pPr marL="1631510" indent="0">
              <a:buNone/>
              <a:defRPr sz="3200" b="1"/>
            </a:lvl3pPr>
            <a:lvl4pPr marL="2447254" indent="0">
              <a:buNone/>
              <a:defRPr sz="3000" b="1"/>
            </a:lvl4pPr>
            <a:lvl5pPr marL="3263000" indent="0">
              <a:buNone/>
              <a:defRPr sz="3000" b="1"/>
            </a:lvl5pPr>
            <a:lvl6pPr marL="4078752" indent="0">
              <a:buNone/>
              <a:defRPr sz="3000" b="1"/>
            </a:lvl6pPr>
            <a:lvl7pPr marL="4894504" indent="0">
              <a:buNone/>
              <a:defRPr sz="3000" b="1"/>
            </a:lvl7pPr>
            <a:lvl8pPr marL="5710250" indent="0">
              <a:buNone/>
              <a:defRPr sz="3000" b="1"/>
            </a:lvl8pPr>
            <a:lvl9pPr marL="6526004" indent="0">
              <a:buNone/>
              <a:defRPr sz="30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9290135" y="3262314"/>
            <a:ext cx="8083550" cy="5926932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2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648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980502" y="900300"/>
            <a:ext cx="12735600" cy="8181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0815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9144000" y="-252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0115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400" y="8461152"/>
            <a:ext cx="11997600" cy="121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45715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57048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3400" y="6304452"/>
            <a:ext cx="17041200" cy="26016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09848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9364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1440000" y="890052"/>
            <a:ext cx="15408000" cy="11454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title" idx="2" hasCustomPrompt="1"/>
          </p:nvPr>
        </p:nvSpPr>
        <p:spPr>
          <a:xfrm>
            <a:off x="1440000" y="302510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3" name="Google Shape;133;p14"/>
          <p:cNvSpPr txBox="1">
            <a:spLocks noGrp="1"/>
          </p:cNvSpPr>
          <p:nvPr>
            <p:ph type="subTitle" idx="1"/>
          </p:nvPr>
        </p:nvSpPr>
        <p:spPr>
          <a:xfrm>
            <a:off x="3616050" y="302510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3"/>
          </p:nvPr>
        </p:nvSpPr>
        <p:spPr>
          <a:xfrm>
            <a:off x="3616050" y="371390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14"/>
          <p:cNvCxnSpPr/>
          <p:nvPr/>
        </p:nvCxnSpPr>
        <p:spPr>
          <a:xfrm>
            <a:off x="1592400" y="451370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14"/>
          <p:cNvSpPr txBox="1">
            <a:spLocks noGrp="1"/>
          </p:cNvSpPr>
          <p:nvPr>
            <p:ph type="title" idx="4" hasCustomPrompt="1"/>
          </p:nvPr>
        </p:nvSpPr>
        <p:spPr>
          <a:xfrm>
            <a:off x="1440000" y="535095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4"/>
          <p:cNvSpPr txBox="1">
            <a:spLocks noGrp="1"/>
          </p:cNvSpPr>
          <p:nvPr>
            <p:ph type="subTitle" idx="5"/>
          </p:nvPr>
        </p:nvSpPr>
        <p:spPr>
          <a:xfrm>
            <a:off x="3616050" y="535095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ubTitle" idx="6"/>
          </p:nvPr>
        </p:nvSpPr>
        <p:spPr>
          <a:xfrm>
            <a:off x="3616050" y="603975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9" name="Google Shape;139;p14"/>
          <p:cNvCxnSpPr/>
          <p:nvPr/>
        </p:nvCxnSpPr>
        <p:spPr>
          <a:xfrm>
            <a:off x="1592400" y="683955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0" name="Google Shape;140;p14"/>
          <p:cNvSpPr txBox="1">
            <a:spLocks noGrp="1"/>
          </p:cNvSpPr>
          <p:nvPr>
            <p:ph type="title" idx="7" hasCustomPrompt="1"/>
          </p:nvPr>
        </p:nvSpPr>
        <p:spPr>
          <a:xfrm>
            <a:off x="1440000" y="7676802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" name="Google Shape;141;p14"/>
          <p:cNvSpPr txBox="1">
            <a:spLocks noGrp="1"/>
          </p:cNvSpPr>
          <p:nvPr>
            <p:ph type="subTitle" idx="8"/>
          </p:nvPr>
        </p:nvSpPr>
        <p:spPr>
          <a:xfrm>
            <a:off x="3616050" y="7676802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subTitle" idx="9"/>
          </p:nvPr>
        </p:nvSpPr>
        <p:spPr>
          <a:xfrm>
            <a:off x="3616050" y="8365602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14"/>
          <p:cNvCxnSpPr/>
          <p:nvPr/>
        </p:nvCxnSpPr>
        <p:spPr>
          <a:xfrm>
            <a:off x="1592400" y="9165402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" name="Google Shape;144;p14"/>
          <p:cNvSpPr txBox="1">
            <a:spLocks noGrp="1"/>
          </p:cNvSpPr>
          <p:nvPr>
            <p:ph type="title" idx="13" hasCustomPrompt="1"/>
          </p:nvPr>
        </p:nvSpPr>
        <p:spPr>
          <a:xfrm>
            <a:off x="9814950" y="302510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5" name="Google Shape;145;p14"/>
          <p:cNvSpPr txBox="1">
            <a:spLocks noGrp="1"/>
          </p:cNvSpPr>
          <p:nvPr>
            <p:ph type="subTitle" idx="14"/>
          </p:nvPr>
        </p:nvSpPr>
        <p:spPr>
          <a:xfrm>
            <a:off x="11991000" y="302510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4"/>
          <p:cNvSpPr txBox="1">
            <a:spLocks noGrp="1"/>
          </p:cNvSpPr>
          <p:nvPr>
            <p:ph type="subTitle" idx="15"/>
          </p:nvPr>
        </p:nvSpPr>
        <p:spPr>
          <a:xfrm>
            <a:off x="11991000" y="371390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7" name="Google Shape;147;p14"/>
          <p:cNvCxnSpPr/>
          <p:nvPr/>
        </p:nvCxnSpPr>
        <p:spPr>
          <a:xfrm>
            <a:off x="9967350" y="451370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p14"/>
          <p:cNvSpPr txBox="1">
            <a:spLocks noGrp="1"/>
          </p:cNvSpPr>
          <p:nvPr>
            <p:ph type="title" idx="16" hasCustomPrompt="1"/>
          </p:nvPr>
        </p:nvSpPr>
        <p:spPr>
          <a:xfrm>
            <a:off x="9814950" y="535095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9" name="Google Shape;149;p14"/>
          <p:cNvSpPr txBox="1">
            <a:spLocks noGrp="1"/>
          </p:cNvSpPr>
          <p:nvPr>
            <p:ph type="subTitle" idx="17"/>
          </p:nvPr>
        </p:nvSpPr>
        <p:spPr>
          <a:xfrm>
            <a:off x="11991000" y="535095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ubTitle" idx="18"/>
          </p:nvPr>
        </p:nvSpPr>
        <p:spPr>
          <a:xfrm>
            <a:off x="11991000" y="603975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1" name="Google Shape;151;p14"/>
          <p:cNvCxnSpPr/>
          <p:nvPr/>
        </p:nvCxnSpPr>
        <p:spPr>
          <a:xfrm>
            <a:off x="9967350" y="683955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4"/>
          <p:cNvSpPr txBox="1">
            <a:spLocks noGrp="1"/>
          </p:cNvSpPr>
          <p:nvPr>
            <p:ph type="title" idx="19" hasCustomPrompt="1"/>
          </p:nvPr>
        </p:nvSpPr>
        <p:spPr>
          <a:xfrm>
            <a:off x="9814950" y="7676802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20"/>
          </p:nvPr>
        </p:nvSpPr>
        <p:spPr>
          <a:xfrm>
            <a:off x="11991000" y="7676802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subTitle" idx="21"/>
          </p:nvPr>
        </p:nvSpPr>
        <p:spPr>
          <a:xfrm>
            <a:off x="11991000" y="8365602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5" name="Google Shape;155;p14"/>
          <p:cNvCxnSpPr/>
          <p:nvPr/>
        </p:nvCxnSpPr>
        <p:spPr>
          <a:xfrm>
            <a:off x="9967350" y="9165402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14"/>
          <p:cNvSpPr/>
          <p:nvPr/>
        </p:nvSpPr>
        <p:spPr>
          <a:xfrm>
            <a:off x="17195100" y="9575052"/>
            <a:ext cx="1699200" cy="16992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Google Shape;157;p14"/>
          <p:cNvSpPr/>
          <p:nvPr/>
        </p:nvSpPr>
        <p:spPr>
          <a:xfrm>
            <a:off x="14886000" y="-3305700"/>
            <a:ext cx="4990800" cy="49908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Google Shape;158;p14"/>
          <p:cNvSpPr/>
          <p:nvPr/>
        </p:nvSpPr>
        <p:spPr>
          <a:xfrm>
            <a:off x="-2979950" y="-3097650"/>
            <a:ext cx="4990800" cy="49908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Google Shape;159;p14"/>
          <p:cNvSpPr/>
          <p:nvPr/>
        </p:nvSpPr>
        <p:spPr>
          <a:xfrm>
            <a:off x="17534700" y="2035452"/>
            <a:ext cx="1020000" cy="10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Google Shape;160;p14"/>
          <p:cNvSpPr/>
          <p:nvPr/>
        </p:nvSpPr>
        <p:spPr>
          <a:xfrm>
            <a:off x="-309350" y="9731652"/>
            <a:ext cx="1020000" cy="102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3209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189750" y="2721476"/>
            <a:ext cx="7631400" cy="4588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92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189750" y="7308776"/>
            <a:ext cx="7631400" cy="703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9956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4400" y="2495900"/>
            <a:ext cx="16459200" cy="6058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0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0695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976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049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980502" y="900300"/>
            <a:ext cx="12735600" cy="8181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3572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9144000" y="-252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24906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400" y="8461152"/>
            <a:ext cx="11997600" cy="121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45715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65316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3400" y="6304452"/>
            <a:ext cx="17041200" cy="26016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7957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Title only 02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7496100" y="839650"/>
            <a:ext cx="3295800" cy="9624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30665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AD559D-D578-44BD-8793-CA58B4202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6EBDBD6-9D0B-49A3-8610-0CF39A406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51A3554-5409-4DA0-A7C0-DD78BC34C1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9534528"/>
            <a:ext cx="4114800" cy="547688"/>
          </a:xfrm>
          <a:prstGeom prst="rect">
            <a:avLst/>
          </a:prstGeom>
        </p:spPr>
        <p:txBody>
          <a:bodyPr lIns="137148" tIns="68574" rIns="137148" bIns="68574"/>
          <a:lstStyle/>
          <a:p>
            <a:pPr defTabSz="914310">
              <a:buClr>
                <a:srgbClr val="000000"/>
              </a:buClr>
            </a:pPr>
            <a:fld id="{82D2FA26-916F-4040-99EE-AC87D0F6ACEA}" type="datetime1">
              <a:rPr lang="en-IN" sz="3000" kern="0" smtClean="0">
                <a:solidFill>
                  <a:srgbClr val="000000"/>
                </a:solidFill>
                <a:cs typeface="Arial"/>
                <a:sym typeface="Arial"/>
              </a:rPr>
              <a:pPr defTabSz="914310">
                <a:buClr>
                  <a:srgbClr val="000000"/>
                </a:buClr>
              </a:pPr>
              <a:t>03-02-2025</a:t>
            </a:fld>
            <a:endParaRPr lang="en-IN"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307A40-239A-4D12-9ED1-6738F55AB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15900" y="9534528"/>
            <a:ext cx="4114800" cy="547688"/>
          </a:xfrm>
          <a:prstGeom prst="rect">
            <a:avLst/>
          </a:prstGeom>
        </p:spPr>
        <p:txBody>
          <a:bodyPr lIns="137148" tIns="68574" rIns="137148" bIns="68574"/>
          <a:lstStyle/>
          <a:p>
            <a:pPr defTabSz="914310">
              <a:buClr>
                <a:srgbClr val="000000"/>
              </a:buClr>
            </a:pPr>
            <a:fld id="{3AABAD81-D793-4BAA-B0F0-1DA1837B65B1}" type="slidenum">
              <a:rPr lang="en-IN" sz="3000" kern="0" smtClean="0">
                <a:solidFill>
                  <a:srgbClr val="000000"/>
                </a:solidFill>
                <a:cs typeface="Arial"/>
                <a:sym typeface="Arial"/>
              </a:rPr>
              <a:pPr defTabSz="914310">
                <a:buClr>
                  <a:srgbClr val="000000"/>
                </a:buClr>
              </a:pPr>
              <a:t>‹#›</a:t>
            </a:fld>
            <a:endParaRPr lang="en-IN"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="" xmlns:a16="http://schemas.microsoft.com/office/drawing/2014/main" id="{10AF7345-0CEE-463E-B48B-DED828087A65}"/>
              </a:ext>
            </a:extLst>
          </p:cNvPr>
          <p:cNvSpPr txBox="1">
            <a:spLocks/>
          </p:cNvSpPr>
          <p:nvPr userDrawn="1"/>
        </p:nvSpPr>
        <p:spPr>
          <a:xfrm>
            <a:off x="6286500" y="9763128"/>
            <a:ext cx="6172200" cy="547688"/>
          </a:xfrm>
          <a:prstGeom prst="rect">
            <a:avLst/>
          </a:prstGeom>
        </p:spPr>
        <p:txBody>
          <a:bodyPr vert="horz" lIns="137148" tIns="68574" rIns="137148" bIns="68574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tx1">
                    <a:tint val="75000"/>
                  </a:schemeClr>
                </a:solidFill>
                <a:latin typeface="Economica" panose="0200050604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00000"/>
              </a:buClr>
              <a:buFont typeface="Arial"/>
              <a:buNone/>
            </a:pPr>
            <a:r>
              <a:rPr lang="en-IN" sz="2400" dirty="0">
                <a:solidFill>
                  <a:srgbClr val="FFFFFF">
                    <a:lumMod val="95000"/>
                  </a:srgbClr>
                </a:solidFill>
                <a:sym typeface="Arial"/>
              </a:rPr>
              <a:t>www.free-ppt-templates-download.com</a:t>
            </a:r>
            <a:endParaRPr lang="en-IN" dirty="0">
              <a:solidFill>
                <a:srgbClr val="FFFFFF">
                  <a:lumMod val="95000"/>
                </a:srgbClr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64347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/>
          <p:cNvSpPr/>
          <p:nvPr userDrawn="1"/>
        </p:nvSpPr>
        <p:spPr>
          <a:xfrm>
            <a:off x="0" y="0"/>
            <a:ext cx="18288000" cy="10287000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82" tIns="68544" rIns="137082" bIns="68544" rtlCol="0" anchor="ctr"/>
          <a:lstStyle/>
          <a:p>
            <a:pPr algn="ctr" defTabSz="914310">
              <a:buClr>
                <a:srgbClr val="000000"/>
              </a:buClr>
              <a:buFont typeface="Arial"/>
              <a:buNone/>
            </a:pPr>
            <a:endParaRPr lang="en-US" sz="3000" kern="0">
              <a:solidFill>
                <a:srgbClr val="FFFFFF"/>
              </a:solidFill>
              <a:sym typeface="Arial"/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12" y="10202644"/>
            <a:ext cx="18288000" cy="103412"/>
            <a:chOff x="0" y="6718300"/>
            <a:chExt cx="12395200" cy="139700"/>
          </a:xfrm>
        </p:grpSpPr>
        <p:sp>
          <p:nvSpPr>
            <p:cNvPr id="9" name="Flowchart: Process 8"/>
            <p:cNvSpPr/>
            <p:nvPr/>
          </p:nvSpPr>
          <p:spPr>
            <a:xfrm>
              <a:off x="0" y="6718300"/>
              <a:ext cx="1549400" cy="139700"/>
            </a:xfrm>
            <a:prstGeom prst="flowChartProcess">
              <a:avLst/>
            </a:prstGeom>
            <a:solidFill>
              <a:srgbClr val="4C66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0" name="Flowchart: Process 9"/>
            <p:cNvSpPr/>
            <p:nvPr/>
          </p:nvSpPr>
          <p:spPr>
            <a:xfrm>
              <a:off x="1549400" y="6718300"/>
              <a:ext cx="1549400" cy="139700"/>
            </a:xfrm>
            <a:prstGeom prst="flowChartProcess">
              <a:avLst/>
            </a:prstGeom>
            <a:solidFill>
              <a:srgbClr val="899D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3098800" y="6718300"/>
              <a:ext cx="1549400" cy="139700"/>
            </a:xfrm>
            <a:prstGeom prst="flowChartProcess">
              <a:avLst/>
            </a:prstGeom>
            <a:solidFill>
              <a:srgbClr val="FD54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2" name="Flowchart: Process 11"/>
            <p:cNvSpPr/>
            <p:nvPr/>
          </p:nvSpPr>
          <p:spPr>
            <a:xfrm>
              <a:off x="4648200" y="6718300"/>
              <a:ext cx="1549400" cy="139700"/>
            </a:xfrm>
            <a:prstGeom prst="flowChartProcess">
              <a:avLst/>
            </a:prstGeom>
            <a:solidFill>
              <a:srgbClr val="F5C2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3" name="Flowchart: Process 12"/>
            <p:cNvSpPr/>
            <p:nvPr/>
          </p:nvSpPr>
          <p:spPr>
            <a:xfrm>
              <a:off x="6197600" y="6718300"/>
              <a:ext cx="1549400" cy="139700"/>
            </a:xfrm>
            <a:prstGeom prst="flowChartProcess">
              <a:avLst/>
            </a:prstGeom>
            <a:solidFill>
              <a:srgbClr val="8FC8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4" name="Flowchart: Process 13"/>
            <p:cNvSpPr/>
            <p:nvPr/>
          </p:nvSpPr>
          <p:spPr>
            <a:xfrm>
              <a:off x="7747000" y="6718300"/>
              <a:ext cx="1549400" cy="139700"/>
            </a:xfrm>
            <a:prstGeom prst="flowChartProcess">
              <a:avLst/>
            </a:prstGeom>
            <a:solidFill>
              <a:srgbClr val="FD54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9296400" y="6718300"/>
              <a:ext cx="1549400" cy="139700"/>
            </a:xfrm>
            <a:prstGeom prst="flowChartProcess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10845800" y="6718300"/>
              <a:ext cx="1549400" cy="139700"/>
            </a:xfrm>
            <a:prstGeom prst="flowChartProcess">
              <a:avLst/>
            </a:prstGeom>
            <a:solidFill>
              <a:srgbClr val="866B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10">
                <a:buClr>
                  <a:srgbClr val="000000"/>
                </a:buClr>
                <a:buFont typeface="Arial"/>
                <a:buNone/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5334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217456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189750" y="2721476"/>
            <a:ext cx="7631400" cy="4588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92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104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189750" y="7308776"/>
            <a:ext cx="7631400" cy="703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71325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4400" y="2495900"/>
            <a:ext cx="16459200" cy="6058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83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3292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0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24650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97694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1pPr>
            <a:lvl2pPr marL="1828618" lvl="1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2pPr>
            <a:lvl3pPr marL="2742926" lvl="2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3pPr>
            <a:lvl4pPr marL="3657234" lvl="3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4pPr>
            <a:lvl5pPr marL="4571544" lvl="4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5pPr>
            <a:lvl6pPr marL="5485852" lvl="5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6pPr>
            <a:lvl7pPr marL="6400160" lvl="6" indent="-60954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400"/>
            </a:lvl7pPr>
            <a:lvl8pPr marL="7314468" lvl="7" indent="-60954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2400"/>
            </a:lvl8pPr>
            <a:lvl9pPr marL="8228778" lvl="8" indent="-60954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27478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980502" y="900300"/>
            <a:ext cx="12735600" cy="8181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9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3612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9144000" y="-252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02918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400" y="8461152"/>
            <a:ext cx="11997600" cy="12102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rmAutofit/>
          </a:bodyPr>
          <a:lstStyle>
            <a:lvl1pPr marL="914310" lvl="0" indent="-45715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23775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832" tIns="182832" rIns="182832" bIns="182832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3400" y="6304452"/>
            <a:ext cx="17041200" cy="26016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rmAutofit/>
          </a:bodyPr>
          <a:lstStyle>
            <a:lvl1pPr marL="914310" lvl="0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828618" lvl="1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2742926" lvl="2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3657234" lvl="3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4571544" lvl="4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5485852" lvl="5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6400160" lvl="6" indent="-634938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7314468" lvl="7" indent="-634938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8228778" lvl="8" indent="-634938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33602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533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Title only 02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7496100" y="839650"/>
            <a:ext cx="3295800" cy="9624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68120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>
            <a:spLocks noGrp="1"/>
          </p:cNvSpPr>
          <p:nvPr>
            <p:ph type="title"/>
          </p:nvPr>
        </p:nvSpPr>
        <p:spPr>
          <a:xfrm>
            <a:off x="1440000" y="890052"/>
            <a:ext cx="15408000" cy="11454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6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132" name="Google Shape;132;p14"/>
          <p:cNvSpPr txBox="1">
            <a:spLocks noGrp="1"/>
          </p:cNvSpPr>
          <p:nvPr>
            <p:ph type="title" idx="2" hasCustomPrompt="1"/>
          </p:nvPr>
        </p:nvSpPr>
        <p:spPr>
          <a:xfrm>
            <a:off x="1440000" y="302510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3" name="Google Shape;133;p14"/>
          <p:cNvSpPr txBox="1">
            <a:spLocks noGrp="1"/>
          </p:cNvSpPr>
          <p:nvPr>
            <p:ph type="subTitle" idx="1"/>
          </p:nvPr>
        </p:nvSpPr>
        <p:spPr>
          <a:xfrm>
            <a:off x="3616050" y="302510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subTitle" idx="3"/>
          </p:nvPr>
        </p:nvSpPr>
        <p:spPr>
          <a:xfrm>
            <a:off x="3616050" y="371390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5" name="Google Shape;135;p14"/>
          <p:cNvCxnSpPr/>
          <p:nvPr/>
        </p:nvCxnSpPr>
        <p:spPr>
          <a:xfrm>
            <a:off x="1592400" y="451370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14"/>
          <p:cNvSpPr txBox="1">
            <a:spLocks noGrp="1"/>
          </p:cNvSpPr>
          <p:nvPr>
            <p:ph type="title" idx="4" hasCustomPrompt="1"/>
          </p:nvPr>
        </p:nvSpPr>
        <p:spPr>
          <a:xfrm>
            <a:off x="1440000" y="535095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4"/>
          <p:cNvSpPr txBox="1">
            <a:spLocks noGrp="1"/>
          </p:cNvSpPr>
          <p:nvPr>
            <p:ph type="subTitle" idx="5"/>
          </p:nvPr>
        </p:nvSpPr>
        <p:spPr>
          <a:xfrm>
            <a:off x="3616050" y="535095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4"/>
          <p:cNvSpPr txBox="1">
            <a:spLocks noGrp="1"/>
          </p:cNvSpPr>
          <p:nvPr>
            <p:ph type="subTitle" idx="6"/>
          </p:nvPr>
        </p:nvSpPr>
        <p:spPr>
          <a:xfrm>
            <a:off x="3616050" y="603975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9" name="Google Shape;139;p14"/>
          <p:cNvCxnSpPr/>
          <p:nvPr/>
        </p:nvCxnSpPr>
        <p:spPr>
          <a:xfrm>
            <a:off x="1592400" y="683955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0" name="Google Shape;140;p14"/>
          <p:cNvSpPr txBox="1">
            <a:spLocks noGrp="1"/>
          </p:cNvSpPr>
          <p:nvPr>
            <p:ph type="title" idx="7" hasCustomPrompt="1"/>
          </p:nvPr>
        </p:nvSpPr>
        <p:spPr>
          <a:xfrm>
            <a:off x="1440000" y="7676802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" name="Google Shape;141;p14"/>
          <p:cNvSpPr txBox="1">
            <a:spLocks noGrp="1"/>
          </p:cNvSpPr>
          <p:nvPr>
            <p:ph type="subTitle" idx="8"/>
          </p:nvPr>
        </p:nvSpPr>
        <p:spPr>
          <a:xfrm>
            <a:off x="3616050" y="7676802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4"/>
          <p:cNvSpPr txBox="1">
            <a:spLocks noGrp="1"/>
          </p:cNvSpPr>
          <p:nvPr>
            <p:ph type="subTitle" idx="9"/>
          </p:nvPr>
        </p:nvSpPr>
        <p:spPr>
          <a:xfrm>
            <a:off x="3616050" y="8365602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14"/>
          <p:cNvCxnSpPr/>
          <p:nvPr/>
        </p:nvCxnSpPr>
        <p:spPr>
          <a:xfrm>
            <a:off x="1592400" y="9165402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" name="Google Shape;144;p14"/>
          <p:cNvSpPr txBox="1">
            <a:spLocks noGrp="1"/>
          </p:cNvSpPr>
          <p:nvPr>
            <p:ph type="title" idx="13" hasCustomPrompt="1"/>
          </p:nvPr>
        </p:nvSpPr>
        <p:spPr>
          <a:xfrm>
            <a:off x="9814950" y="302510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5" name="Google Shape;145;p14"/>
          <p:cNvSpPr txBox="1">
            <a:spLocks noGrp="1"/>
          </p:cNvSpPr>
          <p:nvPr>
            <p:ph type="subTitle" idx="14"/>
          </p:nvPr>
        </p:nvSpPr>
        <p:spPr>
          <a:xfrm>
            <a:off x="11991000" y="302510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4"/>
          <p:cNvSpPr txBox="1">
            <a:spLocks noGrp="1"/>
          </p:cNvSpPr>
          <p:nvPr>
            <p:ph type="subTitle" idx="15"/>
          </p:nvPr>
        </p:nvSpPr>
        <p:spPr>
          <a:xfrm>
            <a:off x="11991000" y="371390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7" name="Google Shape;147;p14"/>
          <p:cNvCxnSpPr/>
          <p:nvPr/>
        </p:nvCxnSpPr>
        <p:spPr>
          <a:xfrm>
            <a:off x="9967350" y="451370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8" name="Google Shape;148;p14"/>
          <p:cNvSpPr txBox="1">
            <a:spLocks noGrp="1"/>
          </p:cNvSpPr>
          <p:nvPr>
            <p:ph type="title" idx="16" hasCustomPrompt="1"/>
          </p:nvPr>
        </p:nvSpPr>
        <p:spPr>
          <a:xfrm>
            <a:off x="9814950" y="5350950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9" name="Google Shape;149;p14"/>
          <p:cNvSpPr txBox="1">
            <a:spLocks noGrp="1"/>
          </p:cNvSpPr>
          <p:nvPr>
            <p:ph type="subTitle" idx="17"/>
          </p:nvPr>
        </p:nvSpPr>
        <p:spPr>
          <a:xfrm>
            <a:off x="11991000" y="5350950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ubTitle" idx="18"/>
          </p:nvPr>
        </p:nvSpPr>
        <p:spPr>
          <a:xfrm>
            <a:off x="11991000" y="6039750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1" name="Google Shape;151;p14"/>
          <p:cNvCxnSpPr/>
          <p:nvPr/>
        </p:nvCxnSpPr>
        <p:spPr>
          <a:xfrm>
            <a:off x="9967350" y="6839550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4"/>
          <p:cNvSpPr txBox="1">
            <a:spLocks noGrp="1"/>
          </p:cNvSpPr>
          <p:nvPr>
            <p:ph type="title" idx="19" hasCustomPrompt="1"/>
          </p:nvPr>
        </p:nvSpPr>
        <p:spPr>
          <a:xfrm>
            <a:off x="9814950" y="7676802"/>
            <a:ext cx="2137800" cy="1488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9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20"/>
          </p:nvPr>
        </p:nvSpPr>
        <p:spPr>
          <a:xfrm>
            <a:off x="11991000" y="7676802"/>
            <a:ext cx="4857000" cy="7998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chivo Black"/>
              <a:buNone/>
              <a:defRPr sz="3200">
                <a:solidFill>
                  <a:schemeClr val="accent2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3200"/>
              </a:spcBef>
              <a:spcAft>
                <a:spcPts val="32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54" name="Google Shape;154;p14"/>
          <p:cNvSpPr txBox="1">
            <a:spLocks noGrp="1"/>
          </p:cNvSpPr>
          <p:nvPr>
            <p:ph type="subTitle" idx="21"/>
          </p:nvPr>
        </p:nvSpPr>
        <p:spPr>
          <a:xfrm>
            <a:off x="11991000" y="8365602"/>
            <a:ext cx="4228800" cy="7998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55" name="Google Shape;155;p14"/>
          <p:cNvCxnSpPr/>
          <p:nvPr/>
        </p:nvCxnSpPr>
        <p:spPr>
          <a:xfrm>
            <a:off x="9967350" y="9165402"/>
            <a:ext cx="1699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14"/>
          <p:cNvSpPr/>
          <p:nvPr/>
        </p:nvSpPr>
        <p:spPr>
          <a:xfrm>
            <a:off x="17195100" y="9575052"/>
            <a:ext cx="1699200" cy="16992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Google Shape;157;p14"/>
          <p:cNvSpPr/>
          <p:nvPr/>
        </p:nvSpPr>
        <p:spPr>
          <a:xfrm>
            <a:off x="14886000" y="-3305700"/>
            <a:ext cx="4990800" cy="49908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Google Shape;158;p14"/>
          <p:cNvSpPr/>
          <p:nvPr/>
        </p:nvSpPr>
        <p:spPr>
          <a:xfrm>
            <a:off x="-2979950" y="-3097650"/>
            <a:ext cx="4990800" cy="49908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Google Shape;159;p14"/>
          <p:cNvSpPr/>
          <p:nvPr/>
        </p:nvSpPr>
        <p:spPr>
          <a:xfrm>
            <a:off x="17534700" y="2035452"/>
            <a:ext cx="1020000" cy="10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Google Shape;160;p14"/>
          <p:cNvSpPr/>
          <p:nvPr/>
        </p:nvSpPr>
        <p:spPr>
          <a:xfrm>
            <a:off x="-309350" y="9731652"/>
            <a:ext cx="1020000" cy="1020000"/>
          </a:xfrm>
          <a:prstGeom prst="ellipse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914310">
              <a:buClr>
                <a:srgbClr val="000000"/>
              </a:buClr>
              <a:buFont typeface="Arial"/>
              <a:buNone/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10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39" y="409681"/>
            <a:ext cx="6016626" cy="174307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50139" y="409701"/>
            <a:ext cx="10223502" cy="8779670"/>
          </a:xfrm>
        </p:spPr>
        <p:txBody>
          <a:bodyPr/>
          <a:lstStyle>
            <a:lvl1pPr>
              <a:defRPr sz="6000"/>
            </a:lvl1pPr>
            <a:lvl2pPr>
              <a:defRPr sz="5000"/>
            </a:lvl2pPr>
            <a:lvl3pPr>
              <a:defRPr sz="44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39" y="2152656"/>
            <a:ext cx="6016626" cy="7036596"/>
          </a:xfrm>
        </p:spPr>
        <p:txBody>
          <a:bodyPr/>
          <a:lstStyle>
            <a:lvl1pPr marL="0" indent="0">
              <a:buNone/>
              <a:defRPr sz="2600"/>
            </a:lvl1pPr>
            <a:lvl2pPr marL="815754" indent="0">
              <a:buNone/>
              <a:defRPr sz="2400"/>
            </a:lvl2pPr>
            <a:lvl3pPr marL="1631510" indent="0">
              <a:buNone/>
              <a:defRPr sz="1800"/>
            </a:lvl3pPr>
            <a:lvl4pPr marL="2447254" indent="0">
              <a:buNone/>
              <a:defRPr sz="1800"/>
            </a:lvl4pPr>
            <a:lvl5pPr marL="3263000" indent="0">
              <a:buNone/>
              <a:defRPr sz="1800"/>
            </a:lvl5pPr>
            <a:lvl6pPr marL="4078752" indent="0">
              <a:buNone/>
              <a:defRPr sz="1800"/>
            </a:lvl6pPr>
            <a:lvl7pPr marL="4894504" indent="0">
              <a:buNone/>
              <a:defRPr sz="1800"/>
            </a:lvl7pPr>
            <a:lvl8pPr marL="5710250" indent="0">
              <a:buNone/>
              <a:defRPr sz="1800"/>
            </a:lvl8pPr>
            <a:lvl9pPr marL="6526004" indent="0">
              <a:buNone/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39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145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84576" y="7200909"/>
            <a:ext cx="10972800" cy="850110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584576" y="919164"/>
            <a:ext cx="10972800" cy="6172200"/>
          </a:xfrm>
        </p:spPr>
        <p:txBody>
          <a:bodyPr/>
          <a:lstStyle>
            <a:lvl1pPr marL="0" indent="0">
              <a:buNone/>
              <a:defRPr sz="6000"/>
            </a:lvl1pPr>
            <a:lvl2pPr marL="815754" indent="0">
              <a:buNone/>
              <a:defRPr sz="5000"/>
            </a:lvl2pPr>
            <a:lvl3pPr marL="1631510" indent="0">
              <a:buNone/>
              <a:defRPr sz="4400"/>
            </a:lvl3pPr>
            <a:lvl4pPr marL="2447254" indent="0">
              <a:buNone/>
              <a:defRPr sz="3600"/>
            </a:lvl4pPr>
            <a:lvl5pPr marL="3263000" indent="0">
              <a:buNone/>
              <a:defRPr sz="3600"/>
            </a:lvl5pPr>
            <a:lvl6pPr marL="4078752" indent="0">
              <a:buNone/>
              <a:defRPr sz="3600"/>
            </a:lvl6pPr>
            <a:lvl7pPr marL="4894504" indent="0">
              <a:buNone/>
              <a:defRPr sz="3600"/>
            </a:lvl7pPr>
            <a:lvl8pPr marL="5710250" indent="0">
              <a:buNone/>
              <a:defRPr sz="3600"/>
            </a:lvl8pPr>
            <a:lvl9pPr marL="6526004" indent="0">
              <a:buNone/>
              <a:defRPr sz="36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584576" y="8051024"/>
            <a:ext cx="10972800" cy="1207296"/>
          </a:xfrm>
        </p:spPr>
        <p:txBody>
          <a:bodyPr/>
          <a:lstStyle>
            <a:lvl1pPr marL="0" indent="0">
              <a:buNone/>
              <a:defRPr sz="2600"/>
            </a:lvl1pPr>
            <a:lvl2pPr marL="815754" indent="0">
              <a:buNone/>
              <a:defRPr sz="2400"/>
            </a:lvl2pPr>
            <a:lvl3pPr marL="1631510" indent="0">
              <a:buNone/>
              <a:defRPr sz="1800"/>
            </a:lvl3pPr>
            <a:lvl4pPr marL="2447254" indent="0">
              <a:buNone/>
              <a:defRPr sz="1800"/>
            </a:lvl4pPr>
            <a:lvl5pPr marL="3263000" indent="0">
              <a:buNone/>
              <a:defRPr sz="1800"/>
            </a:lvl5pPr>
            <a:lvl6pPr marL="4078752" indent="0">
              <a:buNone/>
              <a:defRPr sz="1800"/>
            </a:lvl6pPr>
            <a:lvl7pPr marL="4894504" indent="0">
              <a:buNone/>
              <a:defRPr sz="1800"/>
            </a:lvl7pPr>
            <a:lvl8pPr marL="5710250" indent="0">
              <a:buNone/>
              <a:defRPr sz="1800"/>
            </a:lvl8pPr>
            <a:lvl9pPr marL="6526004" indent="0">
              <a:buNone/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9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914400" y="411956"/>
            <a:ext cx="16459200" cy="1714500"/>
          </a:xfrm>
          <a:prstGeom prst="rect">
            <a:avLst/>
          </a:prstGeom>
        </p:spPr>
        <p:txBody>
          <a:bodyPr vert="horz" lIns="163150" tIns="81582" rIns="163150" bIns="81582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2400305"/>
            <a:ext cx="16459200" cy="6788946"/>
          </a:xfrm>
          <a:prstGeom prst="rect">
            <a:avLst/>
          </a:prstGeom>
        </p:spPr>
        <p:txBody>
          <a:bodyPr vert="horz" lIns="163150" tIns="81582" rIns="163150" bIns="81582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914400" y="9534544"/>
            <a:ext cx="4267200" cy="547688"/>
          </a:xfrm>
          <a:prstGeom prst="rect">
            <a:avLst/>
          </a:prstGeom>
        </p:spPr>
        <p:txBody>
          <a:bodyPr vert="horz" lIns="163150" tIns="81582" rIns="163150" bIns="8158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2/3/2025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6248400" y="9534544"/>
            <a:ext cx="5791200" cy="547688"/>
          </a:xfrm>
          <a:prstGeom prst="rect">
            <a:avLst/>
          </a:prstGeom>
        </p:spPr>
        <p:txBody>
          <a:bodyPr vert="horz" lIns="163150" tIns="81582" rIns="163150" bIns="8158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3106400" y="9534544"/>
            <a:ext cx="4267200" cy="547688"/>
          </a:xfrm>
          <a:prstGeom prst="rect">
            <a:avLst/>
          </a:prstGeom>
        </p:spPr>
        <p:txBody>
          <a:bodyPr vert="horz" lIns="163150" tIns="81582" rIns="163150" bIns="8158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defTabSz="1631510" rtl="0" eaLnBrk="1" latinLnBrk="0" hangingPunct="1"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1822" indent="-611822" algn="l" defTabSz="1631510" rtl="0" eaLnBrk="1" latinLnBrk="0" hangingPunct="1">
        <a:spcBef>
          <a:spcPct val="20000"/>
        </a:spcBef>
        <a:buFont typeface="Arial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325598" indent="-509848" algn="l" defTabSz="1631510" rtl="0" eaLnBrk="1" latinLnBrk="0" hangingPunct="1">
        <a:spcBef>
          <a:spcPct val="20000"/>
        </a:spcBef>
        <a:buFont typeface="Arial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39376" indent="-407878" algn="l" defTabSz="1631510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5128" indent="-407878" algn="l" defTabSz="1631510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0878" indent="-407878" algn="l" defTabSz="1631510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86628" indent="-407878" algn="l" defTabSz="16315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2370" indent="-407878" algn="l" defTabSz="16315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18122" indent="-407878" algn="l" defTabSz="16315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3880" indent="-407878" algn="l" defTabSz="16315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5754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1510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7254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3000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78752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4504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0250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26004" algn="l" defTabSz="16315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06" tIns="182706" rIns="182706" bIns="182706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4400" y="2304950"/>
            <a:ext cx="16459200" cy="7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06" tIns="182706" rIns="182706" bIns="182706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241303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404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701"/>
            <a:ext cx="15773400" cy="1988346"/>
          </a:xfrm>
          <a:prstGeom prst="rect">
            <a:avLst/>
          </a:prstGeom>
        </p:spPr>
        <p:txBody>
          <a:bodyPr vert="horz" lIns="137056" tIns="68532" rIns="137056" bIns="6853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47"/>
            <a:ext cx="15773400" cy="6527010"/>
          </a:xfrm>
          <a:prstGeom prst="rect">
            <a:avLst/>
          </a:prstGeom>
        </p:spPr>
        <p:txBody>
          <a:bodyPr vert="horz" lIns="137056" tIns="68532" rIns="137056" bIns="68532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40"/>
            <a:ext cx="4114800" cy="547688"/>
          </a:xfrm>
          <a:prstGeom prst="rect">
            <a:avLst/>
          </a:prstGeom>
        </p:spPr>
        <p:txBody>
          <a:bodyPr vert="horz" lIns="137056" tIns="68532" rIns="137056" bIns="68532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0510"/>
            <a:fld id="{9D8B5147-C6AD-4272-A2ED-BC3FCC4C2F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370510"/>
              <a:t>2/3/2025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40"/>
            <a:ext cx="6172200" cy="547688"/>
          </a:xfrm>
          <a:prstGeom prst="rect">
            <a:avLst/>
          </a:prstGeom>
        </p:spPr>
        <p:txBody>
          <a:bodyPr vert="horz" lIns="137056" tIns="68532" rIns="137056" bIns="68532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051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40"/>
            <a:ext cx="4114800" cy="547688"/>
          </a:xfrm>
          <a:prstGeom prst="rect">
            <a:avLst/>
          </a:prstGeom>
        </p:spPr>
        <p:txBody>
          <a:bodyPr vert="horz" lIns="137056" tIns="68532" rIns="137056" bIns="68532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70510"/>
            <a:fld id="{446203C0-5079-4B28-BAB1-03E56E6A9C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37051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9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137051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6" indent="-342626" algn="l" defTabSz="137051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7884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3132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8380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3630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68890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4140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39392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4644" indent="-342626" algn="l" defTabSz="137051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5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051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576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741012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426264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111514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479676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482010" algn="l" defTabSz="137051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4400" y="2304950"/>
            <a:ext cx="16459200" cy="7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33329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86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4400" y="2304950"/>
            <a:ext cx="16459200" cy="7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95108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4400" y="2304950"/>
            <a:ext cx="16459200" cy="7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921237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015" r:id="rId1"/>
    <p:sldLayoutId id="2147484017" r:id="rId2"/>
    <p:sldLayoutId id="2147484018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6" r:id="rId9"/>
    <p:sldLayoutId id="2147484027" r:id="rId10"/>
    <p:sldLayoutId id="2147484028" r:id="rId11"/>
    <p:sldLayoutId id="2147484044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14400" y="822950"/>
            <a:ext cx="16459200" cy="7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4400" y="2304950"/>
            <a:ext cx="16459200" cy="7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59188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030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15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9.sv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12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0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5.sv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0EABD6AE-4C36-CB1F-BB07-51D84FB4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4035875-preview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3791.00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37634" y="0"/>
            <a:ext cx="12350372" cy="10287000"/>
          </a:xfrm>
          <a:prstGeom prst="rect">
            <a:avLst/>
          </a:prstGeom>
        </p:spPr>
      </p:pic>
      <p:sp>
        <p:nvSpPr>
          <p:cNvPr id="8" name="Flowchart: Data 7">
            <a:extLst>
              <a:ext uri="{FF2B5EF4-FFF2-40B4-BE49-F238E27FC236}">
                <a16:creationId xmlns="" xmlns:a16="http://schemas.microsoft.com/office/drawing/2014/main" id="{F381708E-762E-8355-84FA-F3B9CC1E87EB}"/>
              </a:ext>
            </a:extLst>
          </p:cNvPr>
          <p:cNvSpPr/>
          <p:nvPr/>
        </p:nvSpPr>
        <p:spPr>
          <a:xfrm>
            <a:off x="-7543800" y="0"/>
            <a:ext cx="19659600" cy="10287000"/>
          </a:xfrm>
          <a:prstGeom prst="flowChartInputOutput">
            <a:avLst/>
          </a:prstGeom>
          <a:gradFill flip="none" rotWithShape="1">
            <a:gsLst>
              <a:gs pos="100000">
                <a:schemeClr val="bg1">
                  <a:alpha val="38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/>
            <a:endParaRPr lang="x-none" dirty="0"/>
          </a:p>
        </p:txBody>
      </p:sp>
      <p:sp>
        <p:nvSpPr>
          <p:cNvPr id="7" name="Flowchart: Data 6">
            <a:extLst>
              <a:ext uri="{FF2B5EF4-FFF2-40B4-BE49-F238E27FC236}">
                <a16:creationId xmlns="" xmlns:a16="http://schemas.microsoft.com/office/drawing/2014/main" id="{15D23664-BBAE-59F5-7685-0E22AFD62B3E}"/>
              </a:ext>
            </a:extLst>
          </p:cNvPr>
          <p:cNvSpPr/>
          <p:nvPr/>
        </p:nvSpPr>
        <p:spPr>
          <a:xfrm>
            <a:off x="-8019288" y="0"/>
            <a:ext cx="19525488" cy="10287000"/>
          </a:xfrm>
          <a:prstGeom prst="flowChartInputOutput">
            <a:avLst/>
          </a:prstGeom>
          <a:gradFill flip="none" rotWithShape="1">
            <a:gsLst>
              <a:gs pos="100000">
                <a:schemeClr val="bg1">
                  <a:alpha val="38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/>
            <a:endParaRPr lang="x-none" dirty="0"/>
          </a:p>
        </p:txBody>
      </p:sp>
      <p:sp>
        <p:nvSpPr>
          <p:cNvPr id="6" name="Flowchart: Data 5">
            <a:extLst>
              <a:ext uri="{FF2B5EF4-FFF2-40B4-BE49-F238E27FC236}">
                <a16:creationId xmlns="" xmlns:a16="http://schemas.microsoft.com/office/drawing/2014/main" id="{F0328429-653C-929F-0427-F5D81B1214AC}"/>
              </a:ext>
            </a:extLst>
          </p:cNvPr>
          <p:cNvSpPr/>
          <p:nvPr/>
        </p:nvSpPr>
        <p:spPr>
          <a:xfrm>
            <a:off x="-8494776" y="0"/>
            <a:ext cx="19467576" cy="10287000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37022" tIns="68520" rIns="137022" bIns="68520" rtlCol="0" anchor="ctr"/>
          <a:lstStyle/>
          <a:p>
            <a:pPr algn="ctr"/>
            <a:endParaRPr lang="x-none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E2481DD-2575-D28F-21EA-58B523A8E6E3}"/>
              </a:ext>
            </a:extLst>
          </p:cNvPr>
          <p:cNvSpPr txBox="1"/>
          <p:nvPr/>
        </p:nvSpPr>
        <p:spPr>
          <a:xfrm>
            <a:off x="57627" y="1964924"/>
            <a:ext cx="9790746" cy="2638422"/>
          </a:xfrm>
          <a:prstGeom prst="rect">
            <a:avLst/>
          </a:prstGeom>
          <a:noFill/>
        </p:spPr>
        <p:txBody>
          <a:bodyPr wrap="square" lIns="137022" tIns="68520" rIns="137022" bIns="68520" rtlCol="0">
            <a:spAutoFit/>
          </a:bodyPr>
          <a:lstStyle/>
          <a:p>
            <a:pPr algn="ctr">
              <a:lnSpc>
                <a:spcPts val="6600"/>
              </a:lnSpc>
            </a:pPr>
            <a:r>
              <a:rPr lang="en-US" sz="50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Bold ITC" pitchFamily="34" charset="0"/>
                <a:ea typeface="Verdana" pitchFamily="34" charset="0"/>
              </a:rPr>
              <a:t>Improving Statistical Process Control Using Artificial Neural Networks 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1714884" y="5448313"/>
            <a:ext cx="5323212" cy="1590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98"/>
              </a:lnSpc>
            </a:pP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Prepeared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by:</a:t>
            </a:r>
            <a:endParaRPr lang="ar-SA" sz="2400" dirty="0">
              <a:solidFill>
                <a:srgbClr val="002060"/>
              </a:solidFill>
              <a:latin typeface="Aileron"/>
              <a:cs typeface="+mj-cs"/>
            </a:endParaRPr>
          </a:p>
          <a:p>
            <a:pPr algn="ctr">
              <a:lnSpc>
                <a:spcPts val="3098"/>
              </a:lnSpc>
            </a:pP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Amani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Nassasra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(12029429)</a:t>
            </a:r>
          </a:p>
          <a:p>
            <a:pPr algn="ctr">
              <a:lnSpc>
                <a:spcPts val="3098"/>
              </a:lnSpc>
              <a:spcBef>
                <a:spcPct val="0"/>
              </a:spcBef>
            </a:pP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Zahra </a:t>
            </a: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Maqboul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(12028079)</a:t>
            </a:r>
          </a:p>
          <a:p>
            <a:pPr algn="ctr">
              <a:lnSpc>
                <a:spcPts val="3098"/>
              </a:lnSpc>
              <a:spcBef>
                <a:spcPct val="0"/>
              </a:spcBef>
            </a:pP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Ehab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Aileron"/>
                <a:cs typeface="+mj-cs"/>
              </a:rPr>
              <a:t>Mashaqi</a:t>
            </a:r>
            <a:r>
              <a:rPr lang="en-US" sz="2400" dirty="0">
                <a:solidFill>
                  <a:srgbClr val="002060"/>
                </a:solidFill>
                <a:latin typeface="Aileron"/>
                <a:cs typeface="+mj-cs"/>
              </a:rPr>
              <a:t> (11820995)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2728090" y="8051058"/>
            <a:ext cx="2971800" cy="1223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3098"/>
              </a:lnSpc>
              <a:defRPr sz="2400">
                <a:solidFill>
                  <a:srgbClr val="002060"/>
                </a:solidFill>
                <a:latin typeface="Aileron"/>
                <a:cs typeface="+mj-cs"/>
              </a:defRPr>
            </a:lvl1pPr>
          </a:lstStyle>
          <a:p>
            <a:r>
              <a:rPr lang="en-US" dirty="0"/>
              <a:t>Supervised by:</a:t>
            </a:r>
          </a:p>
          <a:p>
            <a:r>
              <a:rPr lang="en-US" dirty="0" err="1"/>
              <a:t>Dr.Basheer</a:t>
            </a:r>
            <a:r>
              <a:rPr lang="en-US" dirty="0"/>
              <a:t> </a:t>
            </a:r>
            <a:r>
              <a:rPr lang="en-US" dirty="0" err="1"/>
              <a:t>Shaheen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F243123-C4FC-D7C0-FEF5-C828DB409DE2}"/>
              </a:ext>
            </a:extLst>
          </p:cNvPr>
          <p:cNvSpPr txBox="1"/>
          <p:nvPr/>
        </p:nvSpPr>
        <p:spPr>
          <a:xfrm>
            <a:off x="533400" y="921217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&amp; IT Industrial Engineering Department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Industrial Engineering Program</a:t>
            </a:r>
            <a:endParaRPr lang="en-GB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072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D0FB398-0969-0B68-2CC6-DFF2E6F60206}"/>
              </a:ext>
            </a:extLst>
          </p:cNvPr>
          <p:cNvGraphicFramePr>
            <a:graphicFrameLocks noGrp="1"/>
          </p:cNvGraphicFramePr>
          <p:nvPr/>
        </p:nvGraphicFramePr>
        <p:xfrm>
          <a:off x="838201" y="800100"/>
          <a:ext cx="12573001" cy="9220200"/>
        </p:xfrm>
        <a:graphic>
          <a:graphicData uri="http://schemas.openxmlformats.org/drawingml/2006/table">
            <a:tbl>
              <a:tblPr firstRow="1" firstCol="1" bandRow="1"/>
              <a:tblGrid>
                <a:gridCol w="1560706">
                  <a:extLst>
                    <a:ext uri="{9D8B030D-6E8A-4147-A177-3AD203B41FA5}">
                      <a16:colId xmlns="" xmlns:a16="http://schemas.microsoft.com/office/drawing/2014/main" val="3808385546"/>
                    </a:ext>
                  </a:extLst>
                </a:gridCol>
                <a:gridCol w="1560706">
                  <a:extLst>
                    <a:ext uri="{9D8B030D-6E8A-4147-A177-3AD203B41FA5}">
                      <a16:colId xmlns="" xmlns:a16="http://schemas.microsoft.com/office/drawing/2014/main" val="886184420"/>
                    </a:ext>
                  </a:extLst>
                </a:gridCol>
                <a:gridCol w="1560706">
                  <a:extLst>
                    <a:ext uri="{9D8B030D-6E8A-4147-A177-3AD203B41FA5}">
                      <a16:colId xmlns="" xmlns:a16="http://schemas.microsoft.com/office/drawing/2014/main" val="1273173177"/>
                    </a:ext>
                  </a:extLst>
                </a:gridCol>
                <a:gridCol w="1560706">
                  <a:extLst>
                    <a:ext uri="{9D8B030D-6E8A-4147-A177-3AD203B41FA5}">
                      <a16:colId xmlns="" xmlns:a16="http://schemas.microsoft.com/office/drawing/2014/main" val="2426430469"/>
                    </a:ext>
                  </a:extLst>
                </a:gridCol>
                <a:gridCol w="1403471">
                  <a:extLst>
                    <a:ext uri="{9D8B030D-6E8A-4147-A177-3AD203B41FA5}">
                      <a16:colId xmlns="" xmlns:a16="http://schemas.microsoft.com/office/drawing/2014/main" val="4156740533"/>
                    </a:ext>
                  </a:extLst>
                </a:gridCol>
                <a:gridCol w="1886824">
                  <a:extLst>
                    <a:ext uri="{9D8B030D-6E8A-4147-A177-3AD203B41FA5}">
                      <a16:colId xmlns="" xmlns:a16="http://schemas.microsoft.com/office/drawing/2014/main" val="615692176"/>
                    </a:ext>
                  </a:extLst>
                </a:gridCol>
                <a:gridCol w="1572353">
                  <a:extLst>
                    <a:ext uri="{9D8B030D-6E8A-4147-A177-3AD203B41FA5}">
                      <a16:colId xmlns="" xmlns:a16="http://schemas.microsoft.com/office/drawing/2014/main" val="4216397228"/>
                    </a:ext>
                  </a:extLst>
                </a:gridCol>
                <a:gridCol w="1467529">
                  <a:extLst>
                    <a:ext uri="{9D8B030D-6E8A-4147-A177-3AD203B41FA5}">
                      <a16:colId xmlns="" xmlns:a16="http://schemas.microsoft.com/office/drawing/2014/main" val="3059587793"/>
                    </a:ext>
                  </a:extLst>
                </a:gridCol>
              </a:tblGrid>
              <a:tr h="4191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Sampling time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Observations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Chocolate temperature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Weight of additive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Casting weight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7253484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359796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4.422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21732987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4.428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4.448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1479357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0976277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4.278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4.336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43.00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089067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4.302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4.318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1413563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4.352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4.304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43.00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4080563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2052735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9.500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1752365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4.352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9.300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33787996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4.388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8.600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32096669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4.316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4.338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4.468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03066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33355135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4.440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4.434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9.300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4530119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4.308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9.300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6886513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4.372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5.360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41.00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9.300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8234623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4.330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4.384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4.292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9834927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4.376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4.354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9.500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9803928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4.348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4.324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4.390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4.360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8394611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4.412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50.000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210551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4.408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4.446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4.440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4.414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37.00</a:t>
                      </a:r>
                      <a:endParaRPr lang="en-GB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11.000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49.333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1848775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0F2A214-D733-0E01-8E5C-D72B430CB15D}"/>
              </a:ext>
            </a:extLst>
          </p:cNvPr>
          <p:cNvSpPr txBox="1"/>
          <p:nvPr/>
        </p:nvSpPr>
        <p:spPr>
          <a:xfrm>
            <a:off x="13563600" y="3820061"/>
            <a:ext cx="43434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Overview of Collected </a:t>
            </a:r>
            <a:r>
              <a:rPr lang="en-US" sz="54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</a:t>
            </a:r>
            <a:endParaRPr lang="en-GB" sz="5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45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AE1ACAB-387B-499B-901B-B1C89473AA4B}"/>
              </a:ext>
            </a:extLst>
          </p:cNvPr>
          <p:cNvSpPr/>
          <p:nvPr/>
        </p:nvSpPr>
        <p:spPr>
          <a:xfrm>
            <a:off x="2234312" y="5929587"/>
            <a:ext cx="3355919" cy="923330"/>
          </a:xfrm>
          <a:prstGeom prst="rect">
            <a:avLst/>
          </a:prstGeom>
        </p:spPr>
        <p:txBody>
          <a:bodyPr wrap="square" lIns="182880" tIns="91440" rIns="182880" bIns="91440">
            <a:spAutoFit/>
          </a:bodyPr>
          <a:lstStyle/>
          <a:p>
            <a:pPr defTabSz="1828800">
              <a:buClr>
                <a:srgbClr val="000000"/>
              </a:buClr>
            </a:pPr>
            <a:r>
              <a:rPr lang="en-GB" sz="2400" b="1" kern="0" dirty="0">
                <a:solidFill>
                  <a:schemeClr val="accent3"/>
                </a:solidFill>
                <a:latin typeface="Open Sans" panose="020B0606030504020204" pitchFamily="34" charset="0"/>
                <a:cs typeface="Arial"/>
                <a:sym typeface="Arial"/>
              </a:rPr>
              <a:t>Overview of the Production Process</a:t>
            </a:r>
            <a:endParaRPr lang="en-US" sz="2400" kern="0" dirty="0">
              <a:solidFill>
                <a:schemeClr val="accent3"/>
              </a:solidFill>
              <a:cs typeface="Arial"/>
              <a:sym typeface="Arial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23806EC8-55E0-4542-AE56-372012A9602F}"/>
              </a:ext>
            </a:extLst>
          </p:cNvPr>
          <p:cNvSpPr/>
          <p:nvPr/>
        </p:nvSpPr>
        <p:spPr>
          <a:xfrm>
            <a:off x="5893901" y="7783612"/>
            <a:ext cx="3946202" cy="553998"/>
          </a:xfrm>
          <a:prstGeom prst="rect">
            <a:avLst/>
          </a:prstGeom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400" b="1" kern="0" dirty="0">
                <a:solidFill>
                  <a:schemeClr val="accent1"/>
                </a:solidFill>
                <a:latin typeface="Open Sans" panose="020B0606030504020204" pitchFamily="34" charset="0"/>
                <a:cs typeface="Farsi Simple Outline" pitchFamily="2" charset="-78"/>
                <a:sym typeface="Arial"/>
              </a:rPr>
              <a:t>Sampling methodology</a:t>
            </a:r>
            <a:endParaRPr lang="en-US" sz="2400" kern="0" dirty="0">
              <a:solidFill>
                <a:schemeClr val="accent1"/>
              </a:solidFill>
              <a:cs typeface="Farsi Simple Outline" pitchFamily="2" charset="-78"/>
              <a:sym typeface="Arial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8B66DC6E-EF44-41C4-98FD-D20485F44189}"/>
              </a:ext>
            </a:extLst>
          </p:cNvPr>
          <p:cNvSpPr/>
          <p:nvPr/>
        </p:nvSpPr>
        <p:spPr>
          <a:xfrm>
            <a:off x="11050047" y="7369126"/>
            <a:ext cx="2607124" cy="553998"/>
          </a:xfrm>
          <a:prstGeom prst="rect">
            <a:avLst/>
          </a:prstGeom>
        </p:spPr>
        <p:txBody>
          <a:bodyPr wrap="none" lIns="182880" tIns="91440" rIns="182880" bIns="91440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400" b="1" kern="0" dirty="0">
                <a:solidFill>
                  <a:srgbClr val="434343"/>
                </a:solidFill>
                <a:latin typeface="Open Sans" panose="020B0606030504020204" pitchFamily="34" charset="0"/>
                <a:cs typeface="Arial"/>
                <a:sym typeface="Arial"/>
              </a:rPr>
              <a:t>Collected Data</a:t>
            </a:r>
            <a:endParaRPr lang="en-US" sz="2400" kern="0" dirty="0">
              <a:solidFill>
                <a:srgbClr val="434343"/>
              </a:solidFill>
              <a:cs typeface="Arial"/>
              <a:sym typeface="Arial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="" xmlns:a16="http://schemas.microsoft.com/office/drawing/2014/main" id="{6C1ACAAC-51B1-41BE-B72B-E11F0BF4023B}"/>
              </a:ext>
            </a:extLst>
          </p:cNvPr>
          <p:cNvSpPr/>
          <p:nvPr/>
        </p:nvSpPr>
        <p:spPr>
          <a:xfrm>
            <a:off x="14653622" y="6079424"/>
            <a:ext cx="3336491" cy="553998"/>
          </a:xfrm>
          <a:prstGeom prst="rect">
            <a:avLst/>
          </a:prstGeom>
        </p:spPr>
        <p:txBody>
          <a:bodyPr wrap="none" lIns="182880" tIns="91440" rIns="182880" bIns="91440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400" b="1" kern="0" dirty="0">
                <a:solidFill>
                  <a:srgbClr val="434343">
                    <a:lumMod val="60000"/>
                    <a:lumOff val="40000"/>
                  </a:srgbClr>
                </a:solidFill>
                <a:latin typeface="Open Sans" panose="020B0606030504020204" pitchFamily="34" charset="0"/>
                <a:cs typeface="Arial"/>
                <a:sym typeface="Arial"/>
              </a:rPr>
              <a:t>Data Preprocessing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D91C283-CF00-44C2-9D17-9A4B99CBB7DE}"/>
              </a:ext>
            </a:extLst>
          </p:cNvPr>
          <p:cNvGrpSpPr/>
          <p:nvPr/>
        </p:nvGrpSpPr>
        <p:grpSpPr>
          <a:xfrm>
            <a:off x="2424474" y="2815578"/>
            <a:ext cx="14038544" cy="5324824"/>
            <a:chOff x="1264394" y="1374731"/>
            <a:chExt cx="9359028" cy="3549883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4FC9864B-CC04-4560-9188-7BC0A82F24A9}"/>
                </a:ext>
              </a:extLst>
            </p:cNvPr>
            <p:cNvGrpSpPr/>
            <p:nvPr/>
          </p:nvGrpSpPr>
          <p:grpSpPr>
            <a:xfrm rot="1942160">
              <a:off x="1264394" y="1488043"/>
              <a:ext cx="2394369" cy="2535581"/>
              <a:chOff x="1151982" y="1981357"/>
              <a:chExt cx="2394369" cy="2535581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="" xmlns:a16="http://schemas.microsoft.com/office/drawing/2014/main" id="{ABBA12EE-B4F4-47CE-8623-85C85D98A455}"/>
                  </a:ext>
                </a:extLst>
              </p:cNvPr>
              <p:cNvSpPr/>
              <p:nvPr/>
            </p:nvSpPr>
            <p:spPr>
              <a:xfrm rot="15620204" flipV="1">
                <a:off x="1635068" y="1498271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="" xmlns:a16="http://schemas.microsoft.com/office/drawing/2014/main" id="{11AF1A64-17CE-4763-B970-4F99C7FF8517}"/>
                  </a:ext>
                </a:extLst>
              </p:cNvPr>
              <p:cNvSpPr/>
              <p:nvPr/>
            </p:nvSpPr>
            <p:spPr>
              <a:xfrm rot="5979796">
                <a:off x="1635068" y="2701195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="" xmlns:a16="http://schemas.microsoft.com/office/drawing/2014/main" id="{7808995F-7D13-4911-B81C-BC267492CE99}"/>
                  </a:ext>
                </a:extLst>
              </p:cNvPr>
              <p:cNvSpPr/>
              <p:nvPr/>
            </p:nvSpPr>
            <p:spPr>
              <a:xfrm rot="5400000">
                <a:off x="1972195" y="2669370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="" xmlns:a16="http://schemas.microsoft.com/office/drawing/2014/main" id="{8F2FE954-DC6D-4CFD-BC72-2732394D3682}"/>
                  </a:ext>
                </a:extLst>
              </p:cNvPr>
              <p:cNvSpPr/>
              <p:nvPr/>
            </p:nvSpPr>
            <p:spPr>
              <a:xfrm rot="5400000" flipH="1">
                <a:off x="1972195" y="1673616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38A29AA6-1065-42C3-AB59-7225F6B1E4D5}"/>
                </a:ext>
              </a:extLst>
            </p:cNvPr>
            <p:cNvGrpSpPr/>
            <p:nvPr/>
          </p:nvGrpSpPr>
          <p:grpSpPr>
            <a:xfrm rot="424173">
              <a:off x="3625586" y="2389033"/>
              <a:ext cx="2394369" cy="2535581"/>
              <a:chOff x="3599260" y="1981357"/>
              <a:chExt cx="2394369" cy="2535581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="" xmlns:a16="http://schemas.microsoft.com/office/drawing/2014/main" id="{2DA5E071-3EFC-4123-9CBC-6F5B0D88F8B3}"/>
                  </a:ext>
                </a:extLst>
              </p:cNvPr>
              <p:cNvSpPr/>
              <p:nvPr/>
            </p:nvSpPr>
            <p:spPr>
              <a:xfrm rot="15620204" flipV="1">
                <a:off x="4082346" y="1498271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="" xmlns:a16="http://schemas.microsoft.com/office/drawing/2014/main" id="{D1D8758E-D8E9-43CD-B81C-0A117E2E9CC8}"/>
                  </a:ext>
                </a:extLst>
              </p:cNvPr>
              <p:cNvSpPr/>
              <p:nvPr/>
            </p:nvSpPr>
            <p:spPr>
              <a:xfrm rot="5979796">
                <a:off x="4082346" y="2701195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="" xmlns:a16="http://schemas.microsoft.com/office/drawing/2014/main" id="{6EEE268C-1BC1-463F-97B9-023C400D3638}"/>
                  </a:ext>
                </a:extLst>
              </p:cNvPr>
              <p:cNvSpPr/>
              <p:nvPr/>
            </p:nvSpPr>
            <p:spPr>
              <a:xfrm rot="5400000">
                <a:off x="4419473" y="2669370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="" xmlns:a16="http://schemas.microsoft.com/office/drawing/2014/main" id="{7F64E0C7-AD40-406D-9FED-53777D2EF4A2}"/>
                  </a:ext>
                </a:extLst>
              </p:cNvPr>
              <p:cNvSpPr/>
              <p:nvPr/>
            </p:nvSpPr>
            <p:spPr>
              <a:xfrm rot="5400000" flipH="1">
                <a:off x="4419473" y="1673616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155FE5"/>
                  </a:solidFill>
                  <a:sym typeface="Arial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0E7CD562-4409-49FA-B375-7B8EC1E00EB2}"/>
                </a:ext>
              </a:extLst>
            </p:cNvPr>
            <p:cNvGrpSpPr/>
            <p:nvPr/>
          </p:nvGrpSpPr>
          <p:grpSpPr>
            <a:xfrm rot="20858515">
              <a:off x="6026431" y="2287597"/>
              <a:ext cx="2394369" cy="2535581"/>
              <a:chOff x="6046538" y="1981357"/>
              <a:chExt cx="2394369" cy="2535581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="" xmlns:a16="http://schemas.microsoft.com/office/drawing/2014/main" id="{B0E840F3-3A57-41FA-90D7-6EA161A1BB6E}"/>
                  </a:ext>
                </a:extLst>
              </p:cNvPr>
              <p:cNvSpPr/>
              <p:nvPr/>
            </p:nvSpPr>
            <p:spPr>
              <a:xfrm rot="15620204" flipV="1">
                <a:off x="6529624" y="1498271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="" xmlns:a16="http://schemas.microsoft.com/office/drawing/2014/main" id="{895EBAAC-3FA4-4290-A6C6-9EDF89D3AF6B}"/>
                  </a:ext>
                </a:extLst>
              </p:cNvPr>
              <p:cNvSpPr/>
              <p:nvPr/>
            </p:nvSpPr>
            <p:spPr>
              <a:xfrm rot="5979796">
                <a:off x="6529624" y="2701195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="" xmlns:a16="http://schemas.microsoft.com/office/drawing/2014/main" id="{2606E275-D216-4A3E-A620-49FF2C2CF103}"/>
                  </a:ext>
                </a:extLst>
              </p:cNvPr>
              <p:cNvSpPr/>
              <p:nvPr/>
            </p:nvSpPr>
            <p:spPr>
              <a:xfrm rot="5400000">
                <a:off x="6866751" y="2669370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="" xmlns:a16="http://schemas.microsoft.com/office/drawing/2014/main" id="{2E5F4959-215E-432D-A98A-1DDC2F91AFA8}"/>
                  </a:ext>
                </a:extLst>
              </p:cNvPr>
              <p:cNvSpPr/>
              <p:nvPr/>
            </p:nvSpPr>
            <p:spPr>
              <a:xfrm rot="5400000" flipH="1">
                <a:off x="6866751" y="1673616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DCA8E4F8-B37F-469C-95DE-EB069F616841}"/>
                </a:ext>
              </a:extLst>
            </p:cNvPr>
            <p:cNvGrpSpPr/>
            <p:nvPr/>
          </p:nvGrpSpPr>
          <p:grpSpPr>
            <a:xfrm rot="19734989">
              <a:off x="8229053" y="1374731"/>
              <a:ext cx="2394369" cy="2535581"/>
              <a:chOff x="8493815" y="1981357"/>
              <a:chExt cx="2394369" cy="2535581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="" xmlns:a16="http://schemas.microsoft.com/office/drawing/2014/main" id="{AFB02FC9-8633-46A4-B349-27390AB38E2C}"/>
                  </a:ext>
                </a:extLst>
              </p:cNvPr>
              <p:cNvSpPr/>
              <p:nvPr/>
            </p:nvSpPr>
            <p:spPr>
              <a:xfrm rot="15620204" flipV="1">
                <a:off x="8976901" y="1498271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="" xmlns:a16="http://schemas.microsoft.com/office/drawing/2014/main" id="{2F035CB9-AE14-43D5-9D49-92BE43C76EA2}"/>
                  </a:ext>
                </a:extLst>
              </p:cNvPr>
              <p:cNvSpPr/>
              <p:nvPr/>
            </p:nvSpPr>
            <p:spPr>
              <a:xfrm rot="5979796">
                <a:off x="8976901" y="2701195"/>
                <a:ext cx="1332657" cy="2298830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gradFill>
                <a:gsLst>
                  <a:gs pos="10000">
                    <a:schemeClr val="tx1"/>
                  </a:gs>
                  <a:gs pos="82000">
                    <a:schemeClr val="tx1">
                      <a:alpha val="23000"/>
                    </a:schemeClr>
                  </a:gs>
                </a:gsLst>
                <a:lin ang="720000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="" xmlns:a16="http://schemas.microsoft.com/office/drawing/2014/main" id="{F6951C35-2974-495B-8CC3-D98697A9DD7B}"/>
                  </a:ext>
                </a:extLst>
              </p:cNvPr>
              <p:cNvSpPr/>
              <p:nvPr/>
            </p:nvSpPr>
            <p:spPr>
              <a:xfrm rot="5400000">
                <a:off x="9314028" y="2669370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="" xmlns:a16="http://schemas.microsoft.com/office/drawing/2014/main" id="{5EDFE61D-8EB2-4E97-A1B7-D793EC044D41}"/>
                  </a:ext>
                </a:extLst>
              </p:cNvPr>
              <p:cNvSpPr/>
              <p:nvPr/>
            </p:nvSpPr>
            <p:spPr>
              <a:xfrm rot="5400000" flipH="1">
                <a:off x="9314028" y="1673616"/>
                <a:ext cx="995755" cy="2152557"/>
              </a:xfrm>
              <a:custGeom>
                <a:avLst/>
                <a:gdLst>
                  <a:gd name="connsiteX0" fmla="*/ 0 w 1269507"/>
                  <a:gd name="connsiteY0" fmla="*/ 0 h 2188805"/>
                  <a:gd name="connsiteX1" fmla="*/ 1269507 w 1269507"/>
                  <a:gd name="connsiteY1" fmla="*/ 2188805 h 2188805"/>
                  <a:gd name="connsiteX2" fmla="*/ 0 w 1269507"/>
                  <a:gd name="connsiteY2" fmla="*/ 1629512 h 218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9507" h="2188805">
                    <a:moveTo>
                      <a:pt x="0" y="0"/>
                    </a:moveTo>
                    <a:lnTo>
                      <a:pt x="1269507" y="2188805"/>
                    </a:lnTo>
                    <a:lnTo>
                      <a:pt x="0" y="1629512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2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</p:grpSp>
      <p:sp>
        <p:nvSpPr>
          <p:cNvPr id="2" name="مستطيل 1"/>
          <p:cNvSpPr/>
          <p:nvPr/>
        </p:nvSpPr>
        <p:spPr>
          <a:xfrm>
            <a:off x="1371600" y="900915"/>
            <a:ext cx="16916399" cy="92333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Data </a:t>
            </a:r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collection</a:t>
            </a:r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 and processing stages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8D7484C-4549-0A55-BD3B-3A275F92F370}"/>
              </a:ext>
            </a:extLst>
          </p:cNvPr>
          <p:cNvSpPr txBox="1"/>
          <p:nvPr/>
        </p:nvSpPr>
        <p:spPr>
          <a:xfrm>
            <a:off x="2236490" y="6825285"/>
            <a:ext cx="3602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AL-ARZ Ice cream company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Tartufo Production quality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9A797A2-F0C6-3680-0B7D-86D28CCD0ED4}"/>
              </a:ext>
            </a:extLst>
          </p:cNvPr>
          <p:cNvSpPr txBox="1"/>
          <p:nvPr/>
        </p:nvSpPr>
        <p:spPr>
          <a:xfrm>
            <a:off x="6081204" y="8383219"/>
            <a:ext cx="4205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Specialized measuring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Data recording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196721B-E220-68DA-8A3D-06E99F47362B}"/>
              </a:ext>
            </a:extLst>
          </p:cNvPr>
          <p:cNvSpPr txBox="1"/>
          <p:nvPr/>
        </p:nvSpPr>
        <p:spPr>
          <a:xfrm>
            <a:off x="11173553" y="7827981"/>
            <a:ext cx="3602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797 datasheet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 4 months period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D0BB936-1E82-3DAF-019A-1FB35937A445}"/>
              </a:ext>
            </a:extLst>
          </p:cNvPr>
          <p:cNvSpPr txBox="1"/>
          <p:nvPr/>
        </p:nvSpPr>
        <p:spPr>
          <a:xfrm>
            <a:off x="15071665" y="6515987"/>
            <a:ext cx="3602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IQR rule</a:t>
            </a:r>
          </a:p>
        </p:txBody>
      </p:sp>
    </p:spTree>
    <p:extLst>
      <p:ext uri="{BB962C8B-B14F-4D97-AF65-F5344CB8AC3E}">
        <p14:creationId xmlns:p14="http://schemas.microsoft.com/office/powerpoint/2010/main" val="19533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3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3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6" grpId="0"/>
      <p:bldP spid="79" grpId="0"/>
      <p:bldP spid="8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is may contain: a tablet with graphs on the screen">
            <a:extLst>
              <a:ext uri="{FF2B5EF4-FFF2-40B4-BE49-F238E27FC236}">
                <a16:creationId xmlns="" xmlns:a16="http://schemas.microsoft.com/office/drawing/2014/main" id="{27B2899C-D6B7-1696-F431-6009B0F97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 t="11990" r="2422" b="13798"/>
          <a:stretch/>
        </p:blipFill>
        <p:spPr bwMode="auto">
          <a:xfrm>
            <a:off x="9881802" y="3032853"/>
            <a:ext cx="8375720" cy="551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oogle Shape;2865;p63">
            <a:extLst>
              <a:ext uri="{FF2B5EF4-FFF2-40B4-BE49-F238E27FC236}">
                <a16:creationId xmlns="" xmlns:a16="http://schemas.microsoft.com/office/drawing/2014/main" id="{0FDC52F3-7ECF-26C4-8A6A-B12947777B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3421600"/>
            <a:ext cx="9982200" cy="4769916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/>
          <a:p>
            <a:r>
              <a:rPr lang="en" sz="9000" dirty="0"/>
              <a:t>Statistical Process Control analysis</a:t>
            </a:r>
            <a:endParaRPr sz="9000" dirty="0">
              <a:solidFill>
                <a:schemeClr val="accent3"/>
              </a:solidFill>
            </a:endParaRPr>
          </a:p>
        </p:txBody>
      </p:sp>
      <p:grpSp>
        <p:nvGrpSpPr>
          <p:cNvPr id="5" name="Google Shape;2872;p63">
            <a:extLst>
              <a:ext uri="{FF2B5EF4-FFF2-40B4-BE49-F238E27FC236}">
                <a16:creationId xmlns="" xmlns:a16="http://schemas.microsoft.com/office/drawing/2014/main" id="{6D4511BD-3AB2-C74F-CC61-54DFE60BD7E8}"/>
              </a:ext>
            </a:extLst>
          </p:cNvPr>
          <p:cNvGrpSpPr/>
          <p:nvPr/>
        </p:nvGrpSpPr>
        <p:grpSpPr>
          <a:xfrm>
            <a:off x="446929" y="462012"/>
            <a:ext cx="1957302" cy="1606200"/>
            <a:chOff x="4781075" y="719300"/>
            <a:chExt cx="961550" cy="803100"/>
          </a:xfrm>
        </p:grpSpPr>
        <p:sp>
          <p:nvSpPr>
            <p:cNvPr id="6" name="Google Shape;2873;p63">
              <a:extLst>
                <a:ext uri="{FF2B5EF4-FFF2-40B4-BE49-F238E27FC236}">
                  <a16:creationId xmlns="" xmlns:a16="http://schemas.microsoft.com/office/drawing/2014/main" id="{0A6D4626-9261-1763-BE1B-58214296E4EC}"/>
                </a:ext>
              </a:extLst>
            </p:cNvPr>
            <p:cNvSpPr/>
            <p:nvPr/>
          </p:nvSpPr>
          <p:spPr>
            <a:xfrm>
              <a:off x="4781075" y="822700"/>
              <a:ext cx="522900" cy="522075"/>
            </a:xfrm>
            <a:custGeom>
              <a:avLst/>
              <a:gdLst/>
              <a:ahLst/>
              <a:cxnLst/>
              <a:rect l="l" t="t" r="r" b="b"/>
              <a:pathLst>
                <a:path w="20916" h="20883" extrusionOk="0">
                  <a:moveTo>
                    <a:pt x="10475" y="6205"/>
                  </a:moveTo>
                  <a:cubicBezTo>
                    <a:pt x="11009" y="6205"/>
                    <a:pt x="11576" y="6338"/>
                    <a:pt x="12076" y="6505"/>
                  </a:cubicBezTo>
                  <a:lnTo>
                    <a:pt x="12143" y="6438"/>
                  </a:lnTo>
                  <a:lnTo>
                    <a:pt x="12143" y="6505"/>
                  </a:lnTo>
                  <a:cubicBezTo>
                    <a:pt x="13144" y="6939"/>
                    <a:pt x="13944" y="7706"/>
                    <a:pt x="14344" y="8773"/>
                  </a:cubicBezTo>
                  <a:lnTo>
                    <a:pt x="14445" y="8773"/>
                  </a:lnTo>
                  <a:lnTo>
                    <a:pt x="14344" y="8840"/>
                  </a:lnTo>
                  <a:cubicBezTo>
                    <a:pt x="14578" y="9340"/>
                    <a:pt x="14645" y="9841"/>
                    <a:pt x="14645" y="10441"/>
                  </a:cubicBezTo>
                  <a:cubicBezTo>
                    <a:pt x="14645" y="10975"/>
                    <a:pt x="14511" y="11509"/>
                    <a:pt x="14344" y="12009"/>
                  </a:cubicBezTo>
                  <a:lnTo>
                    <a:pt x="14445" y="12109"/>
                  </a:lnTo>
                  <a:lnTo>
                    <a:pt x="14344" y="12109"/>
                  </a:lnTo>
                  <a:cubicBezTo>
                    <a:pt x="13944" y="13110"/>
                    <a:pt x="13144" y="13910"/>
                    <a:pt x="12143" y="14344"/>
                  </a:cubicBezTo>
                  <a:lnTo>
                    <a:pt x="12143" y="14444"/>
                  </a:lnTo>
                  <a:lnTo>
                    <a:pt x="12076" y="14344"/>
                  </a:lnTo>
                  <a:cubicBezTo>
                    <a:pt x="11576" y="14578"/>
                    <a:pt x="11075" y="14644"/>
                    <a:pt x="10475" y="14644"/>
                  </a:cubicBezTo>
                  <a:cubicBezTo>
                    <a:pt x="9941" y="14644"/>
                    <a:pt x="9408" y="14511"/>
                    <a:pt x="8907" y="14344"/>
                  </a:cubicBezTo>
                  <a:lnTo>
                    <a:pt x="8807" y="14444"/>
                  </a:lnTo>
                  <a:lnTo>
                    <a:pt x="8807" y="14344"/>
                  </a:lnTo>
                  <a:cubicBezTo>
                    <a:pt x="7806" y="13944"/>
                    <a:pt x="7006" y="13143"/>
                    <a:pt x="6572" y="12109"/>
                  </a:cubicBezTo>
                  <a:lnTo>
                    <a:pt x="6472" y="12109"/>
                  </a:lnTo>
                  <a:lnTo>
                    <a:pt x="6572" y="12009"/>
                  </a:lnTo>
                  <a:cubicBezTo>
                    <a:pt x="6339" y="11509"/>
                    <a:pt x="6272" y="11008"/>
                    <a:pt x="6272" y="10441"/>
                  </a:cubicBezTo>
                  <a:cubicBezTo>
                    <a:pt x="6272" y="9907"/>
                    <a:pt x="6405" y="9340"/>
                    <a:pt x="6572" y="8840"/>
                  </a:cubicBezTo>
                  <a:lnTo>
                    <a:pt x="6472" y="8773"/>
                  </a:lnTo>
                  <a:lnTo>
                    <a:pt x="6572" y="8773"/>
                  </a:lnTo>
                  <a:cubicBezTo>
                    <a:pt x="6973" y="7773"/>
                    <a:pt x="7773" y="6972"/>
                    <a:pt x="8807" y="6505"/>
                  </a:cubicBezTo>
                  <a:lnTo>
                    <a:pt x="8807" y="6438"/>
                  </a:lnTo>
                  <a:lnTo>
                    <a:pt x="8874" y="6505"/>
                  </a:lnTo>
                  <a:cubicBezTo>
                    <a:pt x="9374" y="6305"/>
                    <a:pt x="9875" y="6205"/>
                    <a:pt x="10475" y="6205"/>
                  </a:cubicBezTo>
                  <a:close/>
                  <a:moveTo>
                    <a:pt x="8807" y="0"/>
                  </a:moveTo>
                  <a:lnTo>
                    <a:pt x="8807" y="2636"/>
                  </a:lnTo>
                  <a:cubicBezTo>
                    <a:pt x="7840" y="2836"/>
                    <a:pt x="6939" y="3203"/>
                    <a:pt x="6105" y="3770"/>
                  </a:cubicBezTo>
                  <a:lnTo>
                    <a:pt x="4237" y="1868"/>
                  </a:lnTo>
                  <a:lnTo>
                    <a:pt x="1902" y="4203"/>
                  </a:lnTo>
                  <a:lnTo>
                    <a:pt x="3770" y="6105"/>
                  </a:lnTo>
                  <a:cubicBezTo>
                    <a:pt x="3237" y="6872"/>
                    <a:pt x="2836" y="7806"/>
                    <a:pt x="2636" y="8807"/>
                  </a:cubicBezTo>
                  <a:lnTo>
                    <a:pt x="1" y="8807"/>
                  </a:lnTo>
                  <a:lnTo>
                    <a:pt x="1" y="12109"/>
                  </a:lnTo>
                  <a:lnTo>
                    <a:pt x="2636" y="12109"/>
                  </a:lnTo>
                  <a:cubicBezTo>
                    <a:pt x="2836" y="13076"/>
                    <a:pt x="3237" y="13977"/>
                    <a:pt x="3770" y="14811"/>
                  </a:cubicBezTo>
                  <a:lnTo>
                    <a:pt x="1902" y="16679"/>
                  </a:lnTo>
                  <a:lnTo>
                    <a:pt x="4237" y="19014"/>
                  </a:lnTo>
                  <a:lnTo>
                    <a:pt x="6105" y="17146"/>
                  </a:lnTo>
                  <a:cubicBezTo>
                    <a:pt x="6906" y="17680"/>
                    <a:pt x="7806" y="18080"/>
                    <a:pt x="8807" y="18280"/>
                  </a:cubicBezTo>
                  <a:lnTo>
                    <a:pt x="8807" y="20882"/>
                  </a:lnTo>
                  <a:lnTo>
                    <a:pt x="12110" y="20882"/>
                  </a:lnTo>
                  <a:lnTo>
                    <a:pt x="12110" y="18280"/>
                  </a:lnTo>
                  <a:cubicBezTo>
                    <a:pt x="13077" y="18080"/>
                    <a:pt x="13978" y="17680"/>
                    <a:pt x="14811" y="17146"/>
                  </a:cubicBezTo>
                  <a:lnTo>
                    <a:pt x="16679" y="19014"/>
                  </a:lnTo>
                  <a:lnTo>
                    <a:pt x="19014" y="16679"/>
                  </a:lnTo>
                  <a:lnTo>
                    <a:pt x="17146" y="14811"/>
                  </a:lnTo>
                  <a:cubicBezTo>
                    <a:pt x="17680" y="14010"/>
                    <a:pt x="18080" y="13110"/>
                    <a:pt x="18281" y="12109"/>
                  </a:cubicBezTo>
                  <a:lnTo>
                    <a:pt x="20916" y="12109"/>
                  </a:lnTo>
                  <a:lnTo>
                    <a:pt x="20916" y="8807"/>
                  </a:lnTo>
                  <a:lnTo>
                    <a:pt x="18281" y="8807"/>
                  </a:lnTo>
                  <a:cubicBezTo>
                    <a:pt x="18080" y="7839"/>
                    <a:pt x="17680" y="6939"/>
                    <a:pt x="17146" y="6105"/>
                  </a:cubicBezTo>
                  <a:lnTo>
                    <a:pt x="19014" y="4203"/>
                  </a:lnTo>
                  <a:lnTo>
                    <a:pt x="16679" y="1868"/>
                  </a:lnTo>
                  <a:lnTo>
                    <a:pt x="14811" y="3770"/>
                  </a:lnTo>
                  <a:cubicBezTo>
                    <a:pt x="14011" y="3236"/>
                    <a:pt x="13110" y="2836"/>
                    <a:pt x="12110" y="2636"/>
                  </a:cubicBezTo>
                  <a:lnTo>
                    <a:pt x="12110" y="0"/>
                  </a:lnTo>
                  <a:close/>
                </a:path>
              </a:pathLst>
            </a:custGeom>
            <a:solidFill>
              <a:srgbClr val="6E9BD3">
                <a:alpha val="434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1828618">
                <a:buClr>
                  <a:srgbClr val="000000"/>
                </a:buClr>
              </a:pPr>
              <a:endParaRPr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7" name="Google Shape;2874;p63">
              <a:extLst>
                <a:ext uri="{FF2B5EF4-FFF2-40B4-BE49-F238E27FC236}">
                  <a16:creationId xmlns="" xmlns:a16="http://schemas.microsoft.com/office/drawing/2014/main" id="{D2124620-7157-1891-C7A9-7E0AE5D8EFE3}"/>
                </a:ext>
              </a:extLst>
            </p:cNvPr>
            <p:cNvSpPr/>
            <p:nvPr/>
          </p:nvSpPr>
          <p:spPr>
            <a:xfrm>
              <a:off x="5305625" y="719300"/>
              <a:ext cx="298575" cy="301075"/>
            </a:xfrm>
            <a:custGeom>
              <a:avLst/>
              <a:gdLst/>
              <a:ahLst/>
              <a:cxnLst/>
              <a:rect l="l" t="t" r="r" b="b"/>
              <a:pathLst>
                <a:path w="11943" h="12043" extrusionOk="0">
                  <a:moveTo>
                    <a:pt x="5905" y="3569"/>
                  </a:moveTo>
                  <a:cubicBezTo>
                    <a:pt x="6238" y="3569"/>
                    <a:pt x="6539" y="3636"/>
                    <a:pt x="6839" y="3736"/>
                  </a:cubicBezTo>
                  <a:lnTo>
                    <a:pt x="6872" y="3703"/>
                  </a:lnTo>
                  <a:lnTo>
                    <a:pt x="6872" y="3736"/>
                  </a:lnTo>
                  <a:cubicBezTo>
                    <a:pt x="7473" y="3970"/>
                    <a:pt x="7906" y="4437"/>
                    <a:pt x="8173" y="5037"/>
                  </a:cubicBezTo>
                  <a:lnTo>
                    <a:pt x="8206" y="5037"/>
                  </a:lnTo>
                  <a:lnTo>
                    <a:pt x="8173" y="5070"/>
                  </a:lnTo>
                  <a:cubicBezTo>
                    <a:pt x="8306" y="5371"/>
                    <a:pt x="8340" y="5637"/>
                    <a:pt x="8340" y="5971"/>
                  </a:cubicBezTo>
                  <a:cubicBezTo>
                    <a:pt x="8340" y="6305"/>
                    <a:pt x="8306" y="6605"/>
                    <a:pt x="8206" y="6938"/>
                  </a:cubicBezTo>
                  <a:lnTo>
                    <a:pt x="8173" y="6938"/>
                  </a:lnTo>
                  <a:cubicBezTo>
                    <a:pt x="7906" y="7539"/>
                    <a:pt x="7473" y="7972"/>
                    <a:pt x="6872" y="8239"/>
                  </a:cubicBezTo>
                  <a:lnTo>
                    <a:pt x="6872" y="8273"/>
                  </a:lnTo>
                  <a:lnTo>
                    <a:pt x="6839" y="8239"/>
                  </a:lnTo>
                  <a:cubicBezTo>
                    <a:pt x="6539" y="8373"/>
                    <a:pt x="6238" y="8406"/>
                    <a:pt x="5905" y="8406"/>
                  </a:cubicBezTo>
                  <a:cubicBezTo>
                    <a:pt x="5571" y="8406"/>
                    <a:pt x="5304" y="8306"/>
                    <a:pt x="5004" y="8239"/>
                  </a:cubicBezTo>
                  <a:lnTo>
                    <a:pt x="4971" y="8273"/>
                  </a:lnTo>
                  <a:lnTo>
                    <a:pt x="4971" y="8239"/>
                  </a:lnTo>
                  <a:cubicBezTo>
                    <a:pt x="4370" y="7972"/>
                    <a:pt x="3903" y="7539"/>
                    <a:pt x="3670" y="6938"/>
                  </a:cubicBezTo>
                  <a:lnTo>
                    <a:pt x="3636" y="6938"/>
                  </a:lnTo>
                  <a:lnTo>
                    <a:pt x="3670" y="6905"/>
                  </a:lnTo>
                  <a:cubicBezTo>
                    <a:pt x="3536" y="6605"/>
                    <a:pt x="3503" y="6305"/>
                    <a:pt x="3503" y="5971"/>
                  </a:cubicBezTo>
                  <a:cubicBezTo>
                    <a:pt x="3503" y="5637"/>
                    <a:pt x="3536" y="5371"/>
                    <a:pt x="3670" y="5070"/>
                  </a:cubicBezTo>
                  <a:lnTo>
                    <a:pt x="3636" y="5037"/>
                  </a:lnTo>
                  <a:lnTo>
                    <a:pt x="3670" y="5037"/>
                  </a:lnTo>
                  <a:cubicBezTo>
                    <a:pt x="3903" y="4437"/>
                    <a:pt x="4370" y="3970"/>
                    <a:pt x="4971" y="3736"/>
                  </a:cubicBezTo>
                  <a:lnTo>
                    <a:pt x="4971" y="3703"/>
                  </a:lnTo>
                  <a:lnTo>
                    <a:pt x="5004" y="3736"/>
                  </a:lnTo>
                  <a:cubicBezTo>
                    <a:pt x="5304" y="3603"/>
                    <a:pt x="5571" y="3569"/>
                    <a:pt x="5905" y="3569"/>
                  </a:cubicBezTo>
                  <a:close/>
                  <a:moveTo>
                    <a:pt x="5004" y="0"/>
                  </a:moveTo>
                  <a:lnTo>
                    <a:pt x="5004" y="1501"/>
                  </a:lnTo>
                  <a:cubicBezTo>
                    <a:pt x="4437" y="1635"/>
                    <a:pt x="3903" y="1835"/>
                    <a:pt x="3470" y="2135"/>
                  </a:cubicBezTo>
                  <a:lnTo>
                    <a:pt x="2369" y="1068"/>
                  </a:lnTo>
                  <a:lnTo>
                    <a:pt x="1035" y="2402"/>
                  </a:lnTo>
                  <a:lnTo>
                    <a:pt x="2135" y="3469"/>
                  </a:lnTo>
                  <a:cubicBezTo>
                    <a:pt x="1835" y="3936"/>
                    <a:pt x="1602" y="4470"/>
                    <a:pt x="1502" y="5037"/>
                  </a:cubicBezTo>
                  <a:lnTo>
                    <a:pt x="1" y="5037"/>
                  </a:lnTo>
                  <a:lnTo>
                    <a:pt x="1" y="6938"/>
                  </a:lnTo>
                  <a:lnTo>
                    <a:pt x="1502" y="6938"/>
                  </a:lnTo>
                  <a:cubicBezTo>
                    <a:pt x="1635" y="7539"/>
                    <a:pt x="1835" y="8006"/>
                    <a:pt x="2135" y="8473"/>
                  </a:cubicBezTo>
                  <a:lnTo>
                    <a:pt x="1035" y="9574"/>
                  </a:lnTo>
                  <a:lnTo>
                    <a:pt x="2369" y="10908"/>
                  </a:lnTo>
                  <a:lnTo>
                    <a:pt x="3470" y="9807"/>
                  </a:lnTo>
                  <a:cubicBezTo>
                    <a:pt x="3937" y="10107"/>
                    <a:pt x="4470" y="10374"/>
                    <a:pt x="5004" y="10441"/>
                  </a:cubicBezTo>
                  <a:lnTo>
                    <a:pt x="5004" y="12042"/>
                  </a:lnTo>
                  <a:lnTo>
                    <a:pt x="6939" y="12042"/>
                  </a:lnTo>
                  <a:lnTo>
                    <a:pt x="6939" y="10541"/>
                  </a:lnTo>
                  <a:cubicBezTo>
                    <a:pt x="7506" y="10408"/>
                    <a:pt x="8006" y="10207"/>
                    <a:pt x="8473" y="9907"/>
                  </a:cubicBezTo>
                  <a:lnTo>
                    <a:pt x="9541" y="10975"/>
                  </a:lnTo>
                  <a:lnTo>
                    <a:pt x="10875" y="9640"/>
                  </a:lnTo>
                  <a:lnTo>
                    <a:pt x="9808" y="8573"/>
                  </a:lnTo>
                  <a:cubicBezTo>
                    <a:pt x="10074" y="8106"/>
                    <a:pt x="10341" y="7572"/>
                    <a:pt x="10408" y="7038"/>
                  </a:cubicBezTo>
                  <a:lnTo>
                    <a:pt x="11942" y="7038"/>
                  </a:lnTo>
                  <a:lnTo>
                    <a:pt x="11942" y="6938"/>
                  </a:lnTo>
                  <a:lnTo>
                    <a:pt x="11942" y="5037"/>
                  </a:lnTo>
                  <a:lnTo>
                    <a:pt x="10408" y="5037"/>
                  </a:lnTo>
                  <a:cubicBezTo>
                    <a:pt x="10308" y="4437"/>
                    <a:pt x="10074" y="3936"/>
                    <a:pt x="9808" y="3469"/>
                  </a:cubicBezTo>
                  <a:lnTo>
                    <a:pt x="10875" y="2402"/>
                  </a:lnTo>
                  <a:lnTo>
                    <a:pt x="9541" y="1068"/>
                  </a:lnTo>
                  <a:lnTo>
                    <a:pt x="8473" y="2135"/>
                  </a:lnTo>
                  <a:cubicBezTo>
                    <a:pt x="8006" y="1835"/>
                    <a:pt x="7473" y="1601"/>
                    <a:pt x="6939" y="1501"/>
                  </a:cubicBezTo>
                  <a:lnTo>
                    <a:pt x="6939" y="0"/>
                  </a:lnTo>
                  <a:close/>
                </a:path>
              </a:pathLst>
            </a:custGeom>
            <a:solidFill>
              <a:srgbClr val="6E9BD3">
                <a:alpha val="434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1828618">
                <a:buClr>
                  <a:srgbClr val="000000"/>
                </a:buClr>
              </a:pPr>
              <a:endParaRPr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8" name="Google Shape;2875;p63">
              <a:extLst>
                <a:ext uri="{FF2B5EF4-FFF2-40B4-BE49-F238E27FC236}">
                  <a16:creationId xmlns="" xmlns:a16="http://schemas.microsoft.com/office/drawing/2014/main" id="{1C0A0D4C-B22A-5D47-EF33-E6742D587201}"/>
                </a:ext>
              </a:extLst>
            </p:cNvPr>
            <p:cNvSpPr/>
            <p:nvPr/>
          </p:nvSpPr>
          <p:spPr>
            <a:xfrm>
              <a:off x="5304800" y="1084550"/>
              <a:ext cx="437825" cy="437850"/>
            </a:xfrm>
            <a:custGeom>
              <a:avLst/>
              <a:gdLst/>
              <a:ahLst/>
              <a:cxnLst/>
              <a:rect l="l" t="t" r="r" b="b"/>
              <a:pathLst>
                <a:path w="17513" h="17514" extrusionOk="0">
                  <a:moveTo>
                    <a:pt x="8740" y="5204"/>
                  </a:moveTo>
                  <a:cubicBezTo>
                    <a:pt x="9207" y="5204"/>
                    <a:pt x="9674" y="5304"/>
                    <a:pt x="10074" y="5471"/>
                  </a:cubicBezTo>
                  <a:lnTo>
                    <a:pt x="10141" y="5438"/>
                  </a:lnTo>
                  <a:lnTo>
                    <a:pt x="10141" y="5505"/>
                  </a:lnTo>
                  <a:cubicBezTo>
                    <a:pt x="10975" y="5871"/>
                    <a:pt x="11642" y="6539"/>
                    <a:pt x="12009" y="7373"/>
                  </a:cubicBezTo>
                  <a:lnTo>
                    <a:pt x="12075" y="7373"/>
                  </a:lnTo>
                  <a:lnTo>
                    <a:pt x="12042" y="7439"/>
                  </a:lnTo>
                  <a:cubicBezTo>
                    <a:pt x="12209" y="7840"/>
                    <a:pt x="12309" y="8307"/>
                    <a:pt x="12309" y="8774"/>
                  </a:cubicBezTo>
                  <a:cubicBezTo>
                    <a:pt x="12309" y="9207"/>
                    <a:pt x="12209" y="9674"/>
                    <a:pt x="12042" y="10108"/>
                  </a:cubicBezTo>
                  <a:lnTo>
                    <a:pt x="12075" y="10141"/>
                  </a:lnTo>
                  <a:lnTo>
                    <a:pt x="12009" y="10141"/>
                  </a:lnTo>
                  <a:cubicBezTo>
                    <a:pt x="11642" y="10975"/>
                    <a:pt x="10975" y="11642"/>
                    <a:pt x="10141" y="12009"/>
                  </a:cubicBezTo>
                  <a:lnTo>
                    <a:pt x="10141" y="12109"/>
                  </a:lnTo>
                  <a:lnTo>
                    <a:pt x="10074" y="12043"/>
                  </a:lnTo>
                  <a:cubicBezTo>
                    <a:pt x="9674" y="12209"/>
                    <a:pt x="9207" y="12309"/>
                    <a:pt x="8740" y="12309"/>
                  </a:cubicBezTo>
                  <a:cubicBezTo>
                    <a:pt x="8306" y="12309"/>
                    <a:pt x="7839" y="12209"/>
                    <a:pt x="7405" y="12043"/>
                  </a:cubicBezTo>
                  <a:lnTo>
                    <a:pt x="7372" y="12109"/>
                  </a:lnTo>
                  <a:lnTo>
                    <a:pt x="7372" y="12009"/>
                  </a:lnTo>
                  <a:cubicBezTo>
                    <a:pt x="6538" y="11642"/>
                    <a:pt x="5871" y="10975"/>
                    <a:pt x="5504" y="10141"/>
                  </a:cubicBezTo>
                  <a:lnTo>
                    <a:pt x="5404" y="10141"/>
                  </a:lnTo>
                  <a:lnTo>
                    <a:pt x="5471" y="10108"/>
                  </a:lnTo>
                  <a:cubicBezTo>
                    <a:pt x="5304" y="9674"/>
                    <a:pt x="5204" y="9207"/>
                    <a:pt x="5204" y="8774"/>
                  </a:cubicBezTo>
                  <a:cubicBezTo>
                    <a:pt x="5204" y="8307"/>
                    <a:pt x="5304" y="7840"/>
                    <a:pt x="5471" y="7439"/>
                  </a:cubicBezTo>
                  <a:lnTo>
                    <a:pt x="5404" y="7373"/>
                  </a:lnTo>
                  <a:lnTo>
                    <a:pt x="5504" y="7373"/>
                  </a:lnTo>
                  <a:cubicBezTo>
                    <a:pt x="5871" y="6539"/>
                    <a:pt x="6538" y="5871"/>
                    <a:pt x="7372" y="5505"/>
                  </a:cubicBezTo>
                  <a:lnTo>
                    <a:pt x="7372" y="5438"/>
                  </a:lnTo>
                  <a:lnTo>
                    <a:pt x="7405" y="5471"/>
                  </a:lnTo>
                  <a:cubicBezTo>
                    <a:pt x="7839" y="5304"/>
                    <a:pt x="8306" y="5204"/>
                    <a:pt x="8740" y="5204"/>
                  </a:cubicBezTo>
                  <a:close/>
                  <a:moveTo>
                    <a:pt x="7372" y="1"/>
                  </a:moveTo>
                  <a:lnTo>
                    <a:pt x="7372" y="2202"/>
                  </a:lnTo>
                  <a:cubicBezTo>
                    <a:pt x="6538" y="2369"/>
                    <a:pt x="5804" y="2703"/>
                    <a:pt x="5137" y="3170"/>
                  </a:cubicBezTo>
                  <a:lnTo>
                    <a:pt x="3536" y="1602"/>
                  </a:lnTo>
                  <a:lnTo>
                    <a:pt x="1568" y="3536"/>
                  </a:lnTo>
                  <a:lnTo>
                    <a:pt x="3169" y="5138"/>
                  </a:lnTo>
                  <a:cubicBezTo>
                    <a:pt x="2702" y="5805"/>
                    <a:pt x="2402" y="6605"/>
                    <a:pt x="2202" y="7373"/>
                  </a:cubicBezTo>
                  <a:lnTo>
                    <a:pt x="0" y="7373"/>
                  </a:lnTo>
                  <a:lnTo>
                    <a:pt x="0" y="10141"/>
                  </a:lnTo>
                  <a:lnTo>
                    <a:pt x="2202" y="10141"/>
                  </a:lnTo>
                  <a:cubicBezTo>
                    <a:pt x="2369" y="10975"/>
                    <a:pt x="2702" y="11709"/>
                    <a:pt x="3169" y="12376"/>
                  </a:cubicBezTo>
                  <a:lnTo>
                    <a:pt x="1568" y="13977"/>
                  </a:lnTo>
                  <a:lnTo>
                    <a:pt x="3536" y="15945"/>
                  </a:lnTo>
                  <a:lnTo>
                    <a:pt x="5137" y="14344"/>
                  </a:lnTo>
                  <a:cubicBezTo>
                    <a:pt x="5804" y="14811"/>
                    <a:pt x="6572" y="15111"/>
                    <a:pt x="7372" y="15312"/>
                  </a:cubicBezTo>
                  <a:lnTo>
                    <a:pt x="7372" y="17513"/>
                  </a:lnTo>
                  <a:lnTo>
                    <a:pt x="10141" y="17513"/>
                  </a:lnTo>
                  <a:lnTo>
                    <a:pt x="10141" y="15312"/>
                  </a:lnTo>
                  <a:cubicBezTo>
                    <a:pt x="10975" y="15145"/>
                    <a:pt x="11709" y="14811"/>
                    <a:pt x="12376" y="14344"/>
                  </a:cubicBezTo>
                  <a:lnTo>
                    <a:pt x="13977" y="15945"/>
                  </a:lnTo>
                  <a:lnTo>
                    <a:pt x="15912" y="13977"/>
                  </a:lnTo>
                  <a:lnTo>
                    <a:pt x="14344" y="12376"/>
                  </a:lnTo>
                  <a:cubicBezTo>
                    <a:pt x="14811" y="11709"/>
                    <a:pt x="15078" y="10942"/>
                    <a:pt x="15311" y="10141"/>
                  </a:cubicBezTo>
                  <a:lnTo>
                    <a:pt x="17513" y="10141"/>
                  </a:lnTo>
                  <a:lnTo>
                    <a:pt x="17513" y="7373"/>
                  </a:lnTo>
                  <a:lnTo>
                    <a:pt x="15311" y="7373"/>
                  </a:lnTo>
                  <a:cubicBezTo>
                    <a:pt x="15144" y="6539"/>
                    <a:pt x="14811" y="5805"/>
                    <a:pt x="14344" y="5138"/>
                  </a:cubicBezTo>
                  <a:lnTo>
                    <a:pt x="15912" y="3536"/>
                  </a:lnTo>
                  <a:lnTo>
                    <a:pt x="13977" y="1602"/>
                  </a:lnTo>
                  <a:lnTo>
                    <a:pt x="12376" y="3170"/>
                  </a:lnTo>
                  <a:cubicBezTo>
                    <a:pt x="11709" y="2703"/>
                    <a:pt x="10908" y="2436"/>
                    <a:pt x="10141" y="2202"/>
                  </a:cubicBezTo>
                  <a:lnTo>
                    <a:pt x="10141" y="1"/>
                  </a:lnTo>
                  <a:close/>
                </a:path>
              </a:pathLst>
            </a:custGeom>
            <a:solidFill>
              <a:srgbClr val="6E9BD3">
                <a:alpha val="434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1828618">
                <a:buClr>
                  <a:srgbClr val="000000"/>
                </a:buClr>
              </a:pPr>
              <a:endParaRPr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</p:grpSp>
      <p:sp>
        <p:nvSpPr>
          <p:cNvPr id="9" name="Google Shape;1390;p48">
            <a:extLst>
              <a:ext uri="{FF2B5EF4-FFF2-40B4-BE49-F238E27FC236}">
                <a16:creationId xmlns="" xmlns:a16="http://schemas.microsoft.com/office/drawing/2014/main" id="{A94C4CB8-2C13-E190-A3EC-B5208F50FF8C}"/>
              </a:ext>
            </a:extLst>
          </p:cNvPr>
          <p:cNvSpPr txBox="1">
            <a:spLocks/>
          </p:cNvSpPr>
          <p:nvPr/>
        </p:nvSpPr>
        <p:spPr>
          <a:xfrm>
            <a:off x="2667039" y="1409700"/>
            <a:ext cx="5527850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Clr>
                <a:schemeClr val="dk1"/>
              </a:buClr>
              <a:buSzPts val="6000"/>
              <a:buFont typeface="Fira Sans Extra Condensed"/>
              <a:buNone/>
              <a:defRPr sz="8000" b="1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" sz="10200" kern="0" dirty="0">
                <a:solidFill>
                  <a:srgbClr val="155FE5"/>
                </a:solidFill>
                <a:ea typeface="Arial"/>
                <a:cs typeface="Arial"/>
                <a:sym typeface="Arial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6091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2215379" y="3046558"/>
            <a:ext cx="3264136" cy="3265924"/>
          </a:xfrm>
          <a:custGeom>
            <a:avLst/>
            <a:gdLst/>
            <a:ahLst/>
            <a:cxnLst/>
            <a:rect l="l" t="t" r="r" b="b"/>
            <a:pathLst>
              <a:path w="659218" h="651000">
                <a:moveTo>
                  <a:pt x="329609" y="0"/>
                </a:moveTo>
                <a:cubicBezTo>
                  <a:pt x="147571" y="0"/>
                  <a:pt x="0" y="145731"/>
                  <a:pt x="0" y="325500"/>
                </a:cubicBezTo>
                <a:cubicBezTo>
                  <a:pt x="0" y="505269"/>
                  <a:pt x="147571" y="651000"/>
                  <a:pt x="329609" y="651000"/>
                </a:cubicBezTo>
                <a:cubicBezTo>
                  <a:pt x="511647" y="651000"/>
                  <a:pt x="659218" y="505269"/>
                  <a:pt x="659218" y="325500"/>
                </a:cubicBezTo>
                <a:cubicBezTo>
                  <a:pt x="659218" y="145731"/>
                  <a:pt x="511647" y="0"/>
                  <a:pt x="32960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cap="sq">
            <a:noFill/>
            <a:prstDash val="solid"/>
            <a:miter/>
          </a:ln>
        </p:spPr>
      </p:sp>
      <p:sp>
        <p:nvSpPr>
          <p:cNvPr id="12" name="TextBox 12"/>
          <p:cNvSpPr txBox="1"/>
          <p:nvPr/>
        </p:nvSpPr>
        <p:spPr>
          <a:xfrm>
            <a:off x="3274391" y="1034811"/>
            <a:ext cx="4519956" cy="7287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sz="6000" b="1" u="sng" dirty="0">
                <a:solidFill>
                  <a:srgbClr val="00569E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SPC tools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555040" y="3987334"/>
            <a:ext cx="2584813" cy="11112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Flow Diagram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34825FBC-B42E-FF4A-EEC6-8A9B43F5861B}"/>
              </a:ext>
            </a:extLst>
          </p:cNvPr>
          <p:cNvGrpSpPr/>
          <p:nvPr/>
        </p:nvGrpSpPr>
        <p:grpSpPr>
          <a:xfrm>
            <a:off x="14511675" y="2983140"/>
            <a:ext cx="3181129" cy="3182872"/>
            <a:chOff x="8299188" y="2910308"/>
            <a:chExt cx="3181129" cy="3182872"/>
          </a:xfrm>
        </p:grpSpPr>
        <p:sp>
          <p:nvSpPr>
            <p:cNvPr id="6" name="Freeform 6"/>
            <p:cNvSpPr/>
            <p:nvPr/>
          </p:nvSpPr>
          <p:spPr>
            <a:xfrm>
              <a:off x="8299188" y="2910308"/>
              <a:ext cx="3181129" cy="3182872"/>
            </a:xfrm>
            <a:custGeom>
              <a:avLst/>
              <a:gdLst/>
              <a:ahLst/>
              <a:cxnLst/>
              <a:rect l="l" t="t" r="r" b="b"/>
              <a:pathLst>
                <a:path w="659218" h="651000">
                  <a:moveTo>
                    <a:pt x="329609" y="0"/>
                  </a:moveTo>
                  <a:cubicBezTo>
                    <a:pt x="147571" y="0"/>
                    <a:pt x="0" y="145731"/>
                    <a:pt x="0" y="325500"/>
                  </a:cubicBezTo>
                  <a:cubicBezTo>
                    <a:pt x="0" y="505269"/>
                    <a:pt x="147571" y="651000"/>
                    <a:pt x="329609" y="651000"/>
                  </a:cubicBezTo>
                  <a:cubicBezTo>
                    <a:pt x="511647" y="651000"/>
                    <a:pt x="659218" y="505269"/>
                    <a:pt x="659218" y="325500"/>
                  </a:cubicBezTo>
                  <a:cubicBezTo>
                    <a:pt x="659218" y="145731"/>
                    <a:pt x="511647" y="0"/>
                    <a:pt x="32960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8743904" y="4185442"/>
              <a:ext cx="2345397" cy="5693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760"/>
                </a:lnSpc>
                <a:spcBef>
                  <a:spcPct val="0"/>
                </a:spcBef>
              </a:pPr>
              <a:r>
                <a:rPr lang="en-US" sz="3400" b="1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Run chart</a:t>
              </a:r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8447671" y="3103215"/>
              <a:ext cx="2937826" cy="2797058"/>
              <a:chOff x="0" y="0"/>
              <a:chExt cx="6489360" cy="649296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489446" cy="6493002"/>
              </a:xfrm>
              <a:custGeom>
                <a:avLst/>
                <a:gdLst/>
                <a:ahLst/>
                <a:cxnLst/>
                <a:rect l="l" t="t" r="r" b="b"/>
                <a:pathLst>
                  <a:path w="6489446" h="6493002">
                    <a:moveTo>
                      <a:pt x="3244723" y="6493002"/>
                    </a:moveTo>
                    <a:cubicBezTo>
                      <a:pt x="3221863" y="6493002"/>
                      <a:pt x="3206623" y="6470142"/>
                      <a:pt x="3206623" y="6454902"/>
                    </a:cubicBezTo>
                    <a:cubicBezTo>
                      <a:pt x="3206623" y="6432042"/>
                      <a:pt x="3221863" y="6416802"/>
                      <a:pt x="3244723" y="6416802"/>
                    </a:cubicBezTo>
                    <a:cubicBezTo>
                      <a:pt x="3252343" y="6416802"/>
                      <a:pt x="3252343" y="6416802"/>
                      <a:pt x="3252343" y="6416802"/>
                    </a:cubicBezTo>
                    <a:cubicBezTo>
                      <a:pt x="3275203" y="6416802"/>
                      <a:pt x="3290443" y="6432042"/>
                      <a:pt x="3290443" y="6454902"/>
                    </a:cubicBezTo>
                    <a:cubicBezTo>
                      <a:pt x="3290443" y="6470142"/>
                      <a:pt x="3275203" y="6493002"/>
                      <a:pt x="3252343" y="6493002"/>
                    </a:cubicBezTo>
                    <a:cubicBezTo>
                      <a:pt x="3252343" y="6493002"/>
                      <a:pt x="3252343" y="6493002"/>
                      <a:pt x="3244723" y="6493002"/>
                    </a:cubicBezTo>
                    <a:close/>
                    <a:moveTo>
                      <a:pt x="3023870" y="6485382"/>
                    </a:moveTo>
                    <a:cubicBezTo>
                      <a:pt x="3008630" y="6477762"/>
                      <a:pt x="2993390" y="6462522"/>
                      <a:pt x="2993390" y="6439662"/>
                    </a:cubicBezTo>
                    <a:cubicBezTo>
                      <a:pt x="2993390" y="6424422"/>
                      <a:pt x="3008630" y="6409182"/>
                      <a:pt x="3031490" y="6409182"/>
                    </a:cubicBezTo>
                    <a:cubicBezTo>
                      <a:pt x="3054350" y="6409182"/>
                      <a:pt x="3069590" y="6424422"/>
                      <a:pt x="3069590" y="6447282"/>
                    </a:cubicBezTo>
                    <a:cubicBezTo>
                      <a:pt x="3069590" y="6470142"/>
                      <a:pt x="3046730" y="6485382"/>
                      <a:pt x="3031490" y="6485382"/>
                    </a:cubicBezTo>
                    <a:cubicBezTo>
                      <a:pt x="3031490" y="6485382"/>
                      <a:pt x="3031490" y="6485382"/>
                      <a:pt x="3023870" y="6485382"/>
                    </a:cubicBezTo>
                    <a:close/>
                    <a:moveTo>
                      <a:pt x="3427603" y="6447282"/>
                    </a:moveTo>
                    <a:cubicBezTo>
                      <a:pt x="3427603" y="6424422"/>
                      <a:pt x="3442843" y="6409182"/>
                      <a:pt x="3465703" y="6409182"/>
                    </a:cubicBezTo>
                    <a:cubicBezTo>
                      <a:pt x="3480943" y="6401562"/>
                      <a:pt x="3503803" y="6424422"/>
                      <a:pt x="3503803" y="6439662"/>
                    </a:cubicBezTo>
                    <a:cubicBezTo>
                      <a:pt x="3503803" y="6462522"/>
                      <a:pt x="3488563" y="6477762"/>
                      <a:pt x="3465703" y="6485382"/>
                    </a:cubicBezTo>
                    <a:cubicBezTo>
                      <a:pt x="3442843" y="6485382"/>
                      <a:pt x="3427603" y="6470142"/>
                      <a:pt x="3427603" y="6447282"/>
                    </a:cubicBezTo>
                    <a:close/>
                    <a:moveTo>
                      <a:pt x="2810637" y="6462522"/>
                    </a:moveTo>
                    <a:cubicBezTo>
                      <a:pt x="2787777" y="6454902"/>
                      <a:pt x="2772537" y="6439662"/>
                      <a:pt x="2780157" y="6416802"/>
                    </a:cubicBezTo>
                    <a:cubicBezTo>
                      <a:pt x="2780157" y="6401562"/>
                      <a:pt x="2803017" y="6386322"/>
                      <a:pt x="2818257" y="6386322"/>
                    </a:cubicBezTo>
                    <a:cubicBezTo>
                      <a:pt x="2841117" y="6386322"/>
                      <a:pt x="2856357" y="6409182"/>
                      <a:pt x="2856357" y="6432042"/>
                    </a:cubicBezTo>
                    <a:cubicBezTo>
                      <a:pt x="2848737" y="6447282"/>
                      <a:pt x="2833497" y="6462522"/>
                      <a:pt x="2818257" y="6462522"/>
                    </a:cubicBezTo>
                    <a:cubicBezTo>
                      <a:pt x="2818257" y="6462522"/>
                      <a:pt x="2810637" y="6462522"/>
                      <a:pt x="2810637" y="6462522"/>
                    </a:cubicBezTo>
                    <a:close/>
                    <a:moveTo>
                      <a:pt x="3640836" y="6424422"/>
                    </a:moveTo>
                    <a:cubicBezTo>
                      <a:pt x="3640836" y="6409182"/>
                      <a:pt x="3656076" y="6386322"/>
                      <a:pt x="3671316" y="6386322"/>
                    </a:cubicBezTo>
                    <a:cubicBezTo>
                      <a:pt x="3694176" y="6378702"/>
                      <a:pt x="3709416" y="6393942"/>
                      <a:pt x="3717036" y="6416802"/>
                    </a:cubicBezTo>
                    <a:cubicBezTo>
                      <a:pt x="3717036" y="6439662"/>
                      <a:pt x="3701796" y="6454902"/>
                      <a:pt x="3686556" y="6462522"/>
                    </a:cubicBezTo>
                    <a:cubicBezTo>
                      <a:pt x="3678936" y="6462522"/>
                      <a:pt x="3678936" y="6462522"/>
                      <a:pt x="3678936" y="6462522"/>
                    </a:cubicBezTo>
                    <a:cubicBezTo>
                      <a:pt x="3656076" y="6462522"/>
                      <a:pt x="3640836" y="6447282"/>
                      <a:pt x="3640836" y="6424422"/>
                    </a:cubicBezTo>
                    <a:close/>
                    <a:moveTo>
                      <a:pt x="2597404" y="6424422"/>
                    </a:moveTo>
                    <a:cubicBezTo>
                      <a:pt x="2574544" y="6424422"/>
                      <a:pt x="2566924" y="6401562"/>
                      <a:pt x="2566924" y="6378702"/>
                    </a:cubicBezTo>
                    <a:cubicBezTo>
                      <a:pt x="2574544" y="6363462"/>
                      <a:pt x="2589784" y="6348222"/>
                      <a:pt x="2612644" y="6348222"/>
                    </a:cubicBezTo>
                    <a:cubicBezTo>
                      <a:pt x="2635504" y="6355842"/>
                      <a:pt x="2650744" y="6378702"/>
                      <a:pt x="2643124" y="6393942"/>
                    </a:cubicBezTo>
                    <a:cubicBezTo>
                      <a:pt x="2635504" y="6416802"/>
                      <a:pt x="2620264" y="6424422"/>
                      <a:pt x="2605024" y="6424422"/>
                    </a:cubicBezTo>
                    <a:cubicBezTo>
                      <a:pt x="2605024" y="6424422"/>
                      <a:pt x="2597404" y="6424422"/>
                      <a:pt x="2597404" y="6424422"/>
                    </a:cubicBezTo>
                    <a:close/>
                    <a:moveTo>
                      <a:pt x="3854196" y="6393942"/>
                    </a:moveTo>
                    <a:cubicBezTo>
                      <a:pt x="3846576" y="6371082"/>
                      <a:pt x="3861816" y="6355842"/>
                      <a:pt x="3884676" y="6348222"/>
                    </a:cubicBezTo>
                    <a:cubicBezTo>
                      <a:pt x="3899916" y="6348222"/>
                      <a:pt x="3922776" y="6355842"/>
                      <a:pt x="3930396" y="6378702"/>
                    </a:cubicBezTo>
                    <a:cubicBezTo>
                      <a:pt x="3930396" y="6401562"/>
                      <a:pt x="3915156" y="6416802"/>
                      <a:pt x="3899916" y="6424422"/>
                    </a:cubicBezTo>
                    <a:cubicBezTo>
                      <a:pt x="3892296" y="6424422"/>
                      <a:pt x="3892296" y="6424422"/>
                      <a:pt x="3892296" y="6424422"/>
                    </a:cubicBezTo>
                    <a:cubicBezTo>
                      <a:pt x="3869436" y="6424422"/>
                      <a:pt x="3854196" y="6409182"/>
                      <a:pt x="3854196" y="6393942"/>
                    </a:cubicBezTo>
                    <a:close/>
                    <a:moveTo>
                      <a:pt x="2384171" y="6378702"/>
                    </a:moveTo>
                    <a:cubicBezTo>
                      <a:pt x="2368931" y="6371082"/>
                      <a:pt x="2353691" y="6348222"/>
                      <a:pt x="2361311" y="6325362"/>
                    </a:cubicBezTo>
                    <a:cubicBezTo>
                      <a:pt x="2368931" y="6310122"/>
                      <a:pt x="2384171" y="6294882"/>
                      <a:pt x="2407031" y="6302502"/>
                    </a:cubicBezTo>
                    <a:cubicBezTo>
                      <a:pt x="2429891" y="6310122"/>
                      <a:pt x="2437511" y="6325362"/>
                      <a:pt x="2437511" y="6348222"/>
                    </a:cubicBezTo>
                    <a:cubicBezTo>
                      <a:pt x="2429891" y="6363462"/>
                      <a:pt x="2414651" y="6378702"/>
                      <a:pt x="2399411" y="6378702"/>
                    </a:cubicBezTo>
                    <a:cubicBezTo>
                      <a:pt x="2391791" y="6378702"/>
                      <a:pt x="2391791" y="6378702"/>
                      <a:pt x="2384171" y="6378702"/>
                    </a:cubicBezTo>
                    <a:close/>
                    <a:moveTo>
                      <a:pt x="4059809" y="6348222"/>
                    </a:moveTo>
                    <a:cubicBezTo>
                      <a:pt x="4052189" y="6325362"/>
                      <a:pt x="4067429" y="6302502"/>
                      <a:pt x="4090289" y="6302502"/>
                    </a:cubicBezTo>
                    <a:cubicBezTo>
                      <a:pt x="4105529" y="6294882"/>
                      <a:pt x="4128389" y="6302502"/>
                      <a:pt x="4136009" y="6325362"/>
                    </a:cubicBezTo>
                    <a:cubicBezTo>
                      <a:pt x="4143629" y="6348222"/>
                      <a:pt x="4128389" y="6371082"/>
                      <a:pt x="4105529" y="6371082"/>
                    </a:cubicBezTo>
                    <a:cubicBezTo>
                      <a:pt x="4105529" y="6371082"/>
                      <a:pt x="4097909" y="6371082"/>
                      <a:pt x="4097909" y="6371082"/>
                    </a:cubicBezTo>
                    <a:cubicBezTo>
                      <a:pt x="4082669" y="6371082"/>
                      <a:pt x="4067429" y="6363462"/>
                      <a:pt x="4059809" y="6348222"/>
                    </a:cubicBezTo>
                    <a:close/>
                    <a:moveTo>
                      <a:pt x="2178558" y="6310122"/>
                    </a:moveTo>
                    <a:cubicBezTo>
                      <a:pt x="2163318" y="6302502"/>
                      <a:pt x="2148078" y="6279642"/>
                      <a:pt x="2155698" y="6264402"/>
                    </a:cubicBezTo>
                    <a:cubicBezTo>
                      <a:pt x="2163318" y="6241542"/>
                      <a:pt x="2186178" y="6233922"/>
                      <a:pt x="2209038" y="6241542"/>
                    </a:cubicBezTo>
                    <a:cubicBezTo>
                      <a:pt x="2224278" y="6249162"/>
                      <a:pt x="2239518" y="6264402"/>
                      <a:pt x="2231898" y="6287262"/>
                    </a:cubicBezTo>
                    <a:cubicBezTo>
                      <a:pt x="2224278" y="6302502"/>
                      <a:pt x="2209038" y="6310122"/>
                      <a:pt x="2193798" y="6310122"/>
                    </a:cubicBezTo>
                    <a:cubicBezTo>
                      <a:pt x="2186178" y="6310122"/>
                      <a:pt x="2186178" y="6310122"/>
                      <a:pt x="2178558" y="6310122"/>
                    </a:cubicBezTo>
                    <a:close/>
                    <a:moveTo>
                      <a:pt x="4265549" y="6287262"/>
                    </a:moveTo>
                    <a:cubicBezTo>
                      <a:pt x="4257929" y="6264402"/>
                      <a:pt x="4273169" y="6241542"/>
                      <a:pt x="4288409" y="6233922"/>
                    </a:cubicBezTo>
                    <a:cubicBezTo>
                      <a:pt x="4311269" y="6226302"/>
                      <a:pt x="4334129" y="6241542"/>
                      <a:pt x="4341749" y="6256782"/>
                    </a:cubicBezTo>
                    <a:cubicBezTo>
                      <a:pt x="4341749" y="6279642"/>
                      <a:pt x="4334129" y="6302502"/>
                      <a:pt x="4311269" y="6310122"/>
                    </a:cubicBezTo>
                    <a:cubicBezTo>
                      <a:pt x="4311269" y="6310122"/>
                      <a:pt x="4303649" y="6310122"/>
                      <a:pt x="4303649" y="6310122"/>
                    </a:cubicBezTo>
                    <a:cubicBezTo>
                      <a:pt x="4288409" y="6310122"/>
                      <a:pt x="4273169" y="6302502"/>
                      <a:pt x="4265549" y="6287262"/>
                    </a:cubicBezTo>
                    <a:close/>
                    <a:moveTo>
                      <a:pt x="1980565" y="6233922"/>
                    </a:moveTo>
                    <a:cubicBezTo>
                      <a:pt x="1957705" y="6226302"/>
                      <a:pt x="1950085" y="6203442"/>
                      <a:pt x="1957705" y="6180582"/>
                    </a:cubicBezTo>
                    <a:cubicBezTo>
                      <a:pt x="1965325" y="6165342"/>
                      <a:pt x="1988185" y="6157722"/>
                      <a:pt x="2011045" y="6165342"/>
                    </a:cubicBezTo>
                    <a:cubicBezTo>
                      <a:pt x="2026285" y="6172962"/>
                      <a:pt x="2033905" y="6195822"/>
                      <a:pt x="2026285" y="6211062"/>
                    </a:cubicBezTo>
                    <a:cubicBezTo>
                      <a:pt x="2018665" y="6226302"/>
                      <a:pt x="2011045" y="6233922"/>
                      <a:pt x="1995805" y="6233922"/>
                    </a:cubicBezTo>
                    <a:cubicBezTo>
                      <a:pt x="1988185" y="6233922"/>
                      <a:pt x="1980565" y="6233922"/>
                      <a:pt x="1980565" y="6233922"/>
                    </a:cubicBezTo>
                    <a:close/>
                    <a:moveTo>
                      <a:pt x="4463542" y="6211062"/>
                    </a:moveTo>
                    <a:cubicBezTo>
                      <a:pt x="4455922" y="6188202"/>
                      <a:pt x="4463542" y="6165342"/>
                      <a:pt x="4486402" y="6157722"/>
                    </a:cubicBezTo>
                    <a:cubicBezTo>
                      <a:pt x="4509262" y="6150102"/>
                      <a:pt x="4524502" y="6157722"/>
                      <a:pt x="4539742" y="6180582"/>
                    </a:cubicBezTo>
                    <a:cubicBezTo>
                      <a:pt x="4547362" y="6195822"/>
                      <a:pt x="4532122" y="6218682"/>
                      <a:pt x="4516882" y="6226302"/>
                    </a:cubicBezTo>
                    <a:cubicBezTo>
                      <a:pt x="4509262" y="6233922"/>
                      <a:pt x="4509262" y="6233922"/>
                      <a:pt x="4501642" y="6233922"/>
                    </a:cubicBezTo>
                    <a:cubicBezTo>
                      <a:pt x="4486402" y="6233922"/>
                      <a:pt x="4471162" y="6226302"/>
                      <a:pt x="4463542" y="6211062"/>
                    </a:cubicBezTo>
                    <a:close/>
                    <a:moveTo>
                      <a:pt x="1782445" y="6142482"/>
                    </a:moveTo>
                    <a:cubicBezTo>
                      <a:pt x="1759585" y="6134862"/>
                      <a:pt x="1751965" y="6112002"/>
                      <a:pt x="1767205" y="6089142"/>
                    </a:cubicBezTo>
                    <a:cubicBezTo>
                      <a:pt x="1774825" y="6073902"/>
                      <a:pt x="1797685" y="6066282"/>
                      <a:pt x="1812925" y="6073902"/>
                    </a:cubicBezTo>
                    <a:cubicBezTo>
                      <a:pt x="1835785" y="6081522"/>
                      <a:pt x="1843405" y="6104382"/>
                      <a:pt x="1835785" y="6127242"/>
                    </a:cubicBezTo>
                    <a:cubicBezTo>
                      <a:pt x="1828165" y="6134862"/>
                      <a:pt x="1812925" y="6142482"/>
                      <a:pt x="1797685" y="6142482"/>
                    </a:cubicBezTo>
                    <a:cubicBezTo>
                      <a:pt x="1790065" y="6142482"/>
                      <a:pt x="1790065" y="6142482"/>
                      <a:pt x="1782445" y="6142482"/>
                    </a:cubicBezTo>
                    <a:close/>
                    <a:moveTo>
                      <a:pt x="4661535" y="6119622"/>
                    </a:moveTo>
                    <a:cubicBezTo>
                      <a:pt x="4653915" y="6104382"/>
                      <a:pt x="4661535" y="6081522"/>
                      <a:pt x="4676775" y="6073902"/>
                    </a:cubicBezTo>
                    <a:cubicBezTo>
                      <a:pt x="4699635" y="6058662"/>
                      <a:pt x="4722495" y="6066282"/>
                      <a:pt x="4730115" y="6089142"/>
                    </a:cubicBezTo>
                    <a:cubicBezTo>
                      <a:pt x="4737735" y="6104382"/>
                      <a:pt x="4730115" y="6127242"/>
                      <a:pt x="4714875" y="6134862"/>
                    </a:cubicBezTo>
                    <a:cubicBezTo>
                      <a:pt x="4707255" y="6142482"/>
                      <a:pt x="4699635" y="6142482"/>
                      <a:pt x="4692015" y="6142482"/>
                    </a:cubicBezTo>
                    <a:cubicBezTo>
                      <a:pt x="4684395" y="6142482"/>
                      <a:pt x="4669155" y="6134862"/>
                      <a:pt x="4661535" y="6119622"/>
                    </a:cubicBezTo>
                    <a:close/>
                    <a:moveTo>
                      <a:pt x="1592072" y="6035802"/>
                    </a:moveTo>
                    <a:cubicBezTo>
                      <a:pt x="1576832" y="6028182"/>
                      <a:pt x="1569212" y="6005322"/>
                      <a:pt x="1576832" y="5982462"/>
                    </a:cubicBezTo>
                    <a:cubicBezTo>
                      <a:pt x="1592072" y="5967222"/>
                      <a:pt x="1614932" y="5959602"/>
                      <a:pt x="1630172" y="5974842"/>
                    </a:cubicBezTo>
                    <a:cubicBezTo>
                      <a:pt x="1645412" y="5982462"/>
                      <a:pt x="1653032" y="6005322"/>
                      <a:pt x="1645412" y="6020562"/>
                    </a:cubicBezTo>
                    <a:cubicBezTo>
                      <a:pt x="1637792" y="6035802"/>
                      <a:pt x="1622552" y="6043422"/>
                      <a:pt x="1607312" y="6043422"/>
                    </a:cubicBezTo>
                    <a:cubicBezTo>
                      <a:pt x="1607312" y="6043422"/>
                      <a:pt x="1599692" y="6043422"/>
                      <a:pt x="1592072" y="6035802"/>
                    </a:cubicBezTo>
                    <a:close/>
                    <a:moveTo>
                      <a:pt x="4852035" y="6020562"/>
                    </a:moveTo>
                    <a:cubicBezTo>
                      <a:pt x="4836795" y="6005322"/>
                      <a:pt x="4844415" y="5982462"/>
                      <a:pt x="4859655" y="5967222"/>
                    </a:cubicBezTo>
                    <a:cubicBezTo>
                      <a:pt x="4882515" y="5959602"/>
                      <a:pt x="4905375" y="5959602"/>
                      <a:pt x="4912995" y="5982462"/>
                    </a:cubicBezTo>
                    <a:cubicBezTo>
                      <a:pt x="4928235" y="5997702"/>
                      <a:pt x="4920615" y="6020562"/>
                      <a:pt x="4905375" y="6035802"/>
                    </a:cubicBezTo>
                    <a:cubicBezTo>
                      <a:pt x="4897755" y="6035802"/>
                      <a:pt x="4890135" y="6035802"/>
                      <a:pt x="4882515" y="6035802"/>
                    </a:cubicBezTo>
                    <a:cubicBezTo>
                      <a:pt x="4867275" y="6035802"/>
                      <a:pt x="4859655" y="6035802"/>
                      <a:pt x="4852035" y="6020562"/>
                    </a:cubicBezTo>
                    <a:close/>
                    <a:moveTo>
                      <a:pt x="1409319" y="5921502"/>
                    </a:moveTo>
                    <a:cubicBezTo>
                      <a:pt x="1394079" y="5906262"/>
                      <a:pt x="1386459" y="5883402"/>
                      <a:pt x="1401699" y="5868162"/>
                    </a:cubicBezTo>
                    <a:cubicBezTo>
                      <a:pt x="1409319" y="5852922"/>
                      <a:pt x="1432179" y="5845302"/>
                      <a:pt x="1455039" y="5860542"/>
                    </a:cubicBezTo>
                    <a:cubicBezTo>
                      <a:pt x="1470279" y="5868162"/>
                      <a:pt x="1470279" y="5891022"/>
                      <a:pt x="1462659" y="5906262"/>
                    </a:cubicBezTo>
                    <a:cubicBezTo>
                      <a:pt x="1455039" y="5921502"/>
                      <a:pt x="1439799" y="5929122"/>
                      <a:pt x="1432179" y="5929122"/>
                    </a:cubicBezTo>
                    <a:cubicBezTo>
                      <a:pt x="1424559" y="5929122"/>
                      <a:pt x="1416939" y="5921502"/>
                      <a:pt x="1409319" y="5921502"/>
                    </a:cubicBezTo>
                    <a:close/>
                    <a:moveTo>
                      <a:pt x="5034788" y="5906262"/>
                    </a:moveTo>
                    <a:cubicBezTo>
                      <a:pt x="5019548" y="5891022"/>
                      <a:pt x="5027168" y="5868162"/>
                      <a:pt x="5042408" y="5852922"/>
                    </a:cubicBezTo>
                    <a:cubicBezTo>
                      <a:pt x="5057648" y="5845302"/>
                      <a:pt x="5080508" y="5845302"/>
                      <a:pt x="5095748" y="5860542"/>
                    </a:cubicBezTo>
                    <a:cubicBezTo>
                      <a:pt x="5103368" y="5883402"/>
                      <a:pt x="5103368" y="5906262"/>
                      <a:pt x="5080508" y="5913882"/>
                    </a:cubicBezTo>
                    <a:cubicBezTo>
                      <a:pt x="5080508" y="5921502"/>
                      <a:pt x="5072888" y="5921502"/>
                      <a:pt x="5065268" y="5921502"/>
                    </a:cubicBezTo>
                    <a:cubicBezTo>
                      <a:pt x="5050028" y="5921502"/>
                      <a:pt x="5034788" y="5913882"/>
                      <a:pt x="5034788" y="5906262"/>
                    </a:cubicBezTo>
                    <a:close/>
                    <a:moveTo>
                      <a:pt x="1234059" y="5791962"/>
                    </a:moveTo>
                    <a:cubicBezTo>
                      <a:pt x="1218819" y="5776722"/>
                      <a:pt x="1211199" y="5753862"/>
                      <a:pt x="1226439" y="5738622"/>
                    </a:cubicBezTo>
                    <a:cubicBezTo>
                      <a:pt x="1241679" y="5723382"/>
                      <a:pt x="1264539" y="5715762"/>
                      <a:pt x="1279779" y="5731002"/>
                    </a:cubicBezTo>
                    <a:cubicBezTo>
                      <a:pt x="1295019" y="5746242"/>
                      <a:pt x="1302639" y="5769102"/>
                      <a:pt x="1287399" y="5784342"/>
                    </a:cubicBezTo>
                    <a:cubicBezTo>
                      <a:pt x="1279779" y="5791962"/>
                      <a:pt x="1272159" y="5799582"/>
                      <a:pt x="1256919" y="5799582"/>
                    </a:cubicBezTo>
                    <a:cubicBezTo>
                      <a:pt x="1249299" y="5799582"/>
                      <a:pt x="1241679" y="5799582"/>
                      <a:pt x="1234059" y="5791962"/>
                    </a:cubicBezTo>
                    <a:close/>
                    <a:moveTo>
                      <a:pt x="5202301" y="5784342"/>
                    </a:moveTo>
                    <a:cubicBezTo>
                      <a:pt x="5194681" y="5761482"/>
                      <a:pt x="5194681" y="5738622"/>
                      <a:pt x="5209921" y="5731002"/>
                    </a:cubicBezTo>
                    <a:cubicBezTo>
                      <a:pt x="5225161" y="5715762"/>
                      <a:pt x="5248021" y="5715762"/>
                      <a:pt x="5263261" y="5731002"/>
                    </a:cubicBezTo>
                    <a:cubicBezTo>
                      <a:pt x="5278501" y="5753862"/>
                      <a:pt x="5270881" y="5776722"/>
                      <a:pt x="5255641" y="5784342"/>
                    </a:cubicBezTo>
                    <a:cubicBezTo>
                      <a:pt x="5248021" y="5791962"/>
                      <a:pt x="5240401" y="5791962"/>
                      <a:pt x="5232781" y="5791962"/>
                    </a:cubicBezTo>
                    <a:cubicBezTo>
                      <a:pt x="5225161" y="5791962"/>
                      <a:pt x="5209921" y="5791962"/>
                      <a:pt x="5202301" y="5784342"/>
                    </a:cubicBezTo>
                    <a:close/>
                    <a:moveTo>
                      <a:pt x="1066292" y="5647055"/>
                    </a:moveTo>
                    <a:cubicBezTo>
                      <a:pt x="1051052" y="5639435"/>
                      <a:pt x="1051052" y="5608955"/>
                      <a:pt x="1066292" y="5593715"/>
                    </a:cubicBezTo>
                    <a:cubicBezTo>
                      <a:pt x="1081532" y="5578475"/>
                      <a:pt x="1104392" y="5578475"/>
                      <a:pt x="1119632" y="5593715"/>
                    </a:cubicBezTo>
                    <a:cubicBezTo>
                      <a:pt x="1134872" y="5608955"/>
                      <a:pt x="1134872" y="5631815"/>
                      <a:pt x="1119632" y="5647055"/>
                    </a:cubicBezTo>
                    <a:cubicBezTo>
                      <a:pt x="1112012" y="5654675"/>
                      <a:pt x="1104392" y="5662295"/>
                      <a:pt x="1096772" y="5662295"/>
                    </a:cubicBezTo>
                    <a:cubicBezTo>
                      <a:pt x="1081532" y="5662295"/>
                      <a:pt x="1073912" y="5654675"/>
                      <a:pt x="1066292" y="5647055"/>
                    </a:cubicBezTo>
                    <a:close/>
                    <a:moveTo>
                      <a:pt x="5369687" y="5647055"/>
                    </a:moveTo>
                    <a:cubicBezTo>
                      <a:pt x="5354447" y="5631815"/>
                      <a:pt x="5354447" y="5601335"/>
                      <a:pt x="5369687" y="5593715"/>
                    </a:cubicBezTo>
                    <a:cubicBezTo>
                      <a:pt x="5384927" y="5578475"/>
                      <a:pt x="5407787" y="5578475"/>
                      <a:pt x="5423027" y="5593715"/>
                    </a:cubicBezTo>
                    <a:cubicBezTo>
                      <a:pt x="5438267" y="5608955"/>
                      <a:pt x="5438267" y="5631815"/>
                      <a:pt x="5423027" y="5647055"/>
                    </a:cubicBezTo>
                    <a:cubicBezTo>
                      <a:pt x="5415407" y="5654675"/>
                      <a:pt x="5407787" y="5654675"/>
                      <a:pt x="5400167" y="5654675"/>
                    </a:cubicBezTo>
                    <a:cubicBezTo>
                      <a:pt x="5384927" y="5654675"/>
                      <a:pt x="5377307" y="5654675"/>
                      <a:pt x="5369687" y="5647055"/>
                    </a:cubicBezTo>
                    <a:close/>
                    <a:moveTo>
                      <a:pt x="914019" y="5502275"/>
                    </a:moveTo>
                    <a:cubicBezTo>
                      <a:pt x="898779" y="5487035"/>
                      <a:pt x="898779" y="5464175"/>
                      <a:pt x="914019" y="5448935"/>
                    </a:cubicBezTo>
                    <a:cubicBezTo>
                      <a:pt x="929259" y="5433695"/>
                      <a:pt x="952119" y="5433695"/>
                      <a:pt x="967359" y="5448935"/>
                    </a:cubicBezTo>
                    <a:cubicBezTo>
                      <a:pt x="982599" y="5464175"/>
                      <a:pt x="982599" y="5487035"/>
                      <a:pt x="967359" y="5502275"/>
                    </a:cubicBezTo>
                    <a:cubicBezTo>
                      <a:pt x="959739" y="5509895"/>
                      <a:pt x="952119" y="5509895"/>
                      <a:pt x="936879" y="5509895"/>
                    </a:cubicBezTo>
                    <a:cubicBezTo>
                      <a:pt x="929259" y="5509895"/>
                      <a:pt x="921639" y="5509895"/>
                      <a:pt x="914019" y="5502275"/>
                    </a:cubicBezTo>
                    <a:close/>
                    <a:moveTo>
                      <a:pt x="5522087" y="5494655"/>
                    </a:moveTo>
                    <a:cubicBezTo>
                      <a:pt x="5506847" y="5479415"/>
                      <a:pt x="5506847" y="5456555"/>
                      <a:pt x="5522087" y="5441315"/>
                    </a:cubicBezTo>
                    <a:cubicBezTo>
                      <a:pt x="5537327" y="5426075"/>
                      <a:pt x="5560187" y="5426075"/>
                      <a:pt x="5575427" y="5441315"/>
                    </a:cubicBezTo>
                    <a:cubicBezTo>
                      <a:pt x="5590667" y="5456555"/>
                      <a:pt x="5590667" y="5479415"/>
                      <a:pt x="5575427" y="5494655"/>
                    </a:cubicBezTo>
                    <a:cubicBezTo>
                      <a:pt x="5567807" y="5502275"/>
                      <a:pt x="5560187" y="5509895"/>
                      <a:pt x="5552567" y="5509895"/>
                    </a:cubicBezTo>
                    <a:cubicBezTo>
                      <a:pt x="5544947" y="5509895"/>
                      <a:pt x="5529707" y="5502275"/>
                      <a:pt x="5522087" y="5494655"/>
                    </a:cubicBezTo>
                    <a:close/>
                    <a:moveTo>
                      <a:pt x="769366" y="5342255"/>
                    </a:moveTo>
                    <a:cubicBezTo>
                      <a:pt x="754126" y="5319395"/>
                      <a:pt x="754126" y="5296535"/>
                      <a:pt x="769366" y="5288915"/>
                    </a:cubicBezTo>
                    <a:cubicBezTo>
                      <a:pt x="784606" y="5273675"/>
                      <a:pt x="815086" y="5273675"/>
                      <a:pt x="822706" y="5288915"/>
                    </a:cubicBezTo>
                    <a:cubicBezTo>
                      <a:pt x="837946" y="5304155"/>
                      <a:pt x="837946" y="5327015"/>
                      <a:pt x="822706" y="5342255"/>
                    </a:cubicBezTo>
                    <a:cubicBezTo>
                      <a:pt x="815086" y="5349875"/>
                      <a:pt x="807466" y="5349875"/>
                      <a:pt x="799846" y="5349875"/>
                    </a:cubicBezTo>
                    <a:cubicBezTo>
                      <a:pt x="784606" y="5349875"/>
                      <a:pt x="776986" y="5349875"/>
                      <a:pt x="769366" y="5342255"/>
                    </a:cubicBezTo>
                    <a:close/>
                    <a:moveTo>
                      <a:pt x="5666867" y="5342255"/>
                    </a:moveTo>
                    <a:cubicBezTo>
                      <a:pt x="5651627" y="5327015"/>
                      <a:pt x="5651627" y="5304155"/>
                      <a:pt x="5666867" y="5288915"/>
                    </a:cubicBezTo>
                    <a:cubicBezTo>
                      <a:pt x="5682107" y="5266055"/>
                      <a:pt x="5704967" y="5266055"/>
                      <a:pt x="5720207" y="5281295"/>
                    </a:cubicBezTo>
                    <a:cubicBezTo>
                      <a:pt x="5735447" y="5296535"/>
                      <a:pt x="5735447" y="5319395"/>
                      <a:pt x="5720207" y="5334635"/>
                    </a:cubicBezTo>
                    <a:cubicBezTo>
                      <a:pt x="5712587" y="5342255"/>
                      <a:pt x="5704967" y="5349875"/>
                      <a:pt x="5697347" y="5349875"/>
                    </a:cubicBezTo>
                    <a:cubicBezTo>
                      <a:pt x="5682107" y="5349875"/>
                      <a:pt x="5674487" y="5342255"/>
                      <a:pt x="5666867" y="5342255"/>
                    </a:cubicBezTo>
                    <a:close/>
                    <a:moveTo>
                      <a:pt x="632206" y="5166995"/>
                    </a:moveTo>
                    <a:cubicBezTo>
                      <a:pt x="616966" y="5151755"/>
                      <a:pt x="624586" y="5128895"/>
                      <a:pt x="639826" y="5113655"/>
                    </a:cubicBezTo>
                    <a:cubicBezTo>
                      <a:pt x="655066" y="5106035"/>
                      <a:pt x="685546" y="5106035"/>
                      <a:pt x="693166" y="5121275"/>
                    </a:cubicBezTo>
                    <a:cubicBezTo>
                      <a:pt x="708406" y="5144135"/>
                      <a:pt x="700786" y="5166995"/>
                      <a:pt x="685546" y="5174615"/>
                    </a:cubicBezTo>
                    <a:cubicBezTo>
                      <a:pt x="677926" y="5182235"/>
                      <a:pt x="670306" y="5182235"/>
                      <a:pt x="662686" y="5182235"/>
                    </a:cubicBezTo>
                    <a:cubicBezTo>
                      <a:pt x="655066" y="5182235"/>
                      <a:pt x="639826" y="5182235"/>
                      <a:pt x="632206" y="5166995"/>
                    </a:cubicBezTo>
                    <a:close/>
                    <a:moveTo>
                      <a:pt x="5803900" y="5174615"/>
                    </a:moveTo>
                    <a:cubicBezTo>
                      <a:pt x="5788660" y="5159375"/>
                      <a:pt x="5781040" y="5136515"/>
                      <a:pt x="5796280" y="5121275"/>
                    </a:cubicBezTo>
                    <a:cubicBezTo>
                      <a:pt x="5811520" y="5106035"/>
                      <a:pt x="5834380" y="5098415"/>
                      <a:pt x="5849620" y="5113655"/>
                    </a:cubicBezTo>
                    <a:cubicBezTo>
                      <a:pt x="5864860" y="5121275"/>
                      <a:pt x="5872480" y="5144135"/>
                      <a:pt x="5857240" y="5166995"/>
                    </a:cubicBezTo>
                    <a:cubicBezTo>
                      <a:pt x="5849620" y="5174615"/>
                      <a:pt x="5842000" y="5182235"/>
                      <a:pt x="5826760" y="5182235"/>
                    </a:cubicBezTo>
                    <a:cubicBezTo>
                      <a:pt x="5819140" y="5182235"/>
                      <a:pt x="5811520" y="5174615"/>
                      <a:pt x="5803900" y="5174615"/>
                    </a:cubicBezTo>
                    <a:close/>
                    <a:moveTo>
                      <a:pt x="510286" y="4991608"/>
                    </a:moveTo>
                    <a:cubicBezTo>
                      <a:pt x="495046" y="4976368"/>
                      <a:pt x="502666" y="4945888"/>
                      <a:pt x="517906" y="4938268"/>
                    </a:cubicBezTo>
                    <a:cubicBezTo>
                      <a:pt x="540766" y="4923028"/>
                      <a:pt x="563626" y="4930648"/>
                      <a:pt x="571246" y="4945888"/>
                    </a:cubicBezTo>
                    <a:cubicBezTo>
                      <a:pt x="586486" y="4968748"/>
                      <a:pt x="578866" y="4991608"/>
                      <a:pt x="563626" y="4999228"/>
                    </a:cubicBezTo>
                    <a:cubicBezTo>
                      <a:pt x="556006" y="5006848"/>
                      <a:pt x="548386" y="5006848"/>
                      <a:pt x="540766" y="5006848"/>
                    </a:cubicBezTo>
                    <a:cubicBezTo>
                      <a:pt x="533146" y="5006848"/>
                      <a:pt x="517906" y="4999228"/>
                      <a:pt x="510286" y="4991608"/>
                    </a:cubicBezTo>
                    <a:close/>
                    <a:moveTo>
                      <a:pt x="5925693" y="4999228"/>
                    </a:moveTo>
                    <a:cubicBezTo>
                      <a:pt x="5910453" y="4983988"/>
                      <a:pt x="5902833" y="4961128"/>
                      <a:pt x="5918073" y="4945888"/>
                    </a:cubicBezTo>
                    <a:cubicBezTo>
                      <a:pt x="5925693" y="4923028"/>
                      <a:pt x="5948553" y="4923028"/>
                      <a:pt x="5971413" y="4930648"/>
                    </a:cubicBezTo>
                    <a:cubicBezTo>
                      <a:pt x="5986653" y="4945888"/>
                      <a:pt x="5994273" y="4968748"/>
                      <a:pt x="5979033" y="4983988"/>
                    </a:cubicBezTo>
                    <a:cubicBezTo>
                      <a:pt x="5971413" y="4999228"/>
                      <a:pt x="5963793" y="5006848"/>
                      <a:pt x="5948553" y="5006848"/>
                    </a:cubicBezTo>
                    <a:cubicBezTo>
                      <a:pt x="5940933" y="5006848"/>
                      <a:pt x="5933313" y="4999228"/>
                      <a:pt x="5925693" y="4999228"/>
                    </a:cubicBezTo>
                    <a:close/>
                    <a:moveTo>
                      <a:pt x="396113" y="4801108"/>
                    </a:moveTo>
                    <a:cubicBezTo>
                      <a:pt x="388493" y="4785868"/>
                      <a:pt x="396113" y="4763008"/>
                      <a:pt x="411353" y="4755388"/>
                    </a:cubicBezTo>
                    <a:cubicBezTo>
                      <a:pt x="434213" y="4740148"/>
                      <a:pt x="457073" y="4747768"/>
                      <a:pt x="464693" y="4770628"/>
                    </a:cubicBezTo>
                    <a:cubicBezTo>
                      <a:pt x="479933" y="4785868"/>
                      <a:pt x="472313" y="4808728"/>
                      <a:pt x="449453" y="4816348"/>
                    </a:cubicBezTo>
                    <a:cubicBezTo>
                      <a:pt x="441833" y="4823968"/>
                      <a:pt x="441833" y="4823968"/>
                      <a:pt x="434213" y="4823968"/>
                    </a:cubicBezTo>
                    <a:cubicBezTo>
                      <a:pt x="418973" y="4823968"/>
                      <a:pt x="403733" y="4816348"/>
                      <a:pt x="396113" y="4801108"/>
                    </a:cubicBezTo>
                    <a:close/>
                    <a:moveTo>
                      <a:pt x="6039993" y="4816348"/>
                    </a:moveTo>
                    <a:cubicBezTo>
                      <a:pt x="6017133" y="4801108"/>
                      <a:pt x="6017133" y="4778248"/>
                      <a:pt x="6024753" y="4763008"/>
                    </a:cubicBezTo>
                    <a:cubicBezTo>
                      <a:pt x="6032373" y="4740148"/>
                      <a:pt x="6055233" y="4740148"/>
                      <a:pt x="6078093" y="4747768"/>
                    </a:cubicBezTo>
                    <a:cubicBezTo>
                      <a:pt x="6093333" y="4755388"/>
                      <a:pt x="6100953" y="4778248"/>
                      <a:pt x="6093333" y="4801108"/>
                    </a:cubicBezTo>
                    <a:cubicBezTo>
                      <a:pt x="6085713" y="4808728"/>
                      <a:pt x="6070473" y="4816348"/>
                      <a:pt x="6055233" y="4816348"/>
                    </a:cubicBezTo>
                    <a:cubicBezTo>
                      <a:pt x="6047613" y="4816348"/>
                      <a:pt x="6047613" y="4816348"/>
                      <a:pt x="6039993" y="4816348"/>
                    </a:cubicBezTo>
                    <a:close/>
                    <a:moveTo>
                      <a:pt x="304673" y="4610608"/>
                    </a:moveTo>
                    <a:cubicBezTo>
                      <a:pt x="289433" y="4595368"/>
                      <a:pt x="297053" y="4572508"/>
                      <a:pt x="319913" y="4557268"/>
                    </a:cubicBezTo>
                    <a:cubicBezTo>
                      <a:pt x="342773" y="4549648"/>
                      <a:pt x="358013" y="4557268"/>
                      <a:pt x="373253" y="4580128"/>
                    </a:cubicBezTo>
                    <a:cubicBezTo>
                      <a:pt x="380873" y="4595368"/>
                      <a:pt x="373253" y="4618228"/>
                      <a:pt x="350393" y="4625848"/>
                    </a:cubicBezTo>
                    <a:cubicBezTo>
                      <a:pt x="350393" y="4633468"/>
                      <a:pt x="342773" y="4633468"/>
                      <a:pt x="335153" y="4633468"/>
                    </a:cubicBezTo>
                    <a:cubicBezTo>
                      <a:pt x="319913" y="4633468"/>
                      <a:pt x="304673" y="4625848"/>
                      <a:pt x="304673" y="4610608"/>
                    </a:cubicBezTo>
                    <a:close/>
                    <a:moveTo>
                      <a:pt x="6139053" y="4625848"/>
                    </a:moveTo>
                    <a:cubicBezTo>
                      <a:pt x="6116193" y="4618228"/>
                      <a:pt x="6108573" y="4595368"/>
                      <a:pt x="6116193" y="4572508"/>
                    </a:cubicBezTo>
                    <a:cubicBezTo>
                      <a:pt x="6131433" y="4557268"/>
                      <a:pt x="6154293" y="4542028"/>
                      <a:pt x="6169533" y="4557268"/>
                    </a:cubicBezTo>
                    <a:cubicBezTo>
                      <a:pt x="6192393" y="4564888"/>
                      <a:pt x="6200013" y="4587748"/>
                      <a:pt x="6192393" y="4602988"/>
                    </a:cubicBezTo>
                    <a:cubicBezTo>
                      <a:pt x="6184773" y="4618228"/>
                      <a:pt x="6169533" y="4625848"/>
                      <a:pt x="6154293" y="4625848"/>
                    </a:cubicBezTo>
                    <a:cubicBezTo>
                      <a:pt x="6146673" y="4625848"/>
                      <a:pt x="6146673" y="4625848"/>
                      <a:pt x="6139053" y="4625848"/>
                    </a:cubicBezTo>
                    <a:close/>
                    <a:moveTo>
                      <a:pt x="213233" y="4412488"/>
                    </a:moveTo>
                    <a:cubicBezTo>
                      <a:pt x="205613" y="4389628"/>
                      <a:pt x="220853" y="4366768"/>
                      <a:pt x="236093" y="4359148"/>
                    </a:cubicBezTo>
                    <a:cubicBezTo>
                      <a:pt x="258953" y="4351528"/>
                      <a:pt x="281813" y="4366768"/>
                      <a:pt x="289433" y="4382008"/>
                    </a:cubicBezTo>
                    <a:cubicBezTo>
                      <a:pt x="297053" y="4404868"/>
                      <a:pt x="281813" y="4427728"/>
                      <a:pt x="266573" y="4435348"/>
                    </a:cubicBezTo>
                    <a:cubicBezTo>
                      <a:pt x="258953" y="4435348"/>
                      <a:pt x="258953" y="4435348"/>
                      <a:pt x="251333" y="4435348"/>
                    </a:cubicBezTo>
                    <a:cubicBezTo>
                      <a:pt x="236093" y="4435348"/>
                      <a:pt x="220853" y="4427728"/>
                      <a:pt x="213233" y="4412488"/>
                    </a:cubicBezTo>
                    <a:close/>
                    <a:moveTo>
                      <a:pt x="6222746" y="4427728"/>
                    </a:moveTo>
                    <a:cubicBezTo>
                      <a:pt x="6207506" y="4420108"/>
                      <a:pt x="6192266" y="4397248"/>
                      <a:pt x="6199886" y="4374388"/>
                    </a:cubicBezTo>
                    <a:cubicBezTo>
                      <a:pt x="6207506" y="4359148"/>
                      <a:pt x="6230366" y="4351528"/>
                      <a:pt x="6253226" y="4359148"/>
                    </a:cubicBezTo>
                    <a:cubicBezTo>
                      <a:pt x="6268466" y="4366768"/>
                      <a:pt x="6283706" y="4382008"/>
                      <a:pt x="6276086" y="4404868"/>
                    </a:cubicBezTo>
                    <a:cubicBezTo>
                      <a:pt x="6268466" y="4420108"/>
                      <a:pt x="6253226" y="4427728"/>
                      <a:pt x="6237986" y="4427728"/>
                    </a:cubicBezTo>
                    <a:cubicBezTo>
                      <a:pt x="6230366" y="4427728"/>
                      <a:pt x="6230366" y="4427728"/>
                      <a:pt x="6222746" y="4427728"/>
                    </a:cubicBezTo>
                    <a:close/>
                    <a:moveTo>
                      <a:pt x="144653" y="4206748"/>
                    </a:moveTo>
                    <a:cubicBezTo>
                      <a:pt x="137033" y="4183888"/>
                      <a:pt x="152273" y="4168648"/>
                      <a:pt x="167513" y="4161028"/>
                    </a:cubicBezTo>
                    <a:cubicBezTo>
                      <a:pt x="190373" y="4153408"/>
                      <a:pt x="213233" y="4161028"/>
                      <a:pt x="220853" y="4183888"/>
                    </a:cubicBezTo>
                    <a:cubicBezTo>
                      <a:pt x="220853" y="4206748"/>
                      <a:pt x="213233" y="4229608"/>
                      <a:pt x="190373" y="4229608"/>
                    </a:cubicBezTo>
                    <a:cubicBezTo>
                      <a:pt x="190373" y="4237228"/>
                      <a:pt x="182753" y="4237228"/>
                      <a:pt x="182753" y="4237228"/>
                    </a:cubicBezTo>
                    <a:cubicBezTo>
                      <a:pt x="167513" y="4237228"/>
                      <a:pt x="152273" y="4221988"/>
                      <a:pt x="144653" y="4206748"/>
                    </a:cubicBezTo>
                    <a:close/>
                    <a:moveTo>
                      <a:pt x="6298819" y="4221988"/>
                    </a:moveTo>
                    <a:cubicBezTo>
                      <a:pt x="6275959" y="4221988"/>
                      <a:pt x="6268339" y="4199128"/>
                      <a:pt x="6268339" y="4176268"/>
                    </a:cubicBezTo>
                    <a:cubicBezTo>
                      <a:pt x="6275959" y="4161028"/>
                      <a:pt x="6298819" y="4145788"/>
                      <a:pt x="6321679" y="4153408"/>
                    </a:cubicBezTo>
                    <a:cubicBezTo>
                      <a:pt x="6336919" y="4161028"/>
                      <a:pt x="6352159" y="4176268"/>
                      <a:pt x="6344539" y="4199128"/>
                    </a:cubicBezTo>
                    <a:cubicBezTo>
                      <a:pt x="6336919" y="4214368"/>
                      <a:pt x="6321679" y="4229608"/>
                      <a:pt x="6306439" y="4229608"/>
                    </a:cubicBezTo>
                    <a:cubicBezTo>
                      <a:pt x="6306439" y="4229608"/>
                      <a:pt x="6298819" y="4229608"/>
                      <a:pt x="6298819" y="4221988"/>
                    </a:cubicBezTo>
                    <a:close/>
                    <a:moveTo>
                      <a:pt x="91440" y="4000881"/>
                    </a:moveTo>
                    <a:cubicBezTo>
                      <a:pt x="83820" y="3978021"/>
                      <a:pt x="99060" y="3955161"/>
                      <a:pt x="114300" y="3955161"/>
                    </a:cubicBezTo>
                    <a:cubicBezTo>
                      <a:pt x="137160" y="3947541"/>
                      <a:pt x="160020" y="3962781"/>
                      <a:pt x="160020" y="3978021"/>
                    </a:cubicBezTo>
                    <a:cubicBezTo>
                      <a:pt x="167640" y="4000881"/>
                      <a:pt x="152400" y="4023741"/>
                      <a:pt x="137160" y="4023741"/>
                    </a:cubicBezTo>
                    <a:cubicBezTo>
                      <a:pt x="129540" y="4023741"/>
                      <a:pt x="129540" y="4023741"/>
                      <a:pt x="121920" y="4023741"/>
                    </a:cubicBezTo>
                    <a:cubicBezTo>
                      <a:pt x="106680" y="4023741"/>
                      <a:pt x="91440" y="4016121"/>
                      <a:pt x="91440" y="4000881"/>
                    </a:cubicBezTo>
                    <a:close/>
                    <a:moveTo>
                      <a:pt x="6352286" y="4016121"/>
                    </a:moveTo>
                    <a:cubicBezTo>
                      <a:pt x="6337046" y="4016121"/>
                      <a:pt x="6321806" y="3993261"/>
                      <a:pt x="6329426" y="3970401"/>
                    </a:cubicBezTo>
                    <a:cubicBezTo>
                      <a:pt x="6329426" y="3955161"/>
                      <a:pt x="6352286" y="3939921"/>
                      <a:pt x="6375146" y="3947541"/>
                    </a:cubicBezTo>
                    <a:cubicBezTo>
                      <a:pt x="6390386" y="3947541"/>
                      <a:pt x="6405626" y="3970401"/>
                      <a:pt x="6398006" y="3993261"/>
                    </a:cubicBezTo>
                    <a:cubicBezTo>
                      <a:pt x="6398006" y="4008501"/>
                      <a:pt x="6382766" y="4023741"/>
                      <a:pt x="6367526" y="4023741"/>
                    </a:cubicBezTo>
                    <a:cubicBezTo>
                      <a:pt x="6359906" y="4023741"/>
                      <a:pt x="6359906" y="4016121"/>
                      <a:pt x="6352286" y="4016121"/>
                    </a:cubicBezTo>
                    <a:close/>
                    <a:moveTo>
                      <a:pt x="45720" y="3787521"/>
                    </a:moveTo>
                    <a:cubicBezTo>
                      <a:pt x="38100" y="3764661"/>
                      <a:pt x="53340" y="3741801"/>
                      <a:pt x="76200" y="3741801"/>
                    </a:cubicBezTo>
                    <a:cubicBezTo>
                      <a:pt x="99060" y="3741801"/>
                      <a:pt x="114300" y="3749421"/>
                      <a:pt x="121920" y="3772281"/>
                    </a:cubicBezTo>
                    <a:cubicBezTo>
                      <a:pt x="121920" y="3795141"/>
                      <a:pt x="106680" y="3810381"/>
                      <a:pt x="91440" y="3818001"/>
                    </a:cubicBezTo>
                    <a:cubicBezTo>
                      <a:pt x="83820" y="3818001"/>
                      <a:pt x="83820" y="3818001"/>
                      <a:pt x="83820" y="3818001"/>
                    </a:cubicBezTo>
                    <a:cubicBezTo>
                      <a:pt x="60960" y="3818001"/>
                      <a:pt x="45720" y="3802761"/>
                      <a:pt x="45720" y="3787521"/>
                    </a:cubicBezTo>
                    <a:close/>
                    <a:moveTo>
                      <a:pt x="6398006" y="3810381"/>
                    </a:moveTo>
                    <a:cubicBezTo>
                      <a:pt x="6382766" y="3802761"/>
                      <a:pt x="6367526" y="3787521"/>
                      <a:pt x="6367526" y="3764661"/>
                    </a:cubicBezTo>
                    <a:cubicBezTo>
                      <a:pt x="6375146" y="3741801"/>
                      <a:pt x="6390386" y="3734181"/>
                      <a:pt x="6413246" y="3734181"/>
                    </a:cubicBezTo>
                    <a:cubicBezTo>
                      <a:pt x="6436106" y="3734181"/>
                      <a:pt x="6443726" y="3757041"/>
                      <a:pt x="6443726" y="3779901"/>
                    </a:cubicBezTo>
                    <a:cubicBezTo>
                      <a:pt x="6443726" y="3795141"/>
                      <a:pt x="6428486" y="3810381"/>
                      <a:pt x="6405626" y="3810381"/>
                    </a:cubicBezTo>
                    <a:cubicBezTo>
                      <a:pt x="6405626" y="3810381"/>
                      <a:pt x="6405626" y="3810381"/>
                      <a:pt x="6398006" y="3810381"/>
                    </a:cubicBezTo>
                    <a:close/>
                    <a:moveTo>
                      <a:pt x="15240" y="3574161"/>
                    </a:moveTo>
                    <a:cubicBezTo>
                      <a:pt x="15240" y="3551301"/>
                      <a:pt x="30480" y="3528441"/>
                      <a:pt x="53340" y="3528441"/>
                    </a:cubicBezTo>
                    <a:cubicBezTo>
                      <a:pt x="68580" y="3528441"/>
                      <a:pt x="91440" y="3543681"/>
                      <a:pt x="91440" y="3566541"/>
                    </a:cubicBezTo>
                    <a:cubicBezTo>
                      <a:pt x="91440" y="3581781"/>
                      <a:pt x="76200" y="3604641"/>
                      <a:pt x="60960" y="3604641"/>
                    </a:cubicBezTo>
                    <a:cubicBezTo>
                      <a:pt x="53340" y="3604641"/>
                      <a:pt x="53340" y="3604641"/>
                      <a:pt x="53340" y="3604641"/>
                    </a:cubicBezTo>
                    <a:cubicBezTo>
                      <a:pt x="38100" y="3604641"/>
                      <a:pt x="15240" y="3589401"/>
                      <a:pt x="15240" y="3574161"/>
                    </a:cubicBezTo>
                    <a:close/>
                    <a:moveTo>
                      <a:pt x="6428486" y="3597021"/>
                    </a:moveTo>
                    <a:cubicBezTo>
                      <a:pt x="6413246" y="3597021"/>
                      <a:pt x="6398006" y="3574161"/>
                      <a:pt x="6398006" y="3558921"/>
                    </a:cubicBezTo>
                    <a:cubicBezTo>
                      <a:pt x="6398006" y="3536061"/>
                      <a:pt x="6420866" y="3520821"/>
                      <a:pt x="6436106" y="3520821"/>
                    </a:cubicBezTo>
                    <a:cubicBezTo>
                      <a:pt x="6458966" y="3520821"/>
                      <a:pt x="6474206" y="3543681"/>
                      <a:pt x="6474206" y="3566541"/>
                    </a:cubicBezTo>
                    <a:cubicBezTo>
                      <a:pt x="6474206" y="3581781"/>
                      <a:pt x="6451346" y="3597021"/>
                      <a:pt x="6436106" y="3597021"/>
                    </a:cubicBezTo>
                    <a:cubicBezTo>
                      <a:pt x="6436106" y="3597021"/>
                      <a:pt x="6428486" y="3597021"/>
                      <a:pt x="6428486" y="3597021"/>
                    </a:cubicBezTo>
                    <a:close/>
                    <a:moveTo>
                      <a:pt x="0" y="3353181"/>
                    </a:moveTo>
                    <a:cubicBezTo>
                      <a:pt x="0" y="3330321"/>
                      <a:pt x="15240" y="3315081"/>
                      <a:pt x="38100" y="3315081"/>
                    </a:cubicBezTo>
                    <a:cubicBezTo>
                      <a:pt x="60960" y="3315081"/>
                      <a:pt x="76200" y="3330321"/>
                      <a:pt x="76200" y="3353181"/>
                    </a:cubicBezTo>
                    <a:cubicBezTo>
                      <a:pt x="76200" y="3376041"/>
                      <a:pt x="60960" y="3391281"/>
                      <a:pt x="38100" y="3391281"/>
                    </a:cubicBezTo>
                    <a:cubicBezTo>
                      <a:pt x="15240" y="3391281"/>
                      <a:pt x="0" y="3376041"/>
                      <a:pt x="0" y="3353181"/>
                    </a:cubicBezTo>
                    <a:close/>
                    <a:moveTo>
                      <a:pt x="6443599" y="3383661"/>
                    </a:moveTo>
                    <a:cubicBezTo>
                      <a:pt x="6428359" y="3383661"/>
                      <a:pt x="6413119" y="3368421"/>
                      <a:pt x="6413119" y="3345561"/>
                    </a:cubicBezTo>
                    <a:cubicBezTo>
                      <a:pt x="6413119" y="3322701"/>
                      <a:pt x="6428359" y="3307461"/>
                      <a:pt x="6451219" y="3307461"/>
                    </a:cubicBezTo>
                    <a:cubicBezTo>
                      <a:pt x="6474079" y="3307461"/>
                      <a:pt x="6489319" y="3322701"/>
                      <a:pt x="6489319" y="3345561"/>
                    </a:cubicBezTo>
                    <a:cubicBezTo>
                      <a:pt x="6489319" y="3368421"/>
                      <a:pt x="6466459" y="3383661"/>
                      <a:pt x="6451219" y="3383661"/>
                    </a:cubicBezTo>
                    <a:cubicBezTo>
                      <a:pt x="6451219" y="3383661"/>
                      <a:pt x="6443599" y="3383661"/>
                      <a:pt x="6443599" y="3383661"/>
                    </a:cubicBezTo>
                    <a:close/>
                    <a:moveTo>
                      <a:pt x="38100" y="3177921"/>
                    </a:moveTo>
                    <a:cubicBezTo>
                      <a:pt x="15240" y="3177921"/>
                      <a:pt x="0" y="3155061"/>
                      <a:pt x="0" y="3139821"/>
                    </a:cubicBezTo>
                    <a:cubicBezTo>
                      <a:pt x="0" y="3116961"/>
                      <a:pt x="22860" y="3101721"/>
                      <a:pt x="38100" y="3101721"/>
                    </a:cubicBezTo>
                    <a:cubicBezTo>
                      <a:pt x="60960" y="3101721"/>
                      <a:pt x="76200" y="3116961"/>
                      <a:pt x="76200" y="3139821"/>
                    </a:cubicBezTo>
                    <a:cubicBezTo>
                      <a:pt x="76200" y="3162681"/>
                      <a:pt x="60960" y="3177921"/>
                      <a:pt x="38100" y="3177921"/>
                    </a:cubicBezTo>
                    <a:close/>
                    <a:moveTo>
                      <a:pt x="6413246" y="3132201"/>
                    </a:moveTo>
                    <a:cubicBezTo>
                      <a:pt x="6405626" y="3109341"/>
                      <a:pt x="6428486" y="3094101"/>
                      <a:pt x="6443726" y="3094101"/>
                    </a:cubicBezTo>
                    <a:cubicBezTo>
                      <a:pt x="6466586" y="3094101"/>
                      <a:pt x="6481826" y="3109341"/>
                      <a:pt x="6489446" y="3132201"/>
                    </a:cubicBezTo>
                    <a:cubicBezTo>
                      <a:pt x="6489446" y="3147441"/>
                      <a:pt x="6466586" y="3170301"/>
                      <a:pt x="6451346" y="3170301"/>
                    </a:cubicBezTo>
                    <a:cubicBezTo>
                      <a:pt x="6428486" y="3170301"/>
                      <a:pt x="6413246" y="3155061"/>
                      <a:pt x="6413246" y="3132201"/>
                    </a:cubicBezTo>
                    <a:close/>
                    <a:moveTo>
                      <a:pt x="53340" y="2964561"/>
                    </a:moveTo>
                    <a:cubicBezTo>
                      <a:pt x="30480" y="2964561"/>
                      <a:pt x="15240" y="2941701"/>
                      <a:pt x="15240" y="2918841"/>
                    </a:cubicBezTo>
                    <a:cubicBezTo>
                      <a:pt x="15240" y="2903601"/>
                      <a:pt x="38100" y="2888361"/>
                      <a:pt x="53340" y="2888361"/>
                    </a:cubicBezTo>
                    <a:cubicBezTo>
                      <a:pt x="76200" y="2888361"/>
                      <a:pt x="91440" y="2911221"/>
                      <a:pt x="91440" y="2926461"/>
                    </a:cubicBezTo>
                    <a:cubicBezTo>
                      <a:pt x="91440" y="2949321"/>
                      <a:pt x="76200" y="2964561"/>
                      <a:pt x="53340" y="2964561"/>
                    </a:cubicBezTo>
                    <a:close/>
                    <a:moveTo>
                      <a:pt x="6398006" y="2918841"/>
                    </a:moveTo>
                    <a:cubicBezTo>
                      <a:pt x="6390386" y="2903601"/>
                      <a:pt x="6405626" y="2880741"/>
                      <a:pt x="6428486" y="2880741"/>
                    </a:cubicBezTo>
                    <a:cubicBezTo>
                      <a:pt x="6451346" y="2880741"/>
                      <a:pt x="6466586" y="2895981"/>
                      <a:pt x="6474206" y="2911221"/>
                    </a:cubicBezTo>
                    <a:cubicBezTo>
                      <a:pt x="6474206" y="2934081"/>
                      <a:pt x="6458966" y="2956941"/>
                      <a:pt x="6436106" y="2956941"/>
                    </a:cubicBezTo>
                    <a:cubicBezTo>
                      <a:pt x="6413246" y="2956941"/>
                      <a:pt x="6398006" y="2941701"/>
                      <a:pt x="6398006" y="2918841"/>
                    </a:cubicBezTo>
                    <a:close/>
                    <a:moveTo>
                      <a:pt x="76200" y="2751074"/>
                    </a:moveTo>
                    <a:cubicBezTo>
                      <a:pt x="53340" y="2743454"/>
                      <a:pt x="38100" y="2728214"/>
                      <a:pt x="45720" y="2705354"/>
                    </a:cubicBezTo>
                    <a:cubicBezTo>
                      <a:pt x="45720" y="2682494"/>
                      <a:pt x="68580" y="2674874"/>
                      <a:pt x="91440" y="2674874"/>
                    </a:cubicBezTo>
                    <a:cubicBezTo>
                      <a:pt x="106680" y="2674874"/>
                      <a:pt x="121920" y="2697734"/>
                      <a:pt x="121920" y="2720594"/>
                    </a:cubicBezTo>
                    <a:cubicBezTo>
                      <a:pt x="114300" y="2735834"/>
                      <a:pt x="99060" y="2751074"/>
                      <a:pt x="83820" y="2751074"/>
                    </a:cubicBezTo>
                    <a:cubicBezTo>
                      <a:pt x="76200" y="2751074"/>
                      <a:pt x="76200" y="2751074"/>
                      <a:pt x="76200" y="2751074"/>
                    </a:cubicBezTo>
                    <a:close/>
                    <a:moveTo>
                      <a:pt x="6367526" y="2712974"/>
                    </a:moveTo>
                    <a:cubicBezTo>
                      <a:pt x="6359906" y="2690114"/>
                      <a:pt x="6375146" y="2674874"/>
                      <a:pt x="6398006" y="2667254"/>
                    </a:cubicBezTo>
                    <a:cubicBezTo>
                      <a:pt x="6420866" y="2667254"/>
                      <a:pt x="6436106" y="2674874"/>
                      <a:pt x="6443726" y="2697734"/>
                    </a:cubicBezTo>
                    <a:cubicBezTo>
                      <a:pt x="6443726" y="2720594"/>
                      <a:pt x="6428486" y="2735834"/>
                      <a:pt x="6413246" y="2743454"/>
                    </a:cubicBezTo>
                    <a:cubicBezTo>
                      <a:pt x="6405626" y="2743454"/>
                      <a:pt x="6405626" y="2743454"/>
                      <a:pt x="6405626" y="2743454"/>
                    </a:cubicBezTo>
                    <a:cubicBezTo>
                      <a:pt x="6382766" y="2743454"/>
                      <a:pt x="6367526" y="2728214"/>
                      <a:pt x="6367526" y="2712974"/>
                    </a:cubicBezTo>
                    <a:close/>
                    <a:moveTo>
                      <a:pt x="114300" y="2537714"/>
                    </a:moveTo>
                    <a:cubicBezTo>
                      <a:pt x="91440" y="2537714"/>
                      <a:pt x="83820" y="2514854"/>
                      <a:pt x="83820" y="2491994"/>
                    </a:cubicBezTo>
                    <a:cubicBezTo>
                      <a:pt x="91440" y="2476754"/>
                      <a:pt x="114300" y="2461514"/>
                      <a:pt x="129540" y="2469134"/>
                    </a:cubicBezTo>
                    <a:cubicBezTo>
                      <a:pt x="152400" y="2469134"/>
                      <a:pt x="167640" y="2491994"/>
                      <a:pt x="160020" y="2514854"/>
                    </a:cubicBezTo>
                    <a:cubicBezTo>
                      <a:pt x="160020" y="2530094"/>
                      <a:pt x="144780" y="2537714"/>
                      <a:pt x="121920" y="2537714"/>
                    </a:cubicBezTo>
                    <a:cubicBezTo>
                      <a:pt x="121920" y="2537714"/>
                      <a:pt x="121920" y="2537714"/>
                      <a:pt x="114300" y="2537714"/>
                    </a:cubicBezTo>
                    <a:close/>
                    <a:moveTo>
                      <a:pt x="6321806" y="2507234"/>
                    </a:moveTo>
                    <a:cubicBezTo>
                      <a:pt x="6321806" y="2484374"/>
                      <a:pt x="6329426" y="2461514"/>
                      <a:pt x="6352286" y="2461514"/>
                    </a:cubicBezTo>
                    <a:cubicBezTo>
                      <a:pt x="6375146" y="2453894"/>
                      <a:pt x="6390386" y="2469134"/>
                      <a:pt x="6398006" y="2484374"/>
                    </a:cubicBezTo>
                    <a:cubicBezTo>
                      <a:pt x="6405626" y="2507234"/>
                      <a:pt x="6390386" y="2530094"/>
                      <a:pt x="6367526" y="2530094"/>
                    </a:cubicBezTo>
                    <a:cubicBezTo>
                      <a:pt x="6367526" y="2530094"/>
                      <a:pt x="6367526" y="2530094"/>
                      <a:pt x="6359906" y="2530094"/>
                    </a:cubicBezTo>
                    <a:cubicBezTo>
                      <a:pt x="6344666" y="2530094"/>
                      <a:pt x="6329426" y="2522474"/>
                      <a:pt x="6321806" y="2507234"/>
                    </a:cubicBezTo>
                    <a:close/>
                    <a:moveTo>
                      <a:pt x="167513" y="2331974"/>
                    </a:moveTo>
                    <a:cubicBezTo>
                      <a:pt x="152273" y="2324354"/>
                      <a:pt x="137033" y="2301494"/>
                      <a:pt x="144653" y="2286254"/>
                    </a:cubicBezTo>
                    <a:cubicBezTo>
                      <a:pt x="152273" y="2263394"/>
                      <a:pt x="175133" y="2255774"/>
                      <a:pt x="190373" y="2263394"/>
                    </a:cubicBezTo>
                    <a:cubicBezTo>
                      <a:pt x="213233" y="2263394"/>
                      <a:pt x="220853" y="2286254"/>
                      <a:pt x="213233" y="2309114"/>
                    </a:cubicBezTo>
                    <a:cubicBezTo>
                      <a:pt x="213233" y="2324354"/>
                      <a:pt x="197993" y="2331974"/>
                      <a:pt x="182753" y="2331974"/>
                    </a:cubicBezTo>
                    <a:cubicBezTo>
                      <a:pt x="175133" y="2331974"/>
                      <a:pt x="175133" y="2331974"/>
                      <a:pt x="167513" y="2331974"/>
                    </a:cubicBezTo>
                    <a:close/>
                    <a:moveTo>
                      <a:pt x="6268466" y="2301494"/>
                    </a:moveTo>
                    <a:cubicBezTo>
                      <a:pt x="6260846" y="2278634"/>
                      <a:pt x="6276086" y="2255774"/>
                      <a:pt x="6291326" y="2255774"/>
                    </a:cubicBezTo>
                    <a:cubicBezTo>
                      <a:pt x="6314186" y="2248154"/>
                      <a:pt x="6337046" y="2255774"/>
                      <a:pt x="6344666" y="2278634"/>
                    </a:cubicBezTo>
                    <a:cubicBezTo>
                      <a:pt x="6344666" y="2293874"/>
                      <a:pt x="6337046" y="2316734"/>
                      <a:pt x="6314186" y="2324354"/>
                    </a:cubicBezTo>
                    <a:cubicBezTo>
                      <a:pt x="6314186" y="2324354"/>
                      <a:pt x="6306566" y="2324354"/>
                      <a:pt x="6306566" y="2324354"/>
                    </a:cubicBezTo>
                    <a:cubicBezTo>
                      <a:pt x="6291326" y="2324354"/>
                      <a:pt x="6276086" y="2316734"/>
                      <a:pt x="6268466" y="2301494"/>
                    </a:cubicBezTo>
                    <a:close/>
                    <a:moveTo>
                      <a:pt x="236093" y="2126234"/>
                    </a:moveTo>
                    <a:cubicBezTo>
                      <a:pt x="220853" y="2118614"/>
                      <a:pt x="205613" y="2095754"/>
                      <a:pt x="213233" y="2080514"/>
                    </a:cubicBezTo>
                    <a:cubicBezTo>
                      <a:pt x="220853" y="2057654"/>
                      <a:pt x="243713" y="2050034"/>
                      <a:pt x="266573" y="2057654"/>
                    </a:cubicBezTo>
                    <a:cubicBezTo>
                      <a:pt x="281813" y="2065274"/>
                      <a:pt x="297053" y="2088134"/>
                      <a:pt x="289433" y="2103374"/>
                    </a:cubicBezTo>
                    <a:cubicBezTo>
                      <a:pt x="281813" y="2118614"/>
                      <a:pt x="266573" y="2133854"/>
                      <a:pt x="251333" y="2133854"/>
                    </a:cubicBezTo>
                    <a:cubicBezTo>
                      <a:pt x="243713" y="2133854"/>
                      <a:pt x="243713" y="2133854"/>
                      <a:pt x="236093" y="2126234"/>
                    </a:cubicBezTo>
                    <a:close/>
                    <a:moveTo>
                      <a:pt x="6199886" y="2103374"/>
                    </a:moveTo>
                    <a:cubicBezTo>
                      <a:pt x="6192266" y="2080514"/>
                      <a:pt x="6199886" y="2057654"/>
                      <a:pt x="6222746" y="2050034"/>
                    </a:cubicBezTo>
                    <a:cubicBezTo>
                      <a:pt x="6237986" y="2042414"/>
                      <a:pt x="6260846" y="2050034"/>
                      <a:pt x="6268466" y="2072894"/>
                    </a:cubicBezTo>
                    <a:cubicBezTo>
                      <a:pt x="6276086" y="2095754"/>
                      <a:pt x="6268466" y="2110994"/>
                      <a:pt x="6245606" y="2118614"/>
                    </a:cubicBezTo>
                    <a:cubicBezTo>
                      <a:pt x="6245606" y="2126234"/>
                      <a:pt x="6237986" y="2126234"/>
                      <a:pt x="6230366" y="2126234"/>
                    </a:cubicBezTo>
                    <a:cubicBezTo>
                      <a:pt x="6215126" y="2126234"/>
                      <a:pt x="6207506" y="2118614"/>
                      <a:pt x="6199886" y="2103374"/>
                    </a:cubicBezTo>
                    <a:close/>
                    <a:moveTo>
                      <a:pt x="319913" y="1928114"/>
                    </a:moveTo>
                    <a:cubicBezTo>
                      <a:pt x="297053" y="1920494"/>
                      <a:pt x="289433" y="1897634"/>
                      <a:pt x="297053" y="1882394"/>
                    </a:cubicBezTo>
                    <a:cubicBezTo>
                      <a:pt x="312293" y="1859534"/>
                      <a:pt x="335153" y="1851914"/>
                      <a:pt x="350393" y="1859534"/>
                    </a:cubicBezTo>
                    <a:cubicBezTo>
                      <a:pt x="373253" y="1867154"/>
                      <a:pt x="380873" y="1890014"/>
                      <a:pt x="365633" y="1912874"/>
                    </a:cubicBezTo>
                    <a:cubicBezTo>
                      <a:pt x="365633" y="1928114"/>
                      <a:pt x="350393" y="1935734"/>
                      <a:pt x="335153" y="1935734"/>
                    </a:cubicBezTo>
                    <a:cubicBezTo>
                      <a:pt x="327533" y="1935734"/>
                      <a:pt x="327533" y="1935734"/>
                      <a:pt x="319913" y="1928114"/>
                    </a:cubicBezTo>
                    <a:close/>
                    <a:moveTo>
                      <a:pt x="6116193" y="1905254"/>
                    </a:moveTo>
                    <a:cubicBezTo>
                      <a:pt x="6108573" y="1890014"/>
                      <a:pt x="6116193" y="1867154"/>
                      <a:pt x="6131433" y="1851914"/>
                    </a:cubicBezTo>
                    <a:cubicBezTo>
                      <a:pt x="6154293" y="1844294"/>
                      <a:pt x="6177153" y="1851914"/>
                      <a:pt x="6184773" y="1874774"/>
                    </a:cubicBezTo>
                    <a:cubicBezTo>
                      <a:pt x="6192393" y="1890014"/>
                      <a:pt x="6184773" y="1912874"/>
                      <a:pt x="6169533" y="1928114"/>
                    </a:cubicBezTo>
                    <a:cubicBezTo>
                      <a:pt x="6161913" y="1928114"/>
                      <a:pt x="6154293" y="1928114"/>
                      <a:pt x="6146673" y="1928114"/>
                    </a:cubicBezTo>
                    <a:cubicBezTo>
                      <a:pt x="6139053" y="1928114"/>
                      <a:pt x="6123813" y="1920494"/>
                      <a:pt x="6116193" y="1905254"/>
                    </a:cubicBezTo>
                    <a:close/>
                    <a:moveTo>
                      <a:pt x="411353" y="1737614"/>
                    </a:moveTo>
                    <a:cubicBezTo>
                      <a:pt x="396113" y="1729994"/>
                      <a:pt x="388493" y="1707134"/>
                      <a:pt x="396113" y="1684274"/>
                    </a:cubicBezTo>
                    <a:cubicBezTo>
                      <a:pt x="411353" y="1669034"/>
                      <a:pt x="434213" y="1661414"/>
                      <a:pt x="449453" y="1669034"/>
                    </a:cubicBezTo>
                    <a:cubicBezTo>
                      <a:pt x="464693" y="1684274"/>
                      <a:pt x="472313" y="1707134"/>
                      <a:pt x="464693" y="1722374"/>
                    </a:cubicBezTo>
                    <a:cubicBezTo>
                      <a:pt x="457073" y="1737614"/>
                      <a:pt x="441833" y="1745234"/>
                      <a:pt x="434213" y="1745234"/>
                    </a:cubicBezTo>
                    <a:cubicBezTo>
                      <a:pt x="426593" y="1745234"/>
                      <a:pt x="418973" y="1737614"/>
                      <a:pt x="411353" y="1737614"/>
                    </a:cubicBezTo>
                    <a:close/>
                    <a:moveTo>
                      <a:pt x="6017133" y="1714754"/>
                    </a:moveTo>
                    <a:cubicBezTo>
                      <a:pt x="6009513" y="1699514"/>
                      <a:pt x="6017133" y="1676654"/>
                      <a:pt x="6032373" y="1669034"/>
                    </a:cubicBezTo>
                    <a:cubicBezTo>
                      <a:pt x="6055233" y="1653794"/>
                      <a:pt x="6078093" y="1661414"/>
                      <a:pt x="6085713" y="1684274"/>
                    </a:cubicBezTo>
                    <a:cubicBezTo>
                      <a:pt x="6093333" y="1699514"/>
                      <a:pt x="6093333" y="1722374"/>
                      <a:pt x="6070473" y="1729994"/>
                    </a:cubicBezTo>
                    <a:cubicBezTo>
                      <a:pt x="6062853" y="1737614"/>
                      <a:pt x="6062853" y="1737614"/>
                      <a:pt x="6055233" y="1737614"/>
                    </a:cubicBezTo>
                    <a:cubicBezTo>
                      <a:pt x="6039993" y="1737614"/>
                      <a:pt x="6024753" y="1729994"/>
                      <a:pt x="6017133" y="1714754"/>
                    </a:cubicBezTo>
                    <a:close/>
                    <a:moveTo>
                      <a:pt x="517906" y="1554607"/>
                    </a:moveTo>
                    <a:cubicBezTo>
                      <a:pt x="502666" y="1539367"/>
                      <a:pt x="495046" y="1516507"/>
                      <a:pt x="510286" y="1501267"/>
                    </a:cubicBezTo>
                    <a:cubicBezTo>
                      <a:pt x="517906" y="1478407"/>
                      <a:pt x="540766" y="1478407"/>
                      <a:pt x="563626" y="1486027"/>
                    </a:cubicBezTo>
                    <a:cubicBezTo>
                      <a:pt x="578866" y="1501267"/>
                      <a:pt x="586486" y="1524127"/>
                      <a:pt x="571246" y="1539367"/>
                    </a:cubicBezTo>
                    <a:cubicBezTo>
                      <a:pt x="563626" y="1554607"/>
                      <a:pt x="556006" y="1554607"/>
                      <a:pt x="540766" y="1554607"/>
                    </a:cubicBezTo>
                    <a:cubicBezTo>
                      <a:pt x="533146" y="1554607"/>
                      <a:pt x="525526" y="1554607"/>
                      <a:pt x="517906" y="1554607"/>
                    </a:cubicBezTo>
                    <a:close/>
                    <a:moveTo>
                      <a:pt x="5910453" y="1539367"/>
                    </a:moveTo>
                    <a:cubicBezTo>
                      <a:pt x="5902833" y="1516507"/>
                      <a:pt x="5902833" y="1493647"/>
                      <a:pt x="5925693" y="1486027"/>
                    </a:cubicBezTo>
                    <a:cubicBezTo>
                      <a:pt x="5940933" y="1470787"/>
                      <a:pt x="5963793" y="1478407"/>
                      <a:pt x="5979033" y="1493647"/>
                    </a:cubicBezTo>
                    <a:cubicBezTo>
                      <a:pt x="5986653" y="1508887"/>
                      <a:pt x="5979033" y="1539367"/>
                      <a:pt x="5963793" y="1546987"/>
                    </a:cubicBezTo>
                    <a:cubicBezTo>
                      <a:pt x="5956173" y="1554607"/>
                      <a:pt x="5948553" y="1554607"/>
                      <a:pt x="5940933" y="1554607"/>
                    </a:cubicBezTo>
                    <a:cubicBezTo>
                      <a:pt x="5933313" y="1554607"/>
                      <a:pt x="5918073" y="1546987"/>
                      <a:pt x="5910453" y="1539367"/>
                    </a:cubicBezTo>
                    <a:close/>
                    <a:moveTo>
                      <a:pt x="639826" y="1371727"/>
                    </a:moveTo>
                    <a:cubicBezTo>
                      <a:pt x="624586" y="1364107"/>
                      <a:pt x="616966" y="1341247"/>
                      <a:pt x="632206" y="1318387"/>
                    </a:cubicBezTo>
                    <a:cubicBezTo>
                      <a:pt x="647446" y="1303147"/>
                      <a:pt x="670306" y="1303147"/>
                      <a:pt x="685546" y="1310767"/>
                    </a:cubicBezTo>
                    <a:cubicBezTo>
                      <a:pt x="700786" y="1326007"/>
                      <a:pt x="708406" y="1348867"/>
                      <a:pt x="693166" y="1364107"/>
                    </a:cubicBezTo>
                    <a:cubicBezTo>
                      <a:pt x="685546" y="1379347"/>
                      <a:pt x="677926" y="1379347"/>
                      <a:pt x="662686" y="1379347"/>
                    </a:cubicBezTo>
                    <a:cubicBezTo>
                      <a:pt x="655066" y="1379347"/>
                      <a:pt x="647446" y="1379347"/>
                      <a:pt x="639826" y="1371727"/>
                    </a:cubicBezTo>
                    <a:close/>
                    <a:moveTo>
                      <a:pt x="5788660" y="1364107"/>
                    </a:moveTo>
                    <a:cubicBezTo>
                      <a:pt x="5781040" y="1341247"/>
                      <a:pt x="5781040" y="1318387"/>
                      <a:pt x="5796280" y="1310767"/>
                    </a:cubicBezTo>
                    <a:cubicBezTo>
                      <a:pt x="5819140" y="1295527"/>
                      <a:pt x="5842000" y="1303147"/>
                      <a:pt x="5849620" y="1318387"/>
                    </a:cubicBezTo>
                    <a:cubicBezTo>
                      <a:pt x="5864860" y="1333627"/>
                      <a:pt x="5864860" y="1356487"/>
                      <a:pt x="5842000" y="1371727"/>
                    </a:cubicBezTo>
                    <a:cubicBezTo>
                      <a:pt x="5834380" y="1371727"/>
                      <a:pt x="5826760" y="1379347"/>
                      <a:pt x="5819140" y="1379347"/>
                    </a:cubicBezTo>
                    <a:cubicBezTo>
                      <a:pt x="5811520" y="1379347"/>
                      <a:pt x="5796280" y="1371727"/>
                      <a:pt x="5788660" y="1364107"/>
                    </a:cubicBezTo>
                    <a:close/>
                    <a:moveTo>
                      <a:pt x="769239" y="1204087"/>
                    </a:moveTo>
                    <a:cubicBezTo>
                      <a:pt x="753999" y="1188847"/>
                      <a:pt x="753999" y="1165987"/>
                      <a:pt x="769239" y="1150747"/>
                    </a:cubicBezTo>
                    <a:cubicBezTo>
                      <a:pt x="776859" y="1135507"/>
                      <a:pt x="807339" y="1135507"/>
                      <a:pt x="822579" y="1143127"/>
                    </a:cubicBezTo>
                    <a:cubicBezTo>
                      <a:pt x="837819" y="1158367"/>
                      <a:pt x="837819" y="1181227"/>
                      <a:pt x="822579" y="1196467"/>
                    </a:cubicBezTo>
                    <a:cubicBezTo>
                      <a:pt x="814959" y="1211707"/>
                      <a:pt x="807339" y="1211707"/>
                      <a:pt x="792099" y="1211707"/>
                    </a:cubicBezTo>
                    <a:cubicBezTo>
                      <a:pt x="784479" y="1211707"/>
                      <a:pt x="776859" y="1211707"/>
                      <a:pt x="769239" y="1204087"/>
                    </a:cubicBezTo>
                    <a:close/>
                    <a:moveTo>
                      <a:pt x="5659120" y="1196467"/>
                    </a:moveTo>
                    <a:cubicBezTo>
                      <a:pt x="5643880" y="1181227"/>
                      <a:pt x="5651500" y="1158367"/>
                      <a:pt x="5666740" y="1143127"/>
                    </a:cubicBezTo>
                    <a:cubicBezTo>
                      <a:pt x="5681980" y="1127887"/>
                      <a:pt x="5704840" y="1127887"/>
                      <a:pt x="5720080" y="1143127"/>
                    </a:cubicBezTo>
                    <a:cubicBezTo>
                      <a:pt x="5727700" y="1165987"/>
                      <a:pt x="5727700" y="1188847"/>
                      <a:pt x="5712460" y="1196467"/>
                    </a:cubicBezTo>
                    <a:cubicBezTo>
                      <a:pt x="5704840" y="1204087"/>
                      <a:pt x="5697220" y="1211707"/>
                      <a:pt x="5689600" y="1211707"/>
                    </a:cubicBezTo>
                    <a:cubicBezTo>
                      <a:pt x="5674360" y="1211707"/>
                      <a:pt x="5666740" y="1204087"/>
                      <a:pt x="5659120" y="1196467"/>
                    </a:cubicBezTo>
                    <a:close/>
                    <a:moveTo>
                      <a:pt x="914019" y="1044067"/>
                    </a:moveTo>
                    <a:cubicBezTo>
                      <a:pt x="898779" y="1028827"/>
                      <a:pt x="898779" y="1005967"/>
                      <a:pt x="914019" y="990727"/>
                    </a:cubicBezTo>
                    <a:cubicBezTo>
                      <a:pt x="929259" y="975487"/>
                      <a:pt x="952119" y="975487"/>
                      <a:pt x="967359" y="990727"/>
                    </a:cubicBezTo>
                    <a:cubicBezTo>
                      <a:pt x="982599" y="1005967"/>
                      <a:pt x="982599" y="1028827"/>
                      <a:pt x="967359" y="1044067"/>
                    </a:cubicBezTo>
                    <a:cubicBezTo>
                      <a:pt x="959739" y="1051687"/>
                      <a:pt x="952119" y="1051687"/>
                      <a:pt x="936879" y="1051687"/>
                    </a:cubicBezTo>
                    <a:cubicBezTo>
                      <a:pt x="929259" y="1051687"/>
                      <a:pt x="921639" y="1051687"/>
                      <a:pt x="914019" y="1044067"/>
                    </a:cubicBezTo>
                    <a:close/>
                    <a:moveTo>
                      <a:pt x="5514467" y="1036447"/>
                    </a:moveTo>
                    <a:cubicBezTo>
                      <a:pt x="5499227" y="1021207"/>
                      <a:pt x="5506847" y="998347"/>
                      <a:pt x="5514467" y="983107"/>
                    </a:cubicBezTo>
                    <a:cubicBezTo>
                      <a:pt x="5529707" y="967867"/>
                      <a:pt x="5560187" y="967867"/>
                      <a:pt x="5575427" y="983107"/>
                    </a:cubicBezTo>
                    <a:cubicBezTo>
                      <a:pt x="5583047" y="998347"/>
                      <a:pt x="5583047" y="1028827"/>
                      <a:pt x="5567807" y="1036447"/>
                    </a:cubicBezTo>
                    <a:cubicBezTo>
                      <a:pt x="5560187" y="1044067"/>
                      <a:pt x="5552567" y="1051687"/>
                      <a:pt x="5544947" y="1051687"/>
                    </a:cubicBezTo>
                    <a:cubicBezTo>
                      <a:pt x="5537327" y="1051687"/>
                      <a:pt x="5522087" y="1044067"/>
                      <a:pt x="5514467" y="1036447"/>
                    </a:cubicBezTo>
                    <a:close/>
                    <a:moveTo>
                      <a:pt x="1066292" y="891667"/>
                    </a:moveTo>
                    <a:cubicBezTo>
                      <a:pt x="1051052" y="876427"/>
                      <a:pt x="1051052" y="853567"/>
                      <a:pt x="1066292" y="838327"/>
                    </a:cubicBezTo>
                    <a:cubicBezTo>
                      <a:pt x="1081532" y="823087"/>
                      <a:pt x="1104392" y="823087"/>
                      <a:pt x="1119632" y="838327"/>
                    </a:cubicBezTo>
                    <a:cubicBezTo>
                      <a:pt x="1134872" y="853567"/>
                      <a:pt x="1134872" y="884047"/>
                      <a:pt x="1119632" y="899287"/>
                    </a:cubicBezTo>
                    <a:cubicBezTo>
                      <a:pt x="1112012" y="899287"/>
                      <a:pt x="1104392" y="906907"/>
                      <a:pt x="1089152" y="906907"/>
                    </a:cubicBezTo>
                    <a:cubicBezTo>
                      <a:pt x="1081532" y="906907"/>
                      <a:pt x="1073912" y="899287"/>
                      <a:pt x="1066292" y="891667"/>
                    </a:cubicBezTo>
                    <a:close/>
                    <a:moveTo>
                      <a:pt x="5362067" y="891667"/>
                    </a:moveTo>
                    <a:cubicBezTo>
                      <a:pt x="5346827" y="876427"/>
                      <a:pt x="5346827" y="853567"/>
                      <a:pt x="5362067" y="838327"/>
                    </a:cubicBezTo>
                    <a:cubicBezTo>
                      <a:pt x="5377307" y="823087"/>
                      <a:pt x="5400167" y="823087"/>
                      <a:pt x="5415407" y="838327"/>
                    </a:cubicBezTo>
                    <a:cubicBezTo>
                      <a:pt x="5430647" y="845947"/>
                      <a:pt x="5430647" y="876427"/>
                      <a:pt x="5415407" y="891667"/>
                    </a:cubicBezTo>
                    <a:cubicBezTo>
                      <a:pt x="5407787" y="899287"/>
                      <a:pt x="5400167" y="899287"/>
                      <a:pt x="5392547" y="899287"/>
                    </a:cubicBezTo>
                    <a:cubicBezTo>
                      <a:pt x="5384927" y="899287"/>
                      <a:pt x="5369687" y="899287"/>
                      <a:pt x="5362067" y="891667"/>
                    </a:cubicBezTo>
                    <a:close/>
                    <a:moveTo>
                      <a:pt x="1226312" y="754507"/>
                    </a:moveTo>
                    <a:cubicBezTo>
                      <a:pt x="1211072" y="739267"/>
                      <a:pt x="1218692" y="708787"/>
                      <a:pt x="1233932" y="701167"/>
                    </a:cubicBezTo>
                    <a:cubicBezTo>
                      <a:pt x="1249172" y="685927"/>
                      <a:pt x="1272032" y="685927"/>
                      <a:pt x="1287272" y="708787"/>
                    </a:cubicBezTo>
                    <a:cubicBezTo>
                      <a:pt x="1302512" y="724027"/>
                      <a:pt x="1294892" y="746887"/>
                      <a:pt x="1279652" y="762127"/>
                    </a:cubicBezTo>
                    <a:cubicBezTo>
                      <a:pt x="1272032" y="762127"/>
                      <a:pt x="1264412" y="769747"/>
                      <a:pt x="1256792" y="769747"/>
                    </a:cubicBezTo>
                    <a:cubicBezTo>
                      <a:pt x="1241552" y="769747"/>
                      <a:pt x="1233932" y="762127"/>
                      <a:pt x="1226312" y="754507"/>
                    </a:cubicBezTo>
                    <a:close/>
                    <a:moveTo>
                      <a:pt x="5202174" y="754507"/>
                    </a:moveTo>
                    <a:cubicBezTo>
                      <a:pt x="5186934" y="739267"/>
                      <a:pt x="5186934" y="716407"/>
                      <a:pt x="5194554" y="701167"/>
                    </a:cubicBezTo>
                    <a:cubicBezTo>
                      <a:pt x="5209794" y="685927"/>
                      <a:pt x="5232654" y="685927"/>
                      <a:pt x="5247894" y="693547"/>
                    </a:cubicBezTo>
                    <a:cubicBezTo>
                      <a:pt x="5270754" y="708787"/>
                      <a:pt x="5270754" y="731647"/>
                      <a:pt x="5255514" y="746887"/>
                    </a:cubicBezTo>
                    <a:cubicBezTo>
                      <a:pt x="5247894" y="762127"/>
                      <a:pt x="5240274" y="762127"/>
                      <a:pt x="5225034" y="762127"/>
                    </a:cubicBezTo>
                    <a:cubicBezTo>
                      <a:pt x="5217414" y="762127"/>
                      <a:pt x="5209794" y="762127"/>
                      <a:pt x="5202174" y="754507"/>
                    </a:cubicBezTo>
                    <a:close/>
                    <a:moveTo>
                      <a:pt x="1393825" y="624967"/>
                    </a:moveTo>
                    <a:cubicBezTo>
                      <a:pt x="1386205" y="602107"/>
                      <a:pt x="1386205" y="579247"/>
                      <a:pt x="1409065" y="571627"/>
                    </a:cubicBezTo>
                    <a:cubicBezTo>
                      <a:pt x="1424305" y="556387"/>
                      <a:pt x="1447165" y="564007"/>
                      <a:pt x="1462405" y="579247"/>
                    </a:cubicBezTo>
                    <a:cubicBezTo>
                      <a:pt x="1470025" y="594487"/>
                      <a:pt x="1470025" y="617347"/>
                      <a:pt x="1447165" y="632587"/>
                    </a:cubicBezTo>
                    <a:cubicBezTo>
                      <a:pt x="1439545" y="640207"/>
                      <a:pt x="1439545" y="640207"/>
                      <a:pt x="1431925" y="640207"/>
                    </a:cubicBezTo>
                    <a:cubicBezTo>
                      <a:pt x="1416685" y="640207"/>
                      <a:pt x="1401445" y="632587"/>
                      <a:pt x="1393825" y="624967"/>
                    </a:cubicBezTo>
                    <a:close/>
                    <a:moveTo>
                      <a:pt x="5034534" y="632587"/>
                    </a:moveTo>
                    <a:cubicBezTo>
                      <a:pt x="5011674" y="617347"/>
                      <a:pt x="5011674" y="594487"/>
                      <a:pt x="5019294" y="579247"/>
                    </a:cubicBezTo>
                    <a:cubicBezTo>
                      <a:pt x="5034534" y="556387"/>
                      <a:pt x="5057394" y="556387"/>
                      <a:pt x="5072634" y="564007"/>
                    </a:cubicBezTo>
                    <a:cubicBezTo>
                      <a:pt x="5095494" y="579247"/>
                      <a:pt x="5095494" y="602107"/>
                      <a:pt x="5087874" y="617347"/>
                    </a:cubicBezTo>
                    <a:cubicBezTo>
                      <a:pt x="5080254" y="632587"/>
                      <a:pt x="5065014" y="632587"/>
                      <a:pt x="5057394" y="632587"/>
                    </a:cubicBezTo>
                    <a:cubicBezTo>
                      <a:pt x="5049774" y="632587"/>
                      <a:pt x="5042154" y="632587"/>
                      <a:pt x="5034534" y="632587"/>
                    </a:cubicBezTo>
                    <a:close/>
                    <a:moveTo>
                      <a:pt x="1576578" y="502920"/>
                    </a:moveTo>
                    <a:cubicBezTo>
                      <a:pt x="1561338" y="487680"/>
                      <a:pt x="1568958" y="464820"/>
                      <a:pt x="1591818" y="449580"/>
                    </a:cubicBezTo>
                    <a:cubicBezTo>
                      <a:pt x="1607058" y="441960"/>
                      <a:pt x="1629918" y="449580"/>
                      <a:pt x="1637538" y="464820"/>
                    </a:cubicBezTo>
                    <a:cubicBezTo>
                      <a:pt x="1652778" y="487680"/>
                      <a:pt x="1645158" y="510540"/>
                      <a:pt x="1629918" y="518160"/>
                    </a:cubicBezTo>
                    <a:cubicBezTo>
                      <a:pt x="1622298" y="525780"/>
                      <a:pt x="1614678" y="525780"/>
                      <a:pt x="1607058" y="525780"/>
                    </a:cubicBezTo>
                    <a:cubicBezTo>
                      <a:pt x="1591818" y="525780"/>
                      <a:pt x="1584198" y="518160"/>
                      <a:pt x="1576578" y="502920"/>
                    </a:cubicBezTo>
                    <a:close/>
                    <a:moveTo>
                      <a:pt x="4851781" y="518160"/>
                    </a:moveTo>
                    <a:cubicBezTo>
                      <a:pt x="4836541" y="502920"/>
                      <a:pt x="4828921" y="480060"/>
                      <a:pt x="4844161" y="464820"/>
                    </a:cubicBezTo>
                    <a:cubicBezTo>
                      <a:pt x="4851781" y="441960"/>
                      <a:pt x="4874641" y="441960"/>
                      <a:pt x="4889881" y="449580"/>
                    </a:cubicBezTo>
                    <a:cubicBezTo>
                      <a:pt x="4912741" y="457200"/>
                      <a:pt x="4920361" y="487680"/>
                      <a:pt x="4905121" y="502920"/>
                    </a:cubicBezTo>
                    <a:cubicBezTo>
                      <a:pt x="4897501" y="510540"/>
                      <a:pt x="4889881" y="518160"/>
                      <a:pt x="4874641" y="518160"/>
                    </a:cubicBezTo>
                    <a:cubicBezTo>
                      <a:pt x="4867021" y="518160"/>
                      <a:pt x="4859401" y="518160"/>
                      <a:pt x="4851781" y="518160"/>
                    </a:cubicBezTo>
                    <a:close/>
                    <a:moveTo>
                      <a:pt x="1759458" y="396240"/>
                    </a:moveTo>
                    <a:cubicBezTo>
                      <a:pt x="1751838" y="381000"/>
                      <a:pt x="1759458" y="358140"/>
                      <a:pt x="1782318" y="350520"/>
                    </a:cubicBezTo>
                    <a:cubicBezTo>
                      <a:pt x="1797558" y="335280"/>
                      <a:pt x="1820418" y="342900"/>
                      <a:pt x="1828038" y="365760"/>
                    </a:cubicBezTo>
                    <a:cubicBezTo>
                      <a:pt x="1835658" y="381000"/>
                      <a:pt x="1835658" y="403860"/>
                      <a:pt x="1812798" y="419100"/>
                    </a:cubicBezTo>
                    <a:cubicBezTo>
                      <a:pt x="1805178" y="419100"/>
                      <a:pt x="1805178" y="419100"/>
                      <a:pt x="1797558" y="419100"/>
                    </a:cubicBezTo>
                    <a:cubicBezTo>
                      <a:pt x="1782318" y="419100"/>
                      <a:pt x="1767078" y="411480"/>
                      <a:pt x="1759458" y="396240"/>
                    </a:cubicBezTo>
                    <a:close/>
                    <a:moveTo>
                      <a:pt x="4669028" y="411480"/>
                    </a:moveTo>
                    <a:cubicBezTo>
                      <a:pt x="4646168" y="403860"/>
                      <a:pt x="4646168" y="381000"/>
                      <a:pt x="4653788" y="365760"/>
                    </a:cubicBezTo>
                    <a:cubicBezTo>
                      <a:pt x="4661408" y="342900"/>
                      <a:pt x="4684268" y="335280"/>
                      <a:pt x="4699508" y="342900"/>
                    </a:cubicBezTo>
                    <a:cubicBezTo>
                      <a:pt x="4722368" y="358140"/>
                      <a:pt x="4729988" y="381000"/>
                      <a:pt x="4722368" y="396240"/>
                    </a:cubicBezTo>
                    <a:cubicBezTo>
                      <a:pt x="4714748" y="411480"/>
                      <a:pt x="4699508" y="419100"/>
                      <a:pt x="4684268" y="419100"/>
                    </a:cubicBezTo>
                    <a:cubicBezTo>
                      <a:pt x="4676648" y="419100"/>
                      <a:pt x="4676648" y="419100"/>
                      <a:pt x="4669028" y="411480"/>
                    </a:cubicBezTo>
                    <a:close/>
                    <a:moveTo>
                      <a:pt x="1957451" y="304800"/>
                    </a:moveTo>
                    <a:cubicBezTo>
                      <a:pt x="1949831" y="289560"/>
                      <a:pt x="1957451" y="266700"/>
                      <a:pt x="1972691" y="259080"/>
                    </a:cubicBezTo>
                    <a:cubicBezTo>
                      <a:pt x="1995551" y="251460"/>
                      <a:pt x="2018411" y="259080"/>
                      <a:pt x="2026031" y="274320"/>
                    </a:cubicBezTo>
                    <a:cubicBezTo>
                      <a:pt x="2033651" y="297180"/>
                      <a:pt x="2026031" y="320040"/>
                      <a:pt x="2003171" y="327660"/>
                    </a:cubicBezTo>
                    <a:cubicBezTo>
                      <a:pt x="2003171" y="327660"/>
                      <a:pt x="1995551" y="327660"/>
                      <a:pt x="1987931" y="327660"/>
                    </a:cubicBezTo>
                    <a:cubicBezTo>
                      <a:pt x="1972691" y="327660"/>
                      <a:pt x="1957451" y="320040"/>
                      <a:pt x="1957451" y="304800"/>
                    </a:cubicBezTo>
                    <a:close/>
                    <a:moveTo>
                      <a:pt x="4478528" y="327660"/>
                    </a:moveTo>
                    <a:cubicBezTo>
                      <a:pt x="4455668" y="312420"/>
                      <a:pt x="4448048" y="297180"/>
                      <a:pt x="4455668" y="274320"/>
                    </a:cubicBezTo>
                    <a:cubicBezTo>
                      <a:pt x="4463288" y="251460"/>
                      <a:pt x="4486148" y="243840"/>
                      <a:pt x="4509008" y="251460"/>
                    </a:cubicBezTo>
                    <a:cubicBezTo>
                      <a:pt x="4524248" y="259080"/>
                      <a:pt x="4531868" y="281940"/>
                      <a:pt x="4524248" y="304800"/>
                    </a:cubicBezTo>
                    <a:cubicBezTo>
                      <a:pt x="4516628" y="320040"/>
                      <a:pt x="4509008" y="327660"/>
                      <a:pt x="4493768" y="327660"/>
                    </a:cubicBezTo>
                    <a:cubicBezTo>
                      <a:pt x="4486148" y="327660"/>
                      <a:pt x="4478528" y="327660"/>
                      <a:pt x="4478528" y="327660"/>
                    </a:cubicBezTo>
                    <a:close/>
                    <a:moveTo>
                      <a:pt x="2155444" y="228600"/>
                    </a:moveTo>
                    <a:cubicBezTo>
                      <a:pt x="2147824" y="205740"/>
                      <a:pt x="2155444" y="182880"/>
                      <a:pt x="2178304" y="175260"/>
                    </a:cubicBezTo>
                    <a:cubicBezTo>
                      <a:pt x="2193544" y="175260"/>
                      <a:pt x="2216404" y="182880"/>
                      <a:pt x="2224024" y="205740"/>
                    </a:cubicBezTo>
                    <a:cubicBezTo>
                      <a:pt x="2231644" y="220980"/>
                      <a:pt x="2224024" y="243840"/>
                      <a:pt x="2201164" y="251460"/>
                    </a:cubicBezTo>
                    <a:cubicBezTo>
                      <a:pt x="2201164" y="251460"/>
                      <a:pt x="2193544" y="251460"/>
                      <a:pt x="2185924" y="251460"/>
                    </a:cubicBezTo>
                    <a:cubicBezTo>
                      <a:pt x="2170684" y="251460"/>
                      <a:pt x="2155444" y="243840"/>
                      <a:pt x="2155444" y="228600"/>
                    </a:cubicBezTo>
                    <a:close/>
                    <a:moveTo>
                      <a:pt x="4280535" y="251460"/>
                    </a:moveTo>
                    <a:cubicBezTo>
                      <a:pt x="4257675" y="243840"/>
                      <a:pt x="4250055" y="220980"/>
                      <a:pt x="4257675" y="198120"/>
                    </a:cubicBezTo>
                    <a:cubicBezTo>
                      <a:pt x="4265295" y="182880"/>
                      <a:pt x="4280535" y="167640"/>
                      <a:pt x="4303395" y="175260"/>
                    </a:cubicBezTo>
                    <a:cubicBezTo>
                      <a:pt x="4326255" y="182880"/>
                      <a:pt x="4333875" y="205740"/>
                      <a:pt x="4326255" y="220980"/>
                    </a:cubicBezTo>
                    <a:cubicBezTo>
                      <a:pt x="4318635" y="243840"/>
                      <a:pt x="4303395" y="251460"/>
                      <a:pt x="4288155" y="251460"/>
                    </a:cubicBezTo>
                    <a:cubicBezTo>
                      <a:pt x="4288155" y="251460"/>
                      <a:pt x="4280535" y="251460"/>
                      <a:pt x="4280535" y="251460"/>
                    </a:cubicBezTo>
                    <a:close/>
                    <a:moveTo>
                      <a:pt x="2353564" y="160020"/>
                    </a:moveTo>
                    <a:cubicBezTo>
                      <a:pt x="2353564" y="137160"/>
                      <a:pt x="2361184" y="121920"/>
                      <a:pt x="2384044" y="114300"/>
                    </a:cubicBezTo>
                    <a:cubicBezTo>
                      <a:pt x="2406904" y="106680"/>
                      <a:pt x="2422144" y="121920"/>
                      <a:pt x="2429764" y="137160"/>
                    </a:cubicBezTo>
                    <a:cubicBezTo>
                      <a:pt x="2437384" y="160020"/>
                      <a:pt x="2422144" y="182880"/>
                      <a:pt x="2406904" y="190500"/>
                    </a:cubicBezTo>
                    <a:cubicBezTo>
                      <a:pt x="2399284" y="190500"/>
                      <a:pt x="2399284" y="190500"/>
                      <a:pt x="2391664" y="190500"/>
                    </a:cubicBezTo>
                    <a:cubicBezTo>
                      <a:pt x="2376424" y="190500"/>
                      <a:pt x="2361184" y="175260"/>
                      <a:pt x="2353564" y="160020"/>
                    </a:cubicBezTo>
                    <a:close/>
                    <a:moveTo>
                      <a:pt x="4074922" y="182880"/>
                    </a:moveTo>
                    <a:cubicBezTo>
                      <a:pt x="4059682" y="182880"/>
                      <a:pt x="4044442" y="160020"/>
                      <a:pt x="4052062" y="137160"/>
                    </a:cubicBezTo>
                    <a:cubicBezTo>
                      <a:pt x="4052062" y="121920"/>
                      <a:pt x="4074922" y="106680"/>
                      <a:pt x="4097782" y="114300"/>
                    </a:cubicBezTo>
                    <a:cubicBezTo>
                      <a:pt x="4120642" y="114300"/>
                      <a:pt x="4128262" y="137160"/>
                      <a:pt x="4120642" y="160020"/>
                    </a:cubicBezTo>
                    <a:cubicBezTo>
                      <a:pt x="4120642" y="175260"/>
                      <a:pt x="4105402" y="190500"/>
                      <a:pt x="4090162" y="190500"/>
                    </a:cubicBezTo>
                    <a:cubicBezTo>
                      <a:pt x="4082542" y="190500"/>
                      <a:pt x="4082542" y="182880"/>
                      <a:pt x="4074922" y="182880"/>
                    </a:cubicBezTo>
                    <a:close/>
                    <a:moveTo>
                      <a:pt x="2566797" y="106680"/>
                    </a:moveTo>
                    <a:cubicBezTo>
                      <a:pt x="2559177" y="91440"/>
                      <a:pt x="2574417" y="68580"/>
                      <a:pt x="2597277" y="60960"/>
                    </a:cubicBezTo>
                    <a:cubicBezTo>
                      <a:pt x="2612517" y="60960"/>
                      <a:pt x="2635377" y="76200"/>
                      <a:pt x="2635377" y="91440"/>
                    </a:cubicBezTo>
                    <a:cubicBezTo>
                      <a:pt x="2642997" y="114300"/>
                      <a:pt x="2627757" y="137160"/>
                      <a:pt x="2612517" y="137160"/>
                    </a:cubicBezTo>
                    <a:cubicBezTo>
                      <a:pt x="2604897" y="137160"/>
                      <a:pt x="2604897" y="137160"/>
                      <a:pt x="2604897" y="137160"/>
                    </a:cubicBezTo>
                    <a:cubicBezTo>
                      <a:pt x="2582037" y="137160"/>
                      <a:pt x="2566797" y="129540"/>
                      <a:pt x="2566797" y="106680"/>
                    </a:cubicBezTo>
                    <a:close/>
                    <a:moveTo>
                      <a:pt x="3869182" y="137160"/>
                    </a:moveTo>
                    <a:cubicBezTo>
                      <a:pt x="3846322" y="129540"/>
                      <a:pt x="3838702" y="114300"/>
                      <a:pt x="3838702" y="91440"/>
                    </a:cubicBezTo>
                    <a:cubicBezTo>
                      <a:pt x="3846322" y="68580"/>
                      <a:pt x="3861562" y="60960"/>
                      <a:pt x="3884422" y="60960"/>
                    </a:cubicBezTo>
                    <a:cubicBezTo>
                      <a:pt x="3907282" y="68580"/>
                      <a:pt x="3922522" y="83820"/>
                      <a:pt x="3914902" y="106680"/>
                    </a:cubicBezTo>
                    <a:cubicBezTo>
                      <a:pt x="3914902" y="121920"/>
                      <a:pt x="3899662" y="137160"/>
                      <a:pt x="3876802" y="137160"/>
                    </a:cubicBezTo>
                    <a:cubicBezTo>
                      <a:pt x="3876802" y="137160"/>
                      <a:pt x="3876802" y="137160"/>
                      <a:pt x="3869182" y="137160"/>
                    </a:cubicBezTo>
                    <a:close/>
                    <a:moveTo>
                      <a:pt x="2772410" y="68580"/>
                    </a:moveTo>
                    <a:cubicBezTo>
                      <a:pt x="2772410" y="45720"/>
                      <a:pt x="2787650" y="30480"/>
                      <a:pt x="2810510" y="30480"/>
                    </a:cubicBezTo>
                    <a:cubicBezTo>
                      <a:pt x="2825750" y="22860"/>
                      <a:pt x="2848610" y="38100"/>
                      <a:pt x="2848610" y="60960"/>
                    </a:cubicBezTo>
                    <a:cubicBezTo>
                      <a:pt x="2856230" y="83820"/>
                      <a:pt x="2840990" y="99060"/>
                      <a:pt x="2818130" y="106680"/>
                    </a:cubicBezTo>
                    <a:cubicBezTo>
                      <a:pt x="2818130" y="106680"/>
                      <a:pt x="2818130" y="106680"/>
                      <a:pt x="2810510" y="106680"/>
                    </a:cubicBezTo>
                    <a:cubicBezTo>
                      <a:pt x="2795270" y="106680"/>
                      <a:pt x="2780030" y="91440"/>
                      <a:pt x="2772410" y="68580"/>
                    </a:cubicBezTo>
                    <a:close/>
                    <a:moveTo>
                      <a:pt x="3663569" y="99060"/>
                    </a:moveTo>
                    <a:cubicBezTo>
                      <a:pt x="3640709" y="99060"/>
                      <a:pt x="3625469" y="83820"/>
                      <a:pt x="3633089" y="60960"/>
                    </a:cubicBezTo>
                    <a:cubicBezTo>
                      <a:pt x="3633089" y="38100"/>
                      <a:pt x="3648329" y="22860"/>
                      <a:pt x="3671189" y="22860"/>
                    </a:cubicBezTo>
                    <a:cubicBezTo>
                      <a:pt x="3694049" y="30480"/>
                      <a:pt x="3709289" y="45720"/>
                      <a:pt x="3701669" y="68580"/>
                    </a:cubicBezTo>
                    <a:cubicBezTo>
                      <a:pt x="3701669" y="91440"/>
                      <a:pt x="3686429" y="99060"/>
                      <a:pt x="3663569" y="99060"/>
                    </a:cubicBezTo>
                    <a:close/>
                    <a:moveTo>
                      <a:pt x="2985770" y="45720"/>
                    </a:moveTo>
                    <a:cubicBezTo>
                      <a:pt x="2985770" y="22860"/>
                      <a:pt x="3001010" y="7620"/>
                      <a:pt x="3023870" y="7620"/>
                    </a:cubicBezTo>
                    <a:cubicBezTo>
                      <a:pt x="3046730" y="7620"/>
                      <a:pt x="3061970" y="22860"/>
                      <a:pt x="3061970" y="38100"/>
                    </a:cubicBezTo>
                    <a:cubicBezTo>
                      <a:pt x="3061970" y="60960"/>
                      <a:pt x="3046730" y="83820"/>
                      <a:pt x="3031490" y="83820"/>
                    </a:cubicBezTo>
                    <a:cubicBezTo>
                      <a:pt x="3031490" y="83820"/>
                      <a:pt x="3023870" y="83820"/>
                      <a:pt x="3023870" y="83820"/>
                    </a:cubicBezTo>
                    <a:cubicBezTo>
                      <a:pt x="3008630" y="83820"/>
                      <a:pt x="2985770" y="68580"/>
                      <a:pt x="2985770" y="45720"/>
                    </a:cubicBezTo>
                    <a:close/>
                    <a:moveTo>
                      <a:pt x="3450336" y="83820"/>
                    </a:moveTo>
                    <a:cubicBezTo>
                      <a:pt x="3427476" y="76200"/>
                      <a:pt x="3412236" y="60960"/>
                      <a:pt x="3412236" y="38100"/>
                    </a:cubicBezTo>
                    <a:cubicBezTo>
                      <a:pt x="3419856" y="22860"/>
                      <a:pt x="3435096" y="0"/>
                      <a:pt x="3457956" y="7620"/>
                    </a:cubicBezTo>
                    <a:cubicBezTo>
                      <a:pt x="3480816" y="7620"/>
                      <a:pt x="3496056" y="22860"/>
                      <a:pt x="3488436" y="45720"/>
                    </a:cubicBezTo>
                    <a:cubicBezTo>
                      <a:pt x="3488436" y="68580"/>
                      <a:pt x="3473196" y="83820"/>
                      <a:pt x="3450336" y="83820"/>
                    </a:cubicBezTo>
                    <a:close/>
                    <a:moveTo>
                      <a:pt x="3199003" y="38100"/>
                    </a:moveTo>
                    <a:cubicBezTo>
                      <a:pt x="3199003" y="15240"/>
                      <a:pt x="3221863" y="0"/>
                      <a:pt x="3237103" y="0"/>
                    </a:cubicBezTo>
                    <a:cubicBezTo>
                      <a:pt x="3259963" y="0"/>
                      <a:pt x="3275203" y="15240"/>
                      <a:pt x="3275203" y="38100"/>
                    </a:cubicBezTo>
                    <a:cubicBezTo>
                      <a:pt x="3275203" y="60960"/>
                      <a:pt x="3259963" y="76200"/>
                      <a:pt x="3237103" y="76200"/>
                    </a:cubicBezTo>
                    <a:cubicBezTo>
                      <a:pt x="3221863" y="76200"/>
                      <a:pt x="3199003" y="60960"/>
                      <a:pt x="3199003" y="381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grpSp>
        <p:nvGrpSpPr>
          <p:cNvPr id="17" name="Group 17"/>
          <p:cNvGrpSpPr/>
          <p:nvPr/>
        </p:nvGrpSpPr>
        <p:grpSpPr>
          <a:xfrm>
            <a:off x="2425915" y="3227660"/>
            <a:ext cx="2843026" cy="2822639"/>
            <a:chOff x="0" y="0"/>
            <a:chExt cx="6489360" cy="649296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489446" cy="6493002"/>
            </a:xfrm>
            <a:custGeom>
              <a:avLst/>
              <a:gdLst/>
              <a:ahLst/>
              <a:cxnLst/>
              <a:rect l="l" t="t" r="r" b="b"/>
              <a:pathLst>
                <a:path w="6489446" h="6493002">
                  <a:moveTo>
                    <a:pt x="3244723" y="6493002"/>
                  </a:moveTo>
                  <a:cubicBezTo>
                    <a:pt x="3221863" y="6493002"/>
                    <a:pt x="3206623" y="6470142"/>
                    <a:pt x="3206623" y="6454902"/>
                  </a:cubicBezTo>
                  <a:cubicBezTo>
                    <a:pt x="3206623" y="6432042"/>
                    <a:pt x="3221863" y="6416802"/>
                    <a:pt x="3244723" y="6416802"/>
                  </a:cubicBezTo>
                  <a:cubicBezTo>
                    <a:pt x="3252343" y="6416802"/>
                    <a:pt x="3252343" y="6416802"/>
                    <a:pt x="3252343" y="6416802"/>
                  </a:cubicBezTo>
                  <a:cubicBezTo>
                    <a:pt x="3275203" y="6416802"/>
                    <a:pt x="3290443" y="6432042"/>
                    <a:pt x="3290443" y="6454902"/>
                  </a:cubicBezTo>
                  <a:cubicBezTo>
                    <a:pt x="3290443" y="6470142"/>
                    <a:pt x="3275203" y="6493002"/>
                    <a:pt x="3252343" y="6493002"/>
                  </a:cubicBezTo>
                  <a:cubicBezTo>
                    <a:pt x="3252343" y="6493002"/>
                    <a:pt x="3252343" y="6493002"/>
                    <a:pt x="3244723" y="6493002"/>
                  </a:cubicBezTo>
                  <a:close/>
                  <a:moveTo>
                    <a:pt x="3023870" y="6485382"/>
                  </a:moveTo>
                  <a:cubicBezTo>
                    <a:pt x="3008630" y="6477762"/>
                    <a:pt x="2993390" y="6462522"/>
                    <a:pt x="2993390" y="6439662"/>
                  </a:cubicBezTo>
                  <a:cubicBezTo>
                    <a:pt x="2993390" y="6424422"/>
                    <a:pt x="3008630" y="6409182"/>
                    <a:pt x="3031490" y="6409182"/>
                  </a:cubicBezTo>
                  <a:cubicBezTo>
                    <a:pt x="3054350" y="6409182"/>
                    <a:pt x="3069590" y="6424422"/>
                    <a:pt x="3069590" y="6447282"/>
                  </a:cubicBezTo>
                  <a:cubicBezTo>
                    <a:pt x="3069590" y="6470142"/>
                    <a:pt x="3046730" y="6485382"/>
                    <a:pt x="3031490" y="6485382"/>
                  </a:cubicBezTo>
                  <a:cubicBezTo>
                    <a:pt x="3031490" y="6485382"/>
                    <a:pt x="3031490" y="6485382"/>
                    <a:pt x="3023870" y="6485382"/>
                  </a:cubicBezTo>
                  <a:close/>
                  <a:moveTo>
                    <a:pt x="3427603" y="6447282"/>
                  </a:moveTo>
                  <a:cubicBezTo>
                    <a:pt x="3427603" y="6424422"/>
                    <a:pt x="3442843" y="6409182"/>
                    <a:pt x="3465703" y="6409182"/>
                  </a:cubicBezTo>
                  <a:cubicBezTo>
                    <a:pt x="3480943" y="6401562"/>
                    <a:pt x="3503803" y="6424422"/>
                    <a:pt x="3503803" y="6439662"/>
                  </a:cubicBezTo>
                  <a:cubicBezTo>
                    <a:pt x="3503803" y="6462522"/>
                    <a:pt x="3488563" y="6477762"/>
                    <a:pt x="3465703" y="6485382"/>
                  </a:cubicBezTo>
                  <a:cubicBezTo>
                    <a:pt x="3442843" y="6485382"/>
                    <a:pt x="3427603" y="6470142"/>
                    <a:pt x="3427603" y="6447282"/>
                  </a:cubicBezTo>
                  <a:close/>
                  <a:moveTo>
                    <a:pt x="2810637" y="6462522"/>
                  </a:moveTo>
                  <a:cubicBezTo>
                    <a:pt x="2787777" y="6454902"/>
                    <a:pt x="2772537" y="6439662"/>
                    <a:pt x="2780157" y="6416802"/>
                  </a:cubicBezTo>
                  <a:cubicBezTo>
                    <a:pt x="2780157" y="6401562"/>
                    <a:pt x="2803017" y="6386322"/>
                    <a:pt x="2818257" y="6386322"/>
                  </a:cubicBezTo>
                  <a:cubicBezTo>
                    <a:pt x="2841117" y="6386322"/>
                    <a:pt x="2856357" y="6409182"/>
                    <a:pt x="2856357" y="6432042"/>
                  </a:cubicBezTo>
                  <a:cubicBezTo>
                    <a:pt x="2848737" y="6447282"/>
                    <a:pt x="2833497" y="6462522"/>
                    <a:pt x="2818257" y="6462522"/>
                  </a:cubicBezTo>
                  <a:cubicBezTo>
                    <a:pt x="2818257" y="6462522"/>
                    <a:pt x="2810637" y="6462522"/>
                    <a:pt x="2810637" y="6462522"/>
                  </a:cubicBezTo>
                  <a:close/>
                  <a:moveTo>
                    <a:pt x="3640836" y="6424422"/>
                  </a:moveTo>
                  <a:cubicBezTo>
                    <a:pt x="3640836" y="6409182"/>
                    <a:pt x="3656076" y="6386322"/>
                    <a:pt x="3671316" y="6386322"/>
                  </a:cubicBezTo>
                  <a:cubicBezTo>
                    <a:pt x="3694176" y="6378702"/>
                    <a:pt x="3709416" y="6393942"/>
                    <a:pt x="3717036" y="6416802"/>
                  </a:cubicBezTo>
                  <a:cubicBezTo>
                    <a:pt x="3717036" y="6439662"/>
                    <a:pt x="3701796" y="6454902"/>
                    <a:pt x="3686556" y="6462522"/>
                  </a:cubicBezTo>
                  <a:cubicBezTo>
                    <a:pt x="3678936" y="6462522"/>
                    <a:pt x="3678936" y="6462522"/>
                    <a:pt x="3678936" y="6462522"/>
                  </a:cubicBezTo>
                  <a:cubicBezTo>
                    <a:pt x="3656076" y="6462522"/>
                    <a:pt x="3640836" y="6447282"/>
                    <a:pt x="3640836" y="6424422"/>
                  </a:cubicBezTo>
                  <a:close/>
                  <a:moveTo>
                    <a:pt x="2597404" y="6424422"/>
                  </a:moveTo>
                  <a:cubicBezTo>
                    <a:pt x="2574544" y="6424422"/>
                    <a:pt x="2566924" y="6401562"/>
                    <a:pt x="2566924" y="6378702"/>
                  </a:cubicBezTo>
                  <a:cubicBezTo>
                    <a:pt x="2574544" y="6363462"/>
                    <a:pt x="2589784" y="6348222"/>
                    <a:pt x="2612644" y="6348222"/>
                  </a:cubicBezTo>
                  <a:cubicBezTo>
                    <a:pt x="2635504" y="6355842"/>
                    <a:pt x="2650744" y="6378702"/>
                    <a:pt x="2643124" y="6393942"/>
                  </a:cubicBezTo>
                  <a:cubicBezTo>
                    <a:pt x="2635504" y="6416802"/>
                    <a:pt x="2620264" y="6424422"/>
                    <a:pt x="2605024" y="6424422"/>
                  </a:cubicBezTo>
                  <a:cubicBezTo>
                    <a:pt x="2605024" y="6424422"/>
                    <a:pt x="2597404" y="6424422"/>
                    <a:pt x="2597404" y="6424422"/>
                  </a:cubicBezTo>
                  <a:close/>
                  <a:moveTo>
                    <a:pt x="3854196" y="6393942"/>
                  </a:moveTo>
                  <a:cubicBezTo>
                    <a:pt x="3846576" y="6371082"/>
                    <a:pt x="3861816" y="6355842"/>
                    <a:pt x="3884676" y="6348222"/>
                  </a:cubicBezTo>
                  <a:cubicBezTo>
                    <a:pt x="3899916" y="6348222"/>
                    <a:pt x="3922776" y="6355842"/>
                    <a:pt x="3930396" y="6378702"/>
                  </a:cubicBezTo>
                  <a:cubicBezTo>
                    <a:pt x="3930396" y="6401562"/>
                    <a:pt x="3915156" y="6416802"/>
                    <a:pt x="3899916" y="6424422"/>
                  </a:cubicBezTo>
                  <a:cubicBezTo>
                    <a:pt x="3892296" y="6424422"/>
                    <a:pt x="3892296" y="6424422"/>
                    <a:pt x="3892296" y="6424422"/>
                  </a:cubicBezTo>
                  <a:cubicBezTo>
                    <a:pt x="3869436" y="6424422"/>
                    <a:pt x="3854196" y="6409182"/>
                    <a:pt x="3854196" y="6393942"/>
                  </a:cubicBezTo>
                  <a:close/>
                  <a:moveTo>
                    <a:pt x="2384171" y="6378702"/>
                  </a:moveTo>
                  <a:cubicBezTo>
                    <a:pt x="2368931" y="6371082"/>
                    <a:pt x="2353691" y="6348222"/>
                    <a:pt x="2361311" y="6325362"/>
                  </a:cubicBezTo>
                  <a:cubicBezTo>
                    <a:pt x="2368931" y="6310122"/>
                    <a:pt x="2384171" y="6294882"/>
                    <a:pt x="2407031" y="6302502"/>
                  </a:cubicBezTo>
                  <a:cubicBezTo>
                    <a:pt x="2429891" y="6310122"/>
                    <a:pt x="2437511" y="6325362"/>
                    <a:pt x="2437511" y="6348222"/>
                  </a:cubicBezTo>
                  <a:cubicBezTo>
                    <a:pt x="2429891" y="6363462"/>
                    <a:pt x="2414651" y="6378702"/>
                    <a:pt x="2399411" y="6378702"/>
                  </a:cubicBezTo>
                  <a:cubicBezTo>
                    <a:pt x="2391791" y="6378702"/>
                    <a:pt x="2391791" y="6378702"/>
                    <a:pt x="2384171" y="6378702"/>
                  </a:cubicBezTo>
                  <a:close/>
                  <a:moveTo>
                    <a:pt x="4059809" y="6348222"/>
                  </a:moveTo>
                  <a:cubicBezTo>
                    <a:pt x="4052189" y="6325362"/>
                    <a:pt x="4067429" y="6302502"/>
                    <a:pt x="4090289" y="6302502"/>
                  </a:cubicBezTo>
                  <a:cubicBezTo>
                    <a:pt x="4105529" y="6294882"/>
                    <a:pt x="4128389" y="6302502"/>
                    <a:pt x="4136009" y="6325362"/>
                  </a:cubicBezTo>
                  <a:cubicBezTo>
                    <a:pt x="4143629" y="6348222"/>
                    <a:pt x="4128389" y="6371082"/>
                    <a:pt x="4105529" y="6371082"/>
                  </a:cubicBezTo>
                  <a:cubicBezTo>
                    <a:pt x="4105529" y="6371082"/>
                    <a:pt x="4097909" y="6371082"/>
                    <a:pt x="4097909" y="6371082"/>
                  </a:cubicBezTo>
                  <a:cubicBezTo>
                    <a:pt x="4082669" y="6371082"/>
                    <a:pt x="4067429" y="6363462"/>
                    <a:pt x="4059809" y="6348222"/>
                  </a:cubicBezTo>
                  <a:close/>
                  <a:moveTo>
                    <a:pt x="2178558" y="6310122"/>
                  </a:moveTo>
                  <a:cubicBezTo>
                    <a:pt x="2163318" y="6302502"/>
                    <a:pt x="2148078" y="6279642"/>
                    <a:pt x="2155698" y="6264402"/>
                  </a:cubicBezTo>
                  <a:cubicBezTo>
                    <a:pt x="2163318" y="6241542"/>
                    <a:pt x="2186178" y="6233922"/>
                    <a:pt x="2209038" y="6241542"/>
                  </a:cubicBezTo>
                  <a:cubicBezTo>
                    <a:pt x="2224278" y="6249162"/>
                    <a:pt x="2239518" y="6264402"/>
                    <a:pt x="2231898" y="6287262"/>
                  </a:cubicBezTo>
                  <a:cubicBezTo>
                    <a:pt x="2224278" y="6302502"/>
                    <a:pt x="2209038" y="6310122"/>
                    <a:pt x="2193798" y="6310122"/>
                  </a:cubicBezTo>
                  <a:cubicBezTo>
                    <a:pt x="2186178" y="6310122"/>
                    <a:pt x="2186178" y="6310122"/>
                    <a:pt x="2178558" y="6310122"/>
                  </a:cubicBezTo>
                  <a:close/>
                  <a:moveTo>
                    <a:pt x="4265549" y="6287262"/>
                  </a:moveTo>
                  <a:cubicBezTo>
                    <a:pt x="4257929" y="6264402"/>
                    <a:pt x="4273169" y="6241542"/>
                    <a:pt x="4288409" y="6233922"/>
                  </a:cubicBezTo>
                  <a:cubicBezTo>
                    <a:pt x="4311269" y="6226302"/>
                    <a:pt x="4334129" y="6241542"/>
                    <a:pt x="4341749" y="6256782"/>
                  </a:cubicBezTo>
                  <a:cubicBezTo>
                    <a:pt x="4341749" y="6279642"/>
                    <a:pt x="4334129" y="6302502"/>
                    <a:pt x="4311269" y="6310122"/>
                  </a:cubicBezTo>
                  <a:cubicBezTo>
                    <a:pt x="4311269" y="6310122"/>
                    <a:pt x="4303649" y="6310122"/>
                    <a:pt x="4303649" y="6310122"/>
                  </a:cubicBezTo>
                  <a:cubicBezTo>
                    <a:pt x="4288409" y="6310122"/>
                    <a:pt x="4273169" y="6302502"/>
                    <a:pt x="4265549" y="6287262"/>
                  </a:cubicBezTo>
                  <a:close/>
                  <a:moveTo>
                    <a:pt x="1980565" y="6233922"/>
                  </a:moveTo>
                  <a:cubicBezTo>
                    <a:pt x="1957705" y="6226302"/>
                    <a:pt x="1950085" y="6203442"/>
                    <a:pt x="1957705" y="6180582"/>
                  </a:cubicBezTo>
                  <a:cubicBezTo>
                    <a:pt x="1965325" y="6165342"/>
                    <a:pt x="1988185" y="6157722"/>
                    <a:pt x="2011045" y="6165342"/>
                  </a:cubicBezTo>
                  <a:cubicBezTo>
                    <a:pt x="2026285" y="6172962"/>
                    <a:pt x="2033905" y="6195822"/>
                    <a:pt x="2026285" y="6211062"/>
                  </a:cubicBezTo>
                  <a:cubicBezTo>
                    <a:pt x="2018665" y="6226302"/>
                    <a:pt x="2011045" y="6233922"/>
                    <a:pt x="1995805" y="6233922"/>
                  </a:cubicBezTo>
                  <a:cubicBezTo>
                    <a:pt x="1988185" y="6233922"/>
                    <a:pt x="1980565" y="6233922"/>
                    <a:pt x="1980565" y="6233922"/>
                  </a:cubicBezTo>
                  <a:close/>
                  <a:moveTo>
                    <a:pt x="4463542" y="6211062"/>
                  </a:moveTo>
                  <a:cubicBezTo>
                    <a:pt x="4455922" y="6188202"/>
                    <a:pt x="4463542" y="6165342"/>
                    <a:pt x="4486402" y="6157722"/>
                  </a:cubicBezTo>
                  <a:cubicBezTo>
                    <a:pt x="4509262" y="6150102"/>
                    <a:pt x="4524502" y="6157722"/>
                    <a:pt x="4539742" y="6180582"/>
                  </a:cubicBezTo>
                  <a:cubicBezTo>
                    <a:pt x="4547362" y="6195822"/>
                    <a:pt x="4532122" y="6218682"/>
                    <a:pt x="4516882" y="6226302"/>
                  </a:cubicBezTo>
                  <a:cubicBezTo>
                    <a:pt x="4509262" y="6233922"/>
                    <a:pt x="4509262" y="6233922"/>
                    <a:pt x="4501642" y="6233922"/>
                  </a:cubicBezTo>
                  <a:cubicBezTo>
                    <a:pt x="4486402" y="6233922"/>
                    <a:pt x="4471162" y="6226302"/>
                    <a:pt x="4463542" y="6211062"/>
                  </a:cubicBezTo>
                  <a:close/>
                  <a:moveTo>
                    <a:pt x="1782445" y="6142482"/>
                  </a:moveTo>
                  <a:cubicBezTo>
                    <a:pt x="1759585" y="6134862"/>
                    <a:pt x="1751965" y="6112002"/>
                    <a:pt x="1767205" y="6089142"/>
                  </a:cubicBezTo>
                  <a:cubicBezTo>
                    <a:pt x="1774825" y="6073902"/>
                    <a:pt x="1797685" y="6066282"/>
                    <a:pt x="1812925" y="6073902"/>
                  </a:cubicBezTo>
                  <a:cubicBezTo>
                    <a:pt x="1835785" y="6081522"/>
                    <a:pt x="1843405" y="6104382"/>
                    <a:pt x="1835785" y="6127242"/>
                  </a:cubicBezTo>
                  <a:cubicBezTo>
                    <a:pt x="1828165" y="6134862"/>
                    <a:pt x="1812925" y="6142482"/>
                    <a:pt x="1797685" y="6142482"/>
                  </a:cubicBezTo>
                  <a:cubicBezTo>
                    <a:pt x="1790065" y="6142482"/>
                    <a:pt x="1790065" y="6142482"/>
                    <a:pt x="1782445" y="6142482"/>
                  </a:cubicBezTo>
                  <a:close/>
                  <a:moveTo>
                    <a:pt x="4661535" y="6119622"/>
                  </a:moveTo>
                  <a:cubicBezTo>
                    <a:pt x="4653915" y="6104382"/>
                    <a:pt x="4661535" y="6081522"/>
                    <a:pt x="4676775" y="6073902"/>
                  </a:cubicBezTo>
                  <a:cubicBezTo>
                    <a:pt x="4699635" y="6058662"/>
                    <a:pt x="4722495" y="6066282"/>
                    <a:pt x="4730115" y="6089142"/>
                  </a:cubicBezTo>
                  <a:cubicBezTo>
                    <a:pt x="4737735" y="6104382"/>
                    <a:pt x="4730115" y="6127242"/>
                    <a:pt x="4714875" y="6134862"/>
                  </a:cubicBezTo>
                  <a:cubicBezTo>
                    <a:pt x="4707255" y="6142482"/>
                    <a:pt x="4699635" y="6142482"/>
                    <a:pt x="4692015" y="6142482"/>
                  </a:cubicBezTo>
                  <a:cubicBezTo>
                    <a:pt x="4684395" y="6142482"/>
                    <a:pt x="4669155" y="6134862"/>
                    <a:pt x="4661535" y="6119622"/>
                  </a:cubicBezTo>
                  <a:close/>
                  <a:moveTo>
                    <a:pt x="1592072" y="6035802"/>
                  </a:moveTo>
                  <a:cubicBezTo>
                    <a:pt x="1576832" y="6028182"/>
                    <a:pt x="1569212" y="6005322"/>
                    <a:pt x="1576832" y="5982462"/>
                  </a:cubicBezTo>
                  <a:cubicBezTo>
                    <a:pt x="1592072" y="5967222"/>
                    <a:pt x="1614932" y="5959602"/>
                    <a:pt x="1630172" y="5974842"/>
                  </a:cubicBezTo>
                  <a:cubicBezTo>
                    <a:pt x="1645412" y="5982462"/>
                    <a:pt x="1653032" y="6005322"/>
                    <a:pt x="1645412" y="6020562"/>
                  </a:cubicBezTo>
                  <a:cubicBezTo>
                    <a:pt x="1637792" y="6035802"/>
                    <a:pt x="1622552" y="6043422"/>
                    <a:pt x="1607312" y="6043422"/>
                  </a:cubicBezTo>
                  <a:cubicBezTo>
                    <a:pt x="1607312" y="6043422"/>
                    <a:pt x="1599692" y="6043422"/>
                    <a:pt x="1592072" y="6035802"/>
                  </a:cubicBezTo>
                  <a:close/>
                  <a:moveTo>
                    <a:pt x="4852035" y="6020562"/>
                  </a:moveTo>
                  <a:cubicBezTo>
                    <a:pt x="4836795" y="6005322"/>
                    <a:pt x="4844415" y="5982462"/>
                    <a:pt x="4859655" y="5967222"/>
                  </a:cubicBezTo>
                  <a:cubicBezTo>
                    <a:pt x="4882515" y="5959602"/>
                    <a:pt x="4905375" y="5959602"/>
                    <a:pt x="4912995" y="5982462"/>
                  </a:cubicBezTo>
                  <a:cubicBezTo>
                    <a:pt x="4928235" y="5997702"/>
                    <a:pt x="4920615" y="6020562"/>
                    <a:pt x="4905375" y="6035802"/>
                  </a:cubicBezTo>
                  <a:cubicBezTo>
                    <a:pt x="4897755" y="6035802"/>
                    <a:pt x="4890135" y="6035802"/>
                    <a:pt x="4882515" y="6035802"/>
                  </a:cubicBezTo>
                  <a:cubicBezTo>
                    <a:pt x="4867275" y="6035802"/>
                    <a:pt x="4859655" y="6035802"/>
                    <a:pt x="4852035" y="6020562"/>
                  </a:cubicBezTo>
                  <a:close/>
                  <a:moveTo>
                    <a:pt x="1409319" y="5921502"/>
                  </a:moveTo>
                  <a:cubicBezTo>
                    <a:pt x="1394079" y="5906262"/>
                    <a:pt x="1386459" y="5883402"/>
                    <a:pt x="1401699" y="5868162"/>
                  </a:cubicBezTo>
                  <a:cubicBezTo>
                    <a:pt x="1409319" y="5852922"/>
                    <a:pt x="1432179" y="5845302"/>
                    <a:pt x="1455039" y="5860542"/>
                  </a:cubicBezTo>
                  <a:cubicBezTo>
                    <a:pt x="1470279" y="5868162"/>
                    <a:pt x="1470279" y="5891022"/>
                    <a:pt x="1462659" y="5906262"/>
                  </a:cubicBezTo>
                  <a:cubicBezTo>
                    <a:pt x="1455039" y="5921502"/>
                    <a:pt x="1439799" y="5929122"/>
                    <a:pt x="1432179" y="5929122"/>
                  </a:cubicBezTo>
                  <a:cubicBezTo>
                    <a:pt x="1424559" y="5929122"/>
                    <a:pt x="1416939" y="5921502"/>
                    <a:pt x="1409319" y="5921502"/>
                  </a:cubicBezTo>
                  <a:close/>
                  <a:moveTo>
                    <a:pt x="5034788" y="5906262"/>
                  </a:moveTo>
                  <a:cubicBezTo>
                    <a:pt x="5019548" y="5891022"/>
                    <a:pt x="5027168" y="5868162"/>
                    <a:pt x="5042408" y="5852922"/>
                  </a:cubicBezTo>
                  <a:cubicBezTo>
                    <a:pt x="5057648" y="5845302"/>
                    <a:pt x="5080508" y="5845302"/>
                    <a:pt x="5095748" y="5860542"/>
                  </a:cubicBezTo>
                  <a:cubicBezTo>
                    <a:pt x="5103368" y="5883402"/>
                    <a:pt x="5103368" y="5906262"/>
                    <a:pt x="5080508" y="5913882"/>
                  </a:cubicBezTo>
                  <a:cubicBezTo>
                    <a:pt x="5080508" y="5921502"/>
                    <a:pt x="5072888" y="5921502"/>
                    <a:pt x="5065268" y="5921502"/>
                  </a:cubicBezTo>
                  <a:cubicBezTo>
                    <a:pt x="5050028" y="5921502"/>
                    <a:pt x="5034788" y="5913882"/>
                    <a:pt x="5034788" y="5906262"/>
                  </a:cubicBezTo>
                  <a:close/>
                  <a:moveTo>
                    <a:pt x="1234059" y="5791962"/>
                  </a:moveTo>
                  <a:cubicBezTo>
                    <a:pt x="1218819" y="5776722"/>
                    <a:pt x="1211199" y="5753862"/>
                    <a:pt x="1226439" y="5738622"/>
                  </a:cubicBezTo>
                  <a:cubicBezTo>
                    <a:pt x="1241679" y="5723382"/>
                    <a:pt x="1264539" y="5715762"/>
                    <a:pt x="1279779" y="5731002"/>
                  </a:cubicBezTo>
                  <a:cubicBezTo>
                    <a:pt x="1295019" y="5746242"/>
                    <a:pt x="1302639" y="5769102"/>
                    <a:pt x="1287399" y="5784342"/>
                  </a:cubicBezTo>
                  <a:cubicBezTo>
                    <a:pt x="1279779" y="5791962"/>
                    <a:pt x="1272159" y="5799582"/>
                    <a:pt x="1256919" y="5799582"/>
                  </a:cubicBezTo>
                  <a:cubicBezTo>
                    <a:pt x="1249299" y="5799582"/>
                    <a:pt x="1241679" y="5799582"/>
                    <a:pt x="1234059" y="5791962"/>
                  </a:cubicBezTo>
                  <a:close/>
                  <a:moveTo>
                    <a:pt x="5202301" y="5784342"/>
                  </a:moveTo>
                  <a:cubicBezTo>
                    <a:pt x="5194681" y="5761482"/>
                    <a:pt x="5194681" y="5738622"/>
                    <a:pt x="5209921" y="5731002"/>
                  </a:cubicBezTo>
                  <a:cubicBezTo>
                    <a:pt x="5225161" y="5715762"/>
                    <a:pt x="5248021" y="5715762"/>
                    <a:pt x="5263261" y="5731002"/>
                  </a:cubicBezTo>
                  <a:cubicBezTo>
                    <a:pt x="5278501" y="5753862"/>
                    <a:pt x="5270881" y="5776722"/>
                    <a:pt x="5255641" y="5784342"/>
                  </a:cubicBezTo>
                  <a:cubicBezTo>
                    <a:pt x="5248021" y="5791962"/>
                    <a:pt x="5240401" y="5791962"/>
                    <a:pt x="5232781" y="5791962"/>
                  </a:cubicBezTo>
                  <a:cubicBezTo>
                    <a:pt x="5225161" y="5791962"/>
                    <a:pt x="5209921" y="5791962"/>
                    <a:pt x="5202301" y="5784342"/>
                  </a:cubicBezTo>
                  <a:close/>
                  <a:moveTo>
                    <a:pt x="1066292" y="5647055"/>
                  </a:moveTo>
                  <a:cubicBezTo>
                    <a:pt x="1051052" y="5639435"/>
                    <a:pt x="1051052" y="5608955"/>
                    <a:pt x="1066292" y="5593715"/>
                  </a:cubicBezTo>
                  <a:cubicBezTo>
                    <a:pt x="1081532" y="5578475"/>
                    <a:pt x="1104392" y="5578475"/>
                    <a:pt x="1119632" y="5593715"/>
                  </a:cubicBezTo>
                  <a:cubicBezTo>
                    <a:pt x="1134872" y="5608955"/>
                    <a:pt x="1134872" y="5631815"/>
                    <a:pt x="1119632" y="5647055"/>
                  </a:cubicBezTo>
                  <a:cubicBezTo>
                    <a:pt x="1112012" y="5654675"/>
                    <a:pt x="1104392" y="5662295"/>
                    <a:pt x="1096772" y="5662295"/>
                  </a:cubicBezTo>
                  <a:cubicBezTo>
                    <a:pt x="1081532" y="5662295"/>
                    <a:pt x="1073912" y="5654675"/>
                    <a:pt x="1066292" y="5647055"/>
                  </a:cubicBezTo>
                  <a:close/>
                  <a:moveTo>
                    <a:pt x="5369687" y="5647055"/>
                  </a:moveTo>
                  <a:cubicBezTo>
                    <a:pt x="5354447" y="5631815"/>
                    <a:pt x="5354447" y="5601335"/>
                    <a:pt x="5369687" y="5593715"/>
                  </a:cubicBezTo>
                  <a:cubicBezTo>
                    <a:pt x="5384927" y="5578475"/>
                    <a:pt x="5407787" y="5578475"/>
                    <a:pt x="5423027" y="5593715"/>
                  </a:cubicBezTo>
                  <a:cubicBezTo>
                    <a:pt x="5438267" y="5608955"/>
                    <a:pt x="5438267" y="5631815"/>
                    <a:pt x="5423027" y="5647055"/>
                  </a:cubicBezTo>
                  <a:cubicBezTo>
                    <a:pt x="5415407" y="5654675"/>
                    <a:pt x="5407787" y="5654675"/>
                    <a:pt x="5400167" y="5654675"/>
                  </a:cubicBezTo>
                  <a:cubicBezTo>
                    <a:pt x="5384927" y="5654675"/>
                    <a:pt x="5377307" y="5654675"/>
                    <a:pt x="5369687" y="5647055"/>
                  </a:cubicBezTo>
                  <a:close/>
                  <a:moveTo>
                    <a:pt x="914019" y="5502275"/>
                  </a:moveTo>
                  <a:cubicBezTo>
                    <a:pt x="898779" y="5487035"/>
                    <a:pt x="898779" y="5464175"/>
                    <a:pt x="914019" y="5448935"/>
                  </a:cubicBezTo>
                  <a:cubicBezTo>
                    <a:pt x="929259" y="5433695"/>
                    <a:pt x="952119" y="5433695"/>
                    <a:pt x="967359" y="5448935"/>
                  </a:cubicBezTo>
                  <a:cubicBezTo>
                    <a:pt x="982599" y="5464175"/>
                    <a:pt x="982599" y="5487035"/>
                    <a:pt x="967359" y="5502275"/>
                  </a:cubicBezTo>
                  <a:cubicBezTo>
                    <a:pt x="959739" y="5509895"/>
                    <a:pt x="952119" y="5509895"/>
                    <a:pt x="936879" y="5509895"/>
                  </a:cubicBezTo>
                  <a:cubicBezTo>
                    <a:pt x="929259" y="5509895"/>
                    <a:pt x="921639" y="5509895"/>
                    <a:pt x="914019" y="5502275"/>
                  </a:cubicBezTo>
                  <a:close/>
                  <a:moveTo>
                    <a:pt x="5522087" y="5494655"/>
                  </a:moveTo>
                  <a:cubicBezTo>
                    <a:pt x="5506847" y="5479415"/>
                    <a:pt x="5506847" y="5456555"/>
                    <a:pt x="5522087" y="5441315"/>
                  </a:cubicBezTo>
                  <a:cubicBezTo>
                    <a:pt x="5537327" y="5426075"/>
                    <a:pt x="5560187" y="5426075"/>
                    <a:pt x="5575427" y="5441315"/>
                  </a:cubicBezTo>
                  <a:cubicBezTo>
                    <a:pt x="5590667" y="5456555"/>
                    <a:pt x="5590667" y="5479415"/>
                    <a:pt x="5575427" y="5494655"/>
                  </a:cubicBezTo>
                  <a:cubicBezTo>
                    <a:pt x="5567807" y="5502275"/>
                    <a:pt x="5560187" y="5509895"/>
                    <a:pt x="5552567" y="5509895"/>
                  </a:cubicBezTo>
                  <a:cubicBezTo>
                    <a:pt x="5544947" y="5509895"/>
                    <a:pt x="5529707" y="5502275"/>
                    <a:pt x="5522087" y="5494655"/>
                  </a:cubicBezTo>
                  <a:close/>
                  <a:moveTo>
                    <a:pt x="769366" y="5342255"/>
                  </a:moveTo>
                  <a:cubicBezTo>
                    <a:pt x="754126" y="5319395"/>
                    <a:pt x="754126" y="5296535"/>
                    <a:pt x="769366" y="5288915"/>
                  </a:cubicBezTo>
                  <a:cubicBezTo>
                    <a:pt x="784606" y="5273675"/>
                    <a:pt x="815086" y="5273675"/>
                    <a:pt x="822706" y="5288915"/>
                  </a:cubicBezTo>
                  <a:cubicBezTo>
                    <a:pt x="837946" y="5304155"/>
                    <a:pt x="837946" y="5327015"/>
                    <a:pt x="822706" y="5342255"/>
                  </a:cubicBezTo>
                  <a:cubicBezTo>
                    <a:pt x="815086" y="5349875"/>
                    <a:pt x="807466" y="5349875"/>
                    <a:pt x="799846" y="5349875"/>
                  </a:cubicBezTo>
                  <a:cubicBezTo>
                    <a:pt x="784606" y="5349875"/>
                    <a:pt x="776986" y="5349875"/>
                    <a:pt x="769366" y="5342255"/>
                  </a:cubicBezTo>
                  <a:close/>
                  <a:moveTo>
                    <a:pt x="5666867" y="5342255"/>
                  </a:moveTo>
                  <a:cubicBezTo>
                    <a:pt x="5651627" y="5327015"/>
                    <a:pt x="5651627" y="5304155"/>
                    <a:pt x="5666867" y="5288915"/>
                  </a:cubicBezTo>
                  <a:cubicBezTo>
                    <a:pt x="5682107" y="5266055"/>
                    <a:pt x="5704967" y="5266055"/>
                    <a:pt x="5720207" y="5281295"/>
                  </a:cubicBezTo>
                  <a:cubicBezTo>
                    <a:pt x="5735447" y="5296535"/>
                    <a:pt x="5735447" y="5319395"/>
                    <a:pt x="5720207" y="5334635"/>
                  </a:cubicBezTo>
                  <a:cubicBezTo>
                    <a:pt x="5712587" y="5342255"/>
                    <a:pt x="5704967" y="5349875"/>
                    <a:pt x="5697347" y="5349875"/>
                  </a:cubicBezTo>
                  <a:cubicBezTo>
                    <a:pt x="5682107" y="5349875"/>
                    <a:pt x="5674487" y="5342255"/>
                    <a:pt x="5666867" y="5342255"/>
                  </a:cubicBezTo>
                  <a:close/>
                  <a:moveTo>
                    <a:pt x="632206" y="5166995"/>
                  </a:moveTo>
                  <a:cubicBezTo>
                    <a:pt x="616966" y="5151755"/>
                    <a:pt x="624586" y="5128895"/>
                    <a:pt x="639826" y="5113655"/>
                  </a:cubicBezTo>
                  <a:cubicBezTo>
                    <a:pt x="655066" y="5106035"/>
                    <a:pt x="685546" y="5106035"/>
                    <a:pt x="693166" y="5121275"/>
                  </a:cubicBezTo>
                  <a:cubicBezTo>
                    <a:pt x="708406" y="5144135"/>
                    <a:pt x="700786" y="5166995"/>
                    <a:pt x="685546" y="5174615"/>
                  </a:cubicBezTo>
                  <a:cubicBezTo>
                    <a:pt x="677926" y="5182235"/>
                    <a:pt x="670306" y="5182235"/>
                    <a:pt x="662686" y="5182235"/>
                  </a:cubicBezTo>
                  <a:cubicBezTo>
                    <a:pt x="655066" y="5182235"/>
                    <a:pt x="639826" y="5182235"/>
                    <a:pt x="632206" y="5166995"/>
                  </a:cubicBezTo>
                  <a:close/>
                  <a:moveTo>
                    <a:pt x="5803900" y="5174615"/>
                  </a:moveTo>
                  <a:cubicBezTo>
                    <a:pt x="5788660" y="5159375"/>
                    <a:pt x="5781040" y="5136515"/>
                    <a:pt x="5796280" y="5121275"/>
                  </a:cubicBezTo>
                  <a:cubicBezTo>
                    <a:pt x="5811520" y="5106035"/>
                    <a:pt x="5834380" y="5098415"/>
                    <a:pt x="5849620" y="5113655"/>
                  </a:cubicBezTo>
                  <a:cubicBezTo>
                    <a:pt x="5864860" y="5121275"/>
                    <a:pt x="5872480" y="5144135"/>
                    <a:pt x="5857240" y="5166995"/>
                  </a:cubicBezTo>
                  <a:cubicBezTo>
                    <a:pt x="5849620" y="5174615"/>
                    <a:pt x="5842000" y="5182235"/>
                    <a:pt x="5826760" y="5182235"/>
                  </a:cubicBezTo>
                  <a:cubicBezTo>
                    <a:pt x="5819140" y="5182235"/>
                    <a:pt x="5811520" y="5174615"/>
                    <a:pt x="5803900" y="5174615"/>
                  </a:cubicBezTo>
                  <a:close/>
                  <a:moveTo>
                    <a:pt x="510286" y="4991608"/>
                  </a:moveTo>
                  <a:cubicBezTo>
                    <a:pt x="495046" y="4976368"/>
                    <a:pt x="502666" y="4945888"/>
                    <a:pt x="517906" y="4938268"/>
                  </a:cubicBezTo>
                  <a:cubicBezTo>
                    <a:pt x="540766" y="4923028"/>
                    <a:pt x="563626" y="4930648"/>
                    <a:pt x="571246" y="4945888"/>
                  </a:cubicBezTo>
                  <a:cubicBezTo>
                    <a:pt x="586486" y="4968748"/>
                    <a:pt x="578866" y="4991608"/>
                    <a:pt x="563626" y="4999228"/>
                  </a:cubicBezTo>
                  <a:cubicBezTo>
                    <a:pt x="556006" y="5006848"/>
                    <a:pt x="548386" y="5006848"/>
                    <a:pt x="540766" y="5006848"/>
                  </a:cubicBezTo>
                  <a:cubicBezTo>
                    <a:pt x="533146" y="5006848"/>
                    <a:pt x="517906" y="4999228"/>
                    <a:pt x="510286" y="4991608"/>
                  </a:cubicBezTo>
                  <a:close/>
                  <a:moveTo>
                    <a:pt x="5925693" y="4999228"/>
                  </a:moveTo>
                  <a:cubicBezTo>
                    <a:pt x="5910453" y="4983988"/>
                    <a:pt x="5902833" y="4961128"/>
                    <a:pt x="5918073" y="4945888"/>
                  </a:cubicBezTo>
                  <a:cubicBezTo>
                    <a:pt x="5925693" y="4923028"/>
                    <a:pt x="5948553" y="4923028"/>
                    <a:pt x="5971413" y="4930648"/>
                  </a:cubicBezTo>
                  <a:cubicBezTo>
                    <a:pt x="5986653" y="4945888"/>
                    <a:pt x="5994273" y="4968748"/>
                    <a:pt x="5979033" y="4983988"/>
                  </a:cubicBezTo>
                  <a:cubicBezTo>
                    <a:pt x="5971413" y="4999228"/>
                    <a:pt x="5963793" y="5006848"/>
                    <a:pt x="5948553" y="5006848"/>
                  </a:cubicBezTo>
                  <a:cubicBezTo>
                    <a:pt x="5940933" y="5006848"/>
                    <a:pt x="5933313" y="4999228"/>
                    <a:pt x="5925693" y="4999228"/>
                  </a:cubicBezTo>
                  <a:close/>
                  <a:moveTo>
                    <a:pt x="396113" y="4801108"/>
                  </a:moveTo>
                  <a:cubicBezTo>
                    <a:pt x="388493" y="4785868"/>
                    <a:pt x="396113" y="4763008"/>
                    <a:pt x="411353" y="4755388"/>
                  </a:cubicBezTo>
                  <a:cubicBezTo>
                    <a:pt x="434213" y="4740148"/>
                    <a:pt x="457073" y="4747768"/>
                    <a:pt x="464693" y="4770628"/>
                  </a:cubicBezTo>
                  <a:cubicBezTo>
                    <a:pt x="479933" y="4785868"/>
                    <a:pt x="472313" y="4808728"/>
                    <a:pt x="449453" y="4816348"/>
                  </a:cubicBezTo>
                  <a:cubicBezTo>
                    <a:pt x="441833" y="4823968"/>
                    <a:pt x="441833" y="4823968"/>
                    <a:pt x="434213" y="4823968"/>
                  </a:cubicBezTo>
                  <a:cubicBezTo>
                    <a:pt x="418973" y="4823968"/>
                    <a:pt x="403733" y="4816348"/>
                    <a:pt x="396113" y="4801108"/>
                  </a:cubicBezTo>
                  <a:close/>
                  <a:moveTo>
                    <a:pt x="6039993" y="4816348"/>
                  </a:moveTo>
                  <a:cubicBezTo>
                    <a:pt x="6017133" y="4801108"/>
                    <a:pt x="6017133" y="4778248"/>
                    <a:pt x="6024753" y="4763008"/>
                  </a:cubicBezTo>
                  <a:cubicBezTo>
                    <a:pt x="6032373" y="4740148"/>
                    <a:pt x="6055233" y="4740148"/>
                    <a:pt x="6078093" y="4747768"/>
                  </a:cubicBezTo>
                  <a:cubicBezTo>
                    <a:pt x="6093333" y="4755388"/>
                    <a:pt x="6100953" y="4778248"/>
                    <a:pt x="6093333" y="4801108"/>
                  </a:cubicBezTo>
                  <a:cubicBezTo>
                    <a:pt x="6085713" y="4808728"/>
                    <a:pt x="6070473" y="4816348"/>
                    <a:pt x="6055233" y="4816348"/>
                  </a:cubicBezTo>
                  <a:cubicBezTo>
                    <a:pt x="6047613" y="4816348"/>
                    <a:pt x="6047613" y="4816348"/>
                    <a:pt x="6039993" y="4816348"/>
                  </a:cubicBezTo>
                  <a:close/>
                  <a:moveTo>
                    <a:pt x="304673" y="4610608"/>
                  </a:moveTo>
                  <a:cubicBezTo>
                    <a:pt x="289433" y="4595368"/>
                    <a:pt x="297053" y="4572508"/>
                    <a:pt x="319913" y="4557268"/>
                  </a:cubicBezTo>
                  <a:cubicBezTo>
                    <a:pt x="342773" y="4549648"/>
                    <a:pt x="358013" y="4557268"/>
                    <a:pt x="373253" y="4580128"/>
                  </a:cubicBezTo>
                  <a:cubicBezTo>
                    <a:pt x="380873" y="4595368"/>
                    <a:pt x="373253" y="4618228"/>
                    <a:pt x="350393" y="4625848"/>
                  </a:cubicBezTo>
                  <a:cubicBezTo>
                    <a:pt x="350393" y="4633468"/>
                    <a:pt x="342773" y="4633468"/>
                    <a:pt x="335153" y="4633468"/>
                  </a:cubicBezTo>
                  <a:cubicBezTo>
                    <a:pt x="319913" y="4633468"/>
                    <a:pt x="304673" y="4625848"/>
                    <a:pt x="304673" y="4610608"/>
                  </a:cubicBezTo>
                  <a:close/>
                  <a:moveTo>
                    <a:pt x="6139053" y="4625848"/>
                  </a:moveTo>
                  <a:cubicBezTo>
                    <a:pt x="6116193" y="4618228"/>
                    <a:pt x="6108573" y="4595368"/>
                    <a:pt x="6116193" y="4572508"/>
                  </a:cubicBezTo>
                  <a:cubicBezTo>
                    <a:pt x="6131433" y="4557268"/>
                    <a:pt x="6154293" y="4542028"/>
                    <a:pt x="6169533" y="4557268"/>
                  </a:cubicBezTo>
                  <a:cubicBezTo>
                    <a:pt x="6192393" y="4564888"/>
                    <a:pt x="6200013" y="4587748"/>
                    <a:pt x="6192393" y="4602988"/>
                  </a:cubicBezTo>
                  <a:cubicBezTo>
                    <a:pt x="6184773" y="4618228"/>
                    <a:pt x="6169533" y="4625848"/>
                    <a:pt x="6154293" y="4625848"/>
                  </a:cubicBezTo>
                  <a:cubicBezTo>
                    <a:pt x="6146673" y="4625848"/>
                    <a:pt x="6146673" y="4625848"/>
                    <a:pt x="6139053" y="4625848"/>
                  </a:cubicBezTo>
                  <a:close/>
                  <a:moveTo>
                    <a:pt x="213233" y="4412488"/>
                  </a:moveTo>
                  <a:cubicBezTo>
                    <a:pt x="205613" y="4389628"/>
                    <a:pt x="220853" y="4366768"/>
                    <a:pt x="236093" y="4359148"/>
                  </a:cubicBezTo>
                  <a:cubicBezTo>
                    <a:pt x="258953" y="4351528"/>
                    <a:pt x="281813" y="4366768"/>
                    <a:pt x="289433" y="4382008"/>
                  </a:cubicBezTo>
                  <a:cubicBezTo>
                    <a:pt x="297053" y="4404868"/>
                    <a:pt x="281813" y="4427728"/>
                    <a:pt x="266573" y="4435348"/>
                  </a:cubicBezTo>
                  <a:cubicBezTo>
                    <a:pt x="258953" y="4435348"/>
                    <a:pt x="258953" y="4435348"/>
                    <a:pt x="251333" y="4435348"/>
                  </a:cubicBezTo>
                  <a:cubicBezTo>
                    <a:pt x="236093" y="4435348"/>
                    <a:pt x="220853" y="4427728"/>
                    <a:pt x="213233" y="4412488"/>
                  </a:cubicBezTo>
                  <a:close/>
                  <a:moveTo>
                    <a:pt x="6222746" y="4427728"/>
                  </a:moveTo>
                  <a:cubicBezTo>
                    <a:pt x="6207506" y="4420108"/>
                    <a:pt x="6192266" y="4397248"/>
                    <a:pt x="6199886" y="4374388"/>
                  </a:cubicBezTo>
                  <a:cubicBezTo>
                    <a:pt x="6207506" y="4359148"/>
                    <a:pt x="6230366" y="4351528"/>
                    <a:pt x="6253226" y="4359148"/>
                  </a:cubicBezTo>
                  <a:cubicBezTo>
                    <a:pt x="6268466" y="4366768"/>
                    <a:pt x="6283706" y="4382008"/>
                    <a:pt x="6276086" y="4404868"/>
                  </a:cubicBezTo>
                  <a:cubicBezTo>
                    <a:pt x="6268466" y="4420108"/>
                    <a:pt x="6253226" y="4427728"/>
                    <a:pt x="6237986" y="4427728"/>
                  </a:cubicBezTo>
                  <a:cubicBezTo>
                    <a:pt x="6230366" y="4427728"/>
                    <a:pt x="6230366" y="4427728"/>
                    <a:pt x="6222746" y="4427728"/>
                  </a:cubicBezTo>
                  <a:close/>
                  <a:moveTo>
                    <a:pt x="144653" y="4206748"/>
                  </a:moveTo>
                  <a:cubicBezTo>
                    <a:pt x="137033" y="4183888"/>
                    <a:pt x="152273" y="4168648"/>
                    <a:pt x="167513" y="4161028"/>
                  </a:cubicBezTo>
                  <a:cubicBezTo>
                    <a:pt x="190373" y="4153408"/>
                    <a:pt x="213233" y="4161028"/>
                    <a:pt x="220853" y="4183888"/>
                  </a:cubicBezTo>
                  <a:cubicBezTo>
                    <a:pt x="220853" y="4206748"/>
                    <a:pt x="213233" y="4229608"/>
                    <a:pt x="190373" y="4229608"/>
                  </a:cubicBezTo>
                  <a:cubicBezTo>
                    <a:pt x="190373" y="4237228"/>
                    <a:pt x="182753" y="4237228"/>
                    <a:pt x="182753" y="4237228"/>
                  </a:cubicBezTo>
                  <a:cubicBezTo>
                    <a:pt x="167513" y="4237228"/>
                    <a:pt x="152273" y="4221988"/>
                    <a:pt x="144653" y="4206748"/>
                  </a:cubicBezTo>
                  <a:close/>
                  <a:moveTo>
                    <a:pt x="6298819" y="4221988"/>
                  </a:moveTo>
                  <a:cubicBezTo>
                    <a:pt x="6275959" y="4221988"/>
                    <a:pt x="6268339" y="4199128"/>
                    <a:pt x="6268339" y="4176268"/>
                  </a:cubicBezTo>
                  <a:cubicBezTo>
                    <a:pt x="6275959" y="4161028"/>
                    <a:pt x="6298819" y="4145788"/>
                    <a:pt x="6321679" y="4153408"/>
                  </a:cubicBezTo>
                  <a:cubicBezTo>
                    <a:pt x="6336919" y="4161028"/>
                    <a:pt x="6352159" y="4176268"/>
                    <a:pt x="6344539" y="4199128"/>
                  </a:cubicBezTo>
                  <a:cubicBezTo>
                    <a:pt x="6336919" y="4214368"/>
                    <a:pt x="6321679" y="4229608"/>
                    <a:pt x="6306439" y="4229608"/>
                  </a:cubicBezTo>
                  <a:cubicBezTo>
                    <a:pt x="6306439" y="4229608"/>
                    <a:pt x="6298819" y="4229608"/>
                    <a:pt x="6298819" y="4221988"/>
                  </a:cubicBezTo>
                  <a:close/>
                  <a:moveTo>
                    <a:pt x="91440" y="4000881"/>
                  </a:moveTo>
                  <a:cubicBezTo>
                    <a:pt x="83820" y="3978021"/>
                    <a:pt x="99060" y="3955161"/>
                    <a:pt x="114300" y="3955161"/>
                  </a:cubicBezTo>
                  <a:cubicBezTo>
                    <a:pt x="137160" y="3947541"/>
                    <a:pt x="160020" y="3962781"/>
                    <a:pt x="160020" y="3978021"/>
                  </a:cubicBezTo>
                  <a:cubicBezTo>
                    <a:pt x="167640" y="4000881"/>
                    <a:pt x="152400" y="4023741"/>
                    <a:pt x="137160" y="4023741"/>
                  </a:cubicBezTo>
                  <a:cubicBezTo>
                    <a:pt x="129540" y="4023741"/>
                    <a:pt x="129540" y="4023741"/>
                    <a:pt x="121920" y="4023741"/>
                  </a:cubicBezTo>
                  <a:cubicBezTo>
                    <a:pt x="106680" y="4023741"/>
                    <a:pt x="91440" y="4016121"/>
                    <a:pt x="91440" y="4000881"/>
                  </a:cubicBezTo>
                  <a:close/>
                  <a:moveTo>
                    <a:pt x="6352286" y="4016121"/>
                  </a:moveTo>
                  <a:cubicBezTo>
                    <a:pt x="6337046" y="4016121"/>
                    <a:pt x="6321806" y="3993261"/>
                    <a:pt x="6329426" y="3970401"/>
                  </a:cubicBezTo>
                  <a:cubicBezTo>
                    <a:pt x="6329426" y="3955161"/>
                    <a:pt x="6352286" y="3939921"/>
                    <a:pt x="6375146" y="3947541"/>
                  </a:cubicBezTo>
                  <a:cubicBezTo>
                    <a:pt x="6390386" y="3947541"/>
                    <a:pt x="6405626" y="3970401"/>
                    <a:pt x="6398006" y="3993261"/>
                  </a:cubicBezTo>
                  <a:cubicBezTo>
                    <a:pt x="6398006" y="4008501"/>
                    <a:pt x="6382766" y="4023741"/>
                    <a:pt x="6367526" y="4023741"/>
                  </a:cubicBezTo>
                  <a:cubicBezTo>
                    <a:pt x="6359906" y="4023741"/>
                    <a:pt x="6359906" y="4016121"/>
                    <a:pt x="6352286" y="4016121"/>
                  </a:cubicBezTo>
                  <a:close/>
                  <a:moveTo>
                    <a:pt x="45720" y="3787521"/>
                  </a:moveTo>
                  <a:cubicBezTo>
                    <a:pt x="38100" y="3764661"/>
                    <a:pt x="53340" y="3741801"/>
                    <a:pt x="76200" y="3741801"/>
                  </a:cubicBezTo>
                  <a:cubicBezTo>
                    <a:pt x="99060" y="3741801"/>
                    <a:pt x="114300" y="3749421"/>
                    <a:pt x="121920" y="3772281"/>
                  </a:cubicBezTo>
                  <a:cubicBezTo>
                    <a:pt x="121920" y="3795141"/>
                    <a:pt x="106680" y="3810381"/>
                    <a:pt x="91440" y="3818001"/>
                  </a:cubicBezTo>
                  <a:cubicBezTo>
                    <a:pt x="83820" y="3818001"/>
                    <a:pt x="83820" y="3818001"/>
                    <a:pt x="83820" y="3818001"/>
                  </a:cubicBezTo>
                  <a:cubicBezTo>
                    <a:pt x="60960" y="3818001"/>
                    <a:pt x="45720" y="3802761"/>
                    <a:pt x="45720" y="3787521"/>
                  </a:cubicBezTo>
                  <a:close/>
                  <a:moveTo>
                    <a:pt x="6398006" y="3810381"/>
                  </a:moveTo>
                  <a:cubicBezTo>
                    <a:pt x="6382766" y="3802761"/>
                    <a:pt x="6367526" y="3787521"/>
                    <a:pt x="6367526" y="3764661"/>
                  </a:cubicBezTo>
                  <a:cubicBezTo>
                    <a:pt x="6375146" y="3741801"/>
                    <a:pt x="6390386" y="3734181"/>
                    <a:pt x="6413246" y="3734181"/>
                  </a:cubicBezTo>
                  <a:cubicBezTo>
                    <a:pt x="6436106" y="3734181"/>
                    <a:pt x="6443726" y="3757041"/>
                    <a:pt x="6443726" y="3779901"/>
                  </a:cubicBezTo>
                  <a:cubicBezTo>
                    <a:pt x="6443726" y="3795141"/>
                    <a:pt x="6428486" y="3810381"/>
                    <a:pt x="6405626" y="3810381"/>
                  </a:cubicBezTo>
                  <a:cubicBezTo>
                    <a:pt x="6405626" y="3810381"/>
                    <a:pt x="6405626" y="3810381"/>
                    <a:pt x="6398006" y="3810381"/>
                  </a:cubicBezTo>
                  <a:close/>
                  <a:moveTo>
                    <a:pt x="15240" y="3574161"/>
                  </a:moveTo>
                  <a:cubicBezTo>
                    <a:pt x="15240" y="3551301"/>
                    <a:pt x="30480" y="3528441"/>
                    <a:pt x="53340" y="3528441"/>
                  </a:cubicBezTo>
                  <a:cubicBezTo>
                    <a:pt x="68580" y="3528441"/>
                    <a:pt x="91440" y="3543681"/>
                    <a:pt x="91440" y="3566541"/>
                  </a:cubicBezTo>
                  <a:cubicBezTo>
                    <a:pt x="91440" y="3581781"/>
                    <a:pt x="76200" y="3604641"/>
                    <a:pt x="60960" y="3604641"/>
                  </a:cubicBezTo>
                  <a:cubicBezTo>
                    <a:pt x="53340" y="3604641"/>
                    <a:pt x="53340" y="3604641"/>
                    <a:pt x="53340" y="3604641"/>
                  </a:cubicBezTo>
                  <a:cubicBezTo>
                    <a:pt x="38100" y="3604641"/>
                    <a:pt x="15240" y="3589401"/>
                    <a:pt x="15240" y="3574161"/>
                  </a:cubicBezTo>
                  <a:close/>
                  <a:moveTo>
                    <a:pt x="6428486" y="3597021"/>
                  </a:moveTo>
                  <a:cubicBezTo>
                    <a:pt x="6413246" y="3597021"/>
                    <a:pt x="6398006" y="3574161"/>
                    <a:pt x="6398006" y="3558921"/>
                  </a:cubicBezTo>
                  <a:cubicBezTo>
                    <a:pt x="6398006" y="3536061"/>
                    <a:pt x="6420866" y="3520821"/>
                    <a:pt x="6436106" y="3520821"/>
                  </a:cubicBezTo>
                  <a:cubicBezTo>
                    <a:pt x="6458966" y="3520821"/>
                    <a:pt x="6474206" y="3543681"/>
                    <a:pt x="6474206" y="3566541"/>
                  </a:cubicBezTo>
                  <a:cubicBezTo>
                    <a:pt x="6474206" y="3581781"/>
                    <a:pt x="6451346" y="3597021"/>
                    <a:pt x="6436106" y="3597021"/>
                  </a:cubicBezTo>
                  <a:cubicBezTo>
                    <a:pt x="6436106" y="3597021"/>
                    <a:pt x="6428486" y="3597021"/>
                    <a:pt x="6428486" y="3597021"/>
                  </a:cubicBezTo>
                  <a:close/>
                  <a:moveTo>
                    <a:pt x="0" y="3353181"/>
                  </a:moveTo>
                  <a:cubicBezTo>
                    <a:pt x="0" y="3330321"/>
                    <a:pt x="15240" y="3315081"/>
                    <a:pt x="38100" y="3315081"/>
                  </a:cubicBezTo>
                  <a:cubicBezTo>
                    <a:pt x="60960" y="3315081"/>
                    <a:pt x="76200" y="3330321"/>
                    <a:pt x="76200" y="3353181"/>
                  </a:cubicBezTo>
                  <a:cubicBezTo>
                    <a:pt x="76200" y="3376041"/>
                    <a:pt x="60960" y="3391281"/>
                    <a:pt x="38100" y="3391281"/>
                  </a:cubicBezTo>
                  <a:cubicBezTo>
                    <a:pt x="15240" y="3391281"/>
                    <a:pt x="0" y="3376041"/>
                    <a:pt x="0" y="3353181"/>
                  </a:cubicBezTo>
                  <a:close/>
                  <a:moveTo>
                    <a:pt x="6443599" y="3383661"/>
                  </a:moveTo>
                  <a:cubicBezTo>
                    <a:pt x="6428359" y="3383661"/>
                    <a:pt x="6413119" y="3368421"/>
                    <a:pt x="6413119" y="3345561"/>
                  </a:cubicBezTo>
                  <a:cubicBezTo>
                    <a:pt x="6413119" y="3322701"/>
                    <a:pt x="6428359" y="3307461"/>
                    <a:pt x="6451219" y="3307461"/>
                  </a:cubicBezTo>
                  <a:cubicBezTo>
                    <a:pt x="6474079" y="3307461"/>
                    <a:pt x="6489319" y="3322701"/>
                    <a:pt x="6489319" y="3345561"/>
                  </a:cubicBezTo>
                  <a:cubicBezTo>
                    <a:pt x="6489319" y="3368421"/>
                    <a:pt x="6466459" y="3383661"/>
                    <a:pt x="6451219" y="3383661"/>
                  </a:cubicBezTo>
                  <a:cubicBezTo>
                    <a:pt x="6451219" y="3383661"/>
                    <a:pt x="6443599" y="3383661"/>
                    <a:pt x="6443599" y="3383661"/>
                  </a:cubicBezTo>
                  <a:close/>
                  <a:moveTo>
                    <a:pt x="38100" y="3177921"/>
                  </a:moveTo>
                  <a:cubicBezTo>
                    <a:pt x="15240" y="3177921"/>
                    <a:pt x="0" y="3155061"/>
                    <a:pt x="0" y="3139821"/>
                  </a:cubicBezTo>
                  <a:cubicBezTo>
                    <a:pt x="0" y="3116961"/>
                    <a:pt x="22860" y="3101721"/>
                    <a:pt x="38100" y="3101721"/>
                  </a:cubicBezTo>
                  <a:cubicBezTo>
                    <a:pt x="60960" y="3101721"/>
                    <a:pt x="76200" y="3116961"/>
                    <a:pt x="76200" y="3139821"/>
                  </a:cubicBezTo>
                  <a:cubicBezTo>
                    <a:pt x="76200" y="3162681"/>
                    <a:pt x="60960" y="3177921"/>
                    <a:pt x="38100" y="3177921"/>
                  </a:cubicBezTo>
                  <a:close/>
                  <a:moveTo>
                    <a:pt x="6413246" y="3132201"/>
                  </a:moveTo>
                  <a:cubicBezTo>
                    <a:pt x="6405626" y="3109341"/>
                    <a:pt x="6428486" y="3094101"/>
                    <a:pt x="6443726" y="3094101"/>
                  </a:cubicBezTo>
                  <a:cubicBezTo>
                    <a:pt x="6466586" y="3094101"/>
                    <a:pt x="6481826" y="3109341"/>
                    <a:pt x="6489446" y="3132201"/>
                  </a:cubicBezTo>
                  <a:cubicBezTo>
                    <a:pt x="6489446" y="3147441"/>
                    <a:pt x="6466586" y="3170301"/>
                    <a:pt x="6451346" y="3170301"/>
                  </a:cubicBezTo>
                  <a:cubicBezTo>
                    <a:pt x="6428486" y="3170301"/>
                    <a:pt x="6413246" y="3155061"/>
                    <a:pt x="6413246" y="3132201"/>
                  </a:cubicBezTo>
                  <a:close/>
                  <a:moveTo>
                    <a:pt x="53340" y="2964561"/>
                  </a:moveTo>
                  <a:cubicBezTo>
                    <a:pt x="30480" y="2964561"/>
                    <a:pt x="15240" y="2941701"/>
                    <a:pt x="15240" y="2918841"/>
                  </a:cubicBezTo>
                  <a:cubicBezTo>
                    <a:pt x="15240" y="2903601"/>
                    <a:pt x="38100" y="2888361"/>
                    <a:pt x="53340" y="2888361"/>
                  </a:cubicBezTo>
                  <a:cubicBezTo>
                    <a:pt x="76200" y="2888361"/>
                    <a:pt x="91440" y="2911221"/>
                    <a:pt x="91440" y="2926461"/>
                  </a:cubicBezTo>
                  <a:cubicBezTo>
                    <a:pt x="91440" y="2949321"/>
                    <a:pt x="76200" y="2964561"/>
                    <a:pt x="53340" y="2964561"/>
                  </a:cubicBezTo>
                  <a:close/>
                  <a:moveTo>
                    <a:pt x="6398006" y="2918841"/>
                  </a:moveTo>
                  <a:cubicBezTo>
                    <a:pt x="6390386" y="2903601"/>
                    <a:pt x="6405626" y="2880741"/>
                    <a:pt x="6428486" y="2880741"/>
                  </a:cubicBezTo>
                  <a:cubicBezTo>
                    <a:pt x="6451346" y="2880741"/>
                    <a:pt x="6466586" y="2895981"/>
                    <a:pt x="6474206" y="2911221"/>
                  </a:cubicBezTo>
                  <a:cubicBezTo>
                    <a:pt x="6474206" y="2934081"/>
                    <a:pt x="6458966" y="2956941"/>
                    <a:pt x="6436106" y="2956941"/>
                  </a:cubicBezTo>
                  <a:cubicBezTo>
                    <a:pt x="6413246" y="2956941"/>
                    <a:pt x="6398006" y="2941701"/>
                    <a:pt x="6398006" y="2918841"/>
                  </a:cubicBezTo>
                  <a:close/>
                  <a:moveTo>
                    <a:pt x="76200" y="2751074"/>
                  </a:moveTo>
                  <a:cubicBezTo>
                    <a:pt x="53340" y="2743454"/>
                    <a:pt x="38100" y="2728214"/>
                    <a:pt x="45720" y="2705354"/>
                  </a:cubicBezTo>
                  <a:cubicBezTo>
                    <a:pt x="45720" y="2682494"/>
                    <a:pt x="68580" y="2674874"/>
                    <a:pt x="91440" y="2674874"/>
                  </a:cubicBezTo>
                  <a:cubicBezTo>
                    <a:pt x="106680" y="2674874"/>
                    <a:pt x="121920" y="2697734"/>
                    <a:pt x="121920" y="2720594"/>
                  </a:cubicBezTo>
                  <a:cubicBezTo>
                    <a:pt x="114300" y="2735834"/>
                    <a:pt x="99060" y="2751074"/>
                    <a:pt x="83820" y="2751074"/>
                  </a:cubicBezTo>
                  <a:cubicBezTo>
                    <a:pt x="76200" y="2751074"/>
                    <a:pt x="76200" y="2751074"/>
                    <a:pt x="76200" y="2751074"/>
                  </a:cubicBezTo>
                  <a:close/>
                  <a:moveTo>
                    <a:pt x="6367526" y="2712974"/>
                  </a:moveTo>
                  <a:cubicBezTo>
                    <a:pt x="6359906" y="2690114"/>
                    <a:pt x="6375146" y="2674874"/>
                    <a:pt x="6398006" y="2667254"/>
                  </a:cubicBezTo>
                  <a:cubicBezTo>
                    <a:pt x="6420866" y="2667254"/>
                    <a:pt x="6436106" y="2674874"/>
                    <a:pt x="6443726" y="2697734"/>
                  </a:cubicBezTo>
                  <a:cubicBezTo>
                    <a:pt x="6443726" y="2720594"/>
                    <a:pt x="6428486" y="2735834"/>
                    <a:pt x="6413246" y="2743454"/>
                  </a:cubicBezTo>
                  <a:cubicBezTo>
                    <a:pt x="6405626" y="2743454"/>
                    <a:pt x="6405626" y="2743454"/>
                    <a:pt x="6405626" y="2743454"/>
                  </a:cubicBezTo>
                  <a:cubicBezTo>
                    <a:pt x="6382766" y="2743454"/>
                    <a:pt x="6367526" y="2728214"/>
                    <a:pt x="6367526" y="2712974"/>
                  </a:cubicBezTo>
                  <a:close/>
                  <a:moveTo>
                    <a:pt x="114300" y="2537714"/>
                  </a:moveTo>
                  <a:cubicBezTo>
                    <a:pt x="91440" y="2537714"/>
                    <a:pt x="83820" y="2514854"/>
                    <a:pt x="83820" y="2491994"/>
                  </a:cubicBezTo>
                  <a:cubicBezTo>
                    <a:pt x="91440" y="2476754"/>
                    <a:pt x="114300" y="2461514"/>
                    <a:pt x="129540" y="2469134"/>
                  </a:cubicBezTo>
                  <a:cubicBezTo>
                    <a:pt x="152400" y="2469134"/>
                    <a:pt x="167640" y="2491994"/>
                    <a:pt x="160020" y="2514854"/>
                  </a:cubicBezTo>
                  <a:cubicBezTo>
                    <a:pt x="160020" y="2530094"/>
                    <a:pt x="144780" y="2537714"/>
                    <a:pt x="121920" y="2537714"/>
                  </a:cubicBezTo>
                  <a:cubicBezTo>
                    <a:pt x="121920" y="2537714"/>
                    <a:pt x="121920" y="2537714"/>
                    <a:pt x="114300" y="2537714"/>
                  </a:cubicBezTo>
                  <a:close/>
                  <a:moveTo>
                    <a:pt x="6321806" y="2507234"/>
                  </a:moveTo>
                  <a:cubicBezTo>
                    <a:pt x="6321806" y="2484374"/>
                    <a:pt x="6329426" y="2461514"/>
                    <a:pt x="6352286" y="2461514"/>
                  </a:cubicBezTo>
                  <a:cubicBezTo>
                    <a:pt x="6375146" y="2453894"/>
                    <a:pt x="6390386" y="2469134"/>
                    <a:pt x="6398006" y="2484374"/>
                  </a:cubicBezTo>
                  <a:cubicBezTo>
                    <a:pt x="6405626" y="2507234"/>
                    <a:pt x="6390386" y="2530094"/>
                    <a:pt x="6367526" y="2530094"/>
                  </a:cubicBezTo>
                  <a:cubicBezTo>
                    <a:pt x="6367526" y="2530094"/>
                    <a:pt x="6367526" y="2530094"/>
                    <a:pt x="6359906" y="2530094"/>
                  </a:cubicBezTo>
                  <a:cubicBezTo>
                    <a:pt x="6344666" y="2530094"/>
                    <a:pt x="6329426" y="2522474"/>
                    <a:pt x="6321806" y="2507234"/>
                  </a:cubicBezTo>
                  <a:close/>
                  <a:moveTo>
                    <a:pt x="167513" y="2331974"/>
                  </a:moveTo>
                  <a:cubicBezTo>
                    <a:pt x="152273" y="2324354"/>
                    <a:pt x="137033" y="2301494"/>
                    <a:pt x="144653" y="2286254"/>
                  </a:cubicBezTo>
                  <a:cubicBezTo>
                    <a:pt x="152273" y="2263394"/>
                    <a:pt x="175133" y="2255774"/>
                    <a:pt x="190373" y="2263394"/>
                  </a:cubicBezTo>
                  <a:cubicBezTo>
                    <a:pt x="213233" y="2263394"/>
                    <a:pt x="220853" y="2286254"/>
                    <a:pt x="213233" y="2309114"/>
                  </a:cubicBezTo>
                  <a:cubicBezTo>
                    <a:pt x="213233" y="2324354"/>
                    <a:pt x="197993" y="2331974"/>
                    <a:pt x="182753" y="2331974"/>
                  </a:cubicBezTo>
                  <a:cubicBezTo>
                    <a:pt x="175133" y="2331974"/>
                    <a:pt x="175133" y="2331974"/>
                    <a:pt x="167513" y="2331974"/>
                  </a:cubicBezTo>
                  <a:close/>
                  <a:moveTo>
                    <a:pt x="6268466" y="2301494"/>
                  </a:moveTo>
                  <a:cubicBezTo>
                    <a:pt x="6260846" y="2278634"/>
                    <a:pt x="6276086" y="2255774"/>
                    <a:pt x="6291326" y="2255774"/>
                  </a:cubicBezTo>
                  <a:cubicBezTo>
                    <a:pt x="6314186" y="2248154"/>
                    <a:pt x="6337046" y="2255774"/>
                    <a:pt x="6344666" y="2278634"/>
                  </a:cubicBezTo>
                  <a:cubicBezTo>
                    <a:pt x="6344666" y="2293874"/>
                    <a:pt x="6337046" y="2316734"/>
                    <a:pt x="6314186" y="2324354"/>
                  </a:cubicBezTo>
                  <a:cubicBezTo>
                    <a:pt x="6314186" y="2324354"/>
                    <a:pt x="6306566" y="2324354"/>
                    <a:pt x="6306566" y="2324354"/>
                  </a:cubicBezTo>
                  <a:cubicBezTo>
                    <a:pt x="6291326" y="2324354"/>
                    <a:pt x="6276086" y="2316734"/>
                    <a:pt x="6268466" y="2301494"/>
                  </a:cubicBezTo>
                  <a:close/>
                  <a:moveTo>
                    <a:pt x="236093" y="2126234"/>
                  </a:moveTo>
                  <a:cubicBezTo>
                    <a:pt x="220853" y="2118614"/>
                    <a:pt x="205613" y="2095754"/>
                    <a:pt x="213233" y="2080514"/>
                  </a:cubicBezTo>
                  <a:cubicBezTo>
                    <a:pt x="220853" y="2057654"/>
                    <a:pt x="243713" y="2050034"/>
                    <a:pt x="266573" y="2057654"/>
                  </a:cubicBezTo>
                  <a:cubicBezTo>
                    <a:pt x="281813" y="2065274"/>
                    <a:pt x="297053" y="2088134"/>
                    <a:pt x="289433" y="2103374"/>
                  </a:cubicBezTo>
                  <a:cubicBezTo>
                    <a:pt x="281813" y="2118614"/>
                    <a:pt x="266573" y="2133854"/>
                    <a:pt x="251333" y="2133854"/>
                  </a:cubicBezTo>
                  <a:cubicBezTo>
                    <a:pt x="243713" y="2133854"/>
                    <a:pt x="243713" y="2133854"/>
                    <a:pt x="236093" y="2126234"/>
                  </a:cubicBezTo>
                  <a:close/>
                  <a:moveTo>
                    <a:pt x="6199886" y="2103374"/>
                  </a:moveTo>
                  <a:cubicBezTo>
                    <a:pt x="6192266" y="2080514"/>
                    <a:pt x="6199886" y="2057654"/>
                    <a:pt x="6222746" y="2050034"/>
                  </a:cubicBezTo>
                  <a:cubicBezTo>
                    <a:pt x="6237986" y="2042414"/>
                    <a:pt x="6260846" y="2050034"/>
                    <a:pt x="6268466" y="2072894"/>
                  </a:cubicBezTo>
                  <a:cubicBezTo>
                    <a:pt x="6276086" y="2095754"/>
                    <a:pt x="6268466" y="2110994"/>
                    <a:pt x="6245606" y="2118614"/>
                  </a:cubicBezTo>
                  <a:cubicBezTo>
                    <a:pt x="6245606" y="2126234"/>
                    <a:pt x="6237986" y="2126234"/>
                    <a:pt x="6230366" y="2126234"/>
                  </a:cubicBezTo>
                  <a:cubicBezTo>
                    <a:pt x="6215126" y="2126234"/>
                    <a:pt x="6207506" y="2118614"/>
                    <a:pt x="6199886" y="2103374"/>
                  </a:cubicBezTo>
                  <a:close/>
                  <a:moveTo>
                    <a:pt x="319913" y="1928114"/>
                  </a:moveTo>
                  <a:cubicBezTo>
                    <a:pt x="297053" y="1920494"/>
                    <a:pt x="289433" y="1897634"/>
                    <a:pt x="297053" y="1882394"/>
                  </a:cubicBezTo>
                  <a:cubicBezTo>
                    <a:pt x="312293" y="1859534"/>
                    <a:pt x="335153" y="1851914"/>
                    <a:pt x="350393" y="1859534"/>
                  </a:cubicBezTo>
                  <a:cubicBezTo>
                    <a:pt x="373253" y="1867154"/>
                    <a:pt x="380873" y="1890014"/>
                    <a:pt x="365633" y="1912874"/>
                  </a:cubicBezTo>
                  <a:cubicBezTo>
                    <a:pt x="365633" y="1928114"/>
                    <a:pt x="350393" y="1935734"/>
                    <a:pt x="335153" y="1935734"/>
                  </a:cubicBezTo>
                  <a:cubicBezTo>
                    <a:pt x="327533" y="1935734"/>
                    <a:pt x="327533" y="1935734"/>
                    <a:pt x="319913" y="1928114"/>
                  </a:cubicBezTo>
                  <a:close/>
                  <a:moveTo>
                    <a:pt x="6116193" y="1905254"/>
                  </a:moveTo>
                  <a:cubicBezTo>
                    <a:pt x="6108573" y="1890014"/>
                    <a:pt x="6116193" y="1867154"/>
                    <a:pt x="6131433" y="1851914"/>
                  </a:cubicBezTo>
                  <a:cubicBezTo>
                    <a:pt x="6154293" y="1844294"/>
                    <a:pt x="6177153" y="1851914"/>
                    <a:pt x="6184773" y="1874774"/>
                  </a:cubicBezTo>
                  <a:cubicBezTo>
                    <a:pt x="6192393" y="1890014"/>
                    <a:pt x="6184773" y="1912874"/>
                    <a:pt x="6169533" y="1928114"/>
                  </a:cubicBezTo>
                  <a:cubicBezTo>
                    <a:pt x="6161913" y="1928114"/>
                    <a:pt x="6154293" y="1928114"/>
                    <a:pt x="6146673" y="1928114"/>
                  </a:cubicBezTo>
                  <a:cubicBezTo>
                    <a:pt x="6139053" y="1928114"/>
                    <a:pt x="6123813" y="1920494"/>
                    <a:pt x="6116193" y="1905254"/>
                  </a:cubicBezTo>
                  <a:close/>
                  <a:moveTo>
                    <a:pt x="411353" y="1737614"/>
                  </a:moveTo>
                  <a:cubicBezTo>
                    <a:pt x="396113" y="1729994"/>
                    <a:pt x="388493" y="1707134"/>
                    <a:pt x="396113" y="1684274"/>
                  </a:cubicBezTo>
                  <a:cubicBezTo>
                    <a:pt x="411353" y="1669034"/>
                    <a:pt x="434213" y="1661414"/>
                    <a:pt x="449453" y="1669034"/>
                  </a:cubicBezTo>
                  <a:cubicBezTo>
                    <a:pt x="464693" y="1684274"/>
                    <a:pt x="472313" y="1707134"/>
                    <a:pt x="464693" y="1722374"/>
                  </a:cubicBezTo>
                  <a:cubicBezTo>
                    <a:pt x="457073" y="1737614"/>
                    <a:pt x="441833" y="1745234"/>
                    <a:pt x="434213" y="1745234"/>
                  </a:cubicBezTo>
                  <a:cubicBezTo>
                    <a:pt x="426593" y="1745234"/>
                    <a:pt x="418973" y="1737614"/>
                    <a:pt x="411353" y="1737614"/>
                  </a:cubicBezTo>
                  <a:close/>
                  <a:moveTo>
                    <a:pt x="6017133" y="1714754"/>
                  </a:moveTo>
                  <a:cubicBezTo>
                    <a:pt x="6009513" y="1699514"/>
                    <a:pt x="6017133" y="1676654"/>
                    <a:pt x="6032373" y="1669034"/>
                  </a:cubicBezTo>
                  <a:cubicBezTo>
                    <a:pt x="6055233" y="1653794"/>
                    <a:pt x="6078093" y="1661414"/>
                    <a:pt x="6085713" y="1684274"/>
                  </a:cubicBezTo>
                  <a:cubicBezTo>
                    <a:pt x="6093333" y="1699514"/>
                    <a:pt x="6093333" y="1722374"/>
                    <a:pt x="6070473" y="1729994"/>
                  </a:cubicBezTo>
                  <a:cubicBezTo>
                    <a:pt x="6062853" y="1737614"/>
                    <a:pt x="6062853" y="1737614"/>
                    <a:pt x="6055233" y="1737614"/>
                  </a:cubicBezTo>
                  <a:cubicBezTo>
                    <a:pt x="6039993" y="1737614"/>
                    <a:pt x="6024753" y="1729994"/>
                    <a:pt x="6017133" y="1714754"/>
                  </a:cubicBezTo>
                  <a:close/>
                  <a:moveTo>
                    <a:pt x="517906" y="1554607"/>
                  </a:moveTo>
                  <a:cubicBezTo>
                    <a:pt x="502666" y="1539367"/>
                    <a:pt x="495046" y="1516507"/>
                    <a:pt x="510286" y="1501267"/>
                  </a:cubicBezTo>
                  <a:cubicBezTo>
                    <a:pt x="517906" y="1478407"/>
                    <a:pt x="540766" y="1478407"/>
                    <a:pt x="563626" y="1486027"/>
                  </a:cubicBezTo>
                  <a:cubicBezTo>
                    <a:pt x="578866" y="1501267"/>
                    <a:pt x="586486" y="1524127"/>
                    <a:pt x="571246" y="1539367"/>
                  </a:cubicBezTo>
                  <a:cubicBezTo>
                    <a:pt x="563626" y="1554607"/>
                    <a:pt x="556006" y="1554607"/>
                    <a:pt x="540766" y="1554607"/>
                  </a:cubicBezTo>
                  <a:cubicBezTo>
                    <a:pt x="533146" y="1554607"/>
                    <a:pt x="525526" y="1554607"/>
                    <a:pt x="517906" y="1554607"/>
                  </a:cubicBezTo>
                  <a:close/>
                  <a:moveTo>
                    <a:pt x="5910453" y="1539367"/>
                  </a:moveTo>
                  <a:cubicBezTo>
                    <a:pt x="5902833" y="1516507"/>
                    <a:pt x="5902833" y="1493647"/>
                    <a:pt x="5925693" y="1486027"/>
                  </a:cubicBezTo>
                  <a:cubicBezTo>
                    <a:pt x="5940933" y="1470787"/>
                    <a:pt x="5963793" y="1478407"/>
                    <a:pt x="5979033" y="1493647"/>
                  </a:cubicBezTo>
                  <a:cubicBezTo>
                    <a:pt x="5986653" y="1508887"/>
                    <a:pt x="5979033" y="1539367"/>
                    <a:pt x="5963793" y="1546987"/>
                  </a:cubicBezTo>
                  <a:cubicBezTo>
                    <a:pt x="5956173" y="1554607"/>
                    <a:pt x="5948553" y="1554607"/>
                    <a:pt x="5940933" y="1554607"/>
                  </a:cubicBezTo>
                  <a:cubicBezTo>
                    <a:pt x="5933313" y="1554607"/>
                    <a:pt x="5918073" y="1546987"/>
                    <a:pt x="5910453" y="1539367"/>
                  </a:cubicBezTo>
                  <a:close/>
                  <a:moveTo>
                    <a:pt x="639826" y="1371727"/>
                  </a:moveTo>
                  <a:cubicBezTo>
                    <a:pt x="624586" y="1364107"/>
                    <a:pt x="616966" y="1341247"/>
                    <a:pt x="632206" y="1318387"/>
                  </a:cubicBezTo>
                  <a:cubicBezTo>
                    <a:pt x="647446" y="1303147"/>
                    <a:pt x="670306" y="1303147"/>
                    <a:pt x="685546" y="1310767"/>
                  </a:cubicBezTo>
                  <a:cubicBezTo>
                    <a:pt x="700786" y="1326007"/>
                    <a:pt x="708406" y="1348867"/>
                    <a:pt x="693166" y="1364107"/>
                  </a:cubicBezTo>
                  <a:cubicBezTo>
                    <a:pt x="685546" y="1379347"/>
                    <a:pt x="677926" y="1379347"/>
                    <a:pt x="662686" y="1379347"/>
                  </a:cubicBezTo>
                  <a:cubicBezTo>
                    <a:pt x="655066" y="1379347"/>
                    <a:pt x="647446" y="1379347"/>
                    <a:pt x="639826" y="1371727"/>
                  </a:cubicBezTo>
                  <a:close/>
                  <a:moveTo>
                    <a:pt x="5788660" y="1364107"/>
                  </a:moveTo>
                  <a:cubicBezTo>
                    <a:pt x="5781040" y="1341247"/>
                    <a:pt x="5781040" y="1318387"/>
                    <a:pt x="5796280" y="1310767"/>
                  </a:cubicBezTo>
                  <a:cubicBezTo>
                    <a:pt x="5819140" y="1295527"/>
                    <a:pt x="5842000" y="1303147"/>
                    <a:pt x="5849620" y="1318387"/>
                  </a:cubicBezTo>
                  <a:cubicBezTo>
                    <a:pt x="5864860" y="1333627"/>
                    <a:pt x="5864860" y="1356487"/>
                    <a:pt x="5842000" y="1371727"/>
                  </a:cubicBezTo>
                  <a:cubicBezTo>
                    <a:pt x="5834380" y="1371727"/>
                    <a:pt x="5826760" y="1379347"/>
                    <a:pt x="5819140" y="1379347"/>
                  </a:cubicBezTo>
                  <a:cubicBezTo>
                    <a:pt x="5811520" y="1379347"/>
                    <a:pt x="5796280" y="1371727"/>
                    <a:pt x="5788660" y="1364107"/>
                  </a:cubicBezTo>
                  <a:close/>
                  <a:moveTo>
                    <a:pt x="769239" y="1204087"/>
                  </a:moveTo>
                  <a:cubicBezTo>
                    <a:pt x="753999" y="1188847"/>
                    <a:pt x="753999" y="1165987"/>
                    <a:pt x="769239" y="1150747"/>
                  </a:cubicBezTo>
                  <a:cubicBezTo>
                    <a:pt x="776859" y="1135507"/>
                    <a:pt x="807339" y="1135507"/>
                    <a:pt x="822579" y="1143127"/>
                  </a:cubicBezTo>
                  <a:cubicBezTo>
                    <a:pt x="837819" y="1158367"/>
                    <a:pt x="837819" y="1181227"/>
                    <a:pt x="822579" y="1196467"/>
                  </a:cubicBezTo>
                  <a:cubicBezTo>
                    <a:pt x="814959" y="1211707"/>
                    <a:pt x="807339" y="1211707"/>
                    <a:pt x="792099" y="1211707"/>
                  </a:cubicBezTo>
                  <a:cubicBezTo>
                    <a:pt x="784479" y="1211707"/>
                    <a:pt x="776859" y="1211707"/>
                    <a:pt x="769239" y="1204087"/>
                  </a:cubicBezTo>
                  <a:close/>
                  <a:moveTo>
                    <a:pt x="5659120" y="1196467"/>
                  </a:moveTo>
                  <a:cubicBezTo>
                    <a:pt x="5643880" y="1181227"/>
                    <a:pt x="5651500" y="1158367"/>
                    <a:pt x="5666740" y="1143127"/>
                  </a:cubicBezTo>
                  <a:cubicBezTo>
                    <a:pt x="5681980" y="1127887"/>
                    <a:pt x="5704840" y="1127887"/>
                    <a:pt x="5720080" y="1143127"/>
                  </a:cubicBezTo>
                  <a:cubicBezTo>
                    <a:pt x="5727700" y="1165987"/>
                    <a:pt x="5727700" y="1188847"/>
                    <a:pt x="5712460" y="1196467"/>
                  </a:cubicBezTo>
                  <a:cubicBezTo>
                    <a:pt x="5704840" y="1204087"/>
                    <a:pt x="5697220" y="1211707"/>
                    <a:pt x="5689600" y="1211707"/>
                  </a:cubicBezTo>
                  <a:cubicBezTo>
                    <a:pt x="5674360" y="1211707"/>
                    <a:pt x="5666740" y="1204087"/>
                    <a:pt x="5659120" y="1196467"/>
                  </a:cubicBezTo>
                  <a:close/>
                  <a:moveTo>
                    <a:pt x="914019" y="1044067"/>
                  </a:moveTo>
                  <a:cubicBezTo>
                    <a:pt x="898779" y="1028827"/>
                    <a:pt x="898779" y="1005967"/>
                    <a:pt x="914019" y="990727"/>
                  </a:cubicBezTo>
                  <a:cubicBezTo>
                    <a:pt x="929259" y="975487"/>
                    <a:pt x="952119" y="975487"/>
                    <a:pt x="967359" y="990727"/>
                  </a:cubicBezTo>
                  <a:cubicBezTo>
                    <a:pt x="982599" y="1005967"/>
                    <a:pt x="982599" y="1028827"/>
                    <a:pt x="967359" y="1044067"/>
                  </a:cubicBezTo>
                  <a:cubicBezTo>
                    <a:pt x="959739" y="1051687"/>
                    <a:pt x="952119" y="1051687"/>
                    <a:pt x="936879" y="1051687"/>
                  </a:cubicBezTo>
                  <a:cubicBezTo>
                    <a:pt x="929259" y="1051687"/>
                    <a:pt x="921639" y="1051687"/>
                    <a:pt x="914019" y="1044067"/>
                  </a:cubicBezTo>
                  <a:close/>
                  <a:moveTo>
                    <a:pt x="5514467" y="1036447"/>
                  </a:moveTo>
                  <a:cubicBezTo>
                    <a:pt x="5499227" y="1021207"/>
                    <a:pt x="5506847" y="998347"/>
                    <a:pt x="5514467" y="983107"/>
                  </a:cubicBezTo>
                  <a:cubicBezTo>
                    <a:pt x="5529707" y="967867"/>
                    <a:pt x="5560187" y="967867"/>
                    <a:pt x="5575427" y="983107"/>
                  </a:cubicBezTo>
                  <a:cubicBezTo>
                    <a:pt x="5583047" y="998347"/>
                    <a:pt x="5583047" y="1028827"/>
                    <a:pt x="5567807" y="1036447"/>
                  </a:cubicBezTo>
                  <a:cubicBezTo>
                    <a:pt x="5560187" y="1044067"/>
                    <a:pt x="5552567" y="1051687"/>
                    <a:pt x="5544947" y="1051687"/>
                  </a:cubicBezTo>
                  <a:cubicBezTo>
                    <a:pt x="5537327" y="1051687"/>
                    <a:pt x="5522087" y="1044067"/>
                    <a:pt x="5514467" y="1036447"/>
                  </a:cubicBezTo>
                  <a:close/>
                  <a:moveTo>
                    <a:pt x="1066292" y="891667"/>
                  </a:moveTo>
                  <a:cubicBezTo>
                    <a:pt x="1051052" y="876427"/>
                    <a:pt x="1051052" y="853567"/>
                    <a:pt x="1066292" y="838327"/>
                  </a:cubicBezTo>
                  <a:cubicBezTo>
                    <a:pt x="1081532" y="823087"/>
                    <a:pt x="1104392" y="823087"/>
                    <a:pt x="1119632" y="838327"/>
                  </a:cubicBezTo>
                  <a:cubicBezTo>
                    <a:pt x="1134872" y="853567"/>
                    <a:pt x="1134872" y="884047"/>
                    <a:pt x="1119632" y="899287"/>
                  </a:cubicBezTo>
                  <a:cubicBezTo>
                    <a:pt x="1112012" y="899287"/>
                    <a:pt x="1104392" y="906907"/>
                    <a:pt x="1089152" y="906907"/>
                  </a:cubicBezTo>
                  <a:cubicBezTo>
                    <a:pt x="1081532" y="906907"/>
                    <a:pt x="1073912" y="899287"/>
                    <a:pt x="1066292" y="891667"/>
                  </a:cubicBezTo>
                  <a:close/>
                  <a:moveTo>
                    <a:pt x="5362067" y="891667"/>
                  </a:moveTo>
                  <a:cubicBezTo>
                    <a:pt x="5346827" y="876427"/>
                    <a:pt x="5346827" y="853567"/>
                    <a:pt x="5362067" y="838327"/>
                  </a:cubicBezTo>
                  <a:cubicBezTo>
                    <a:pt x="5377307" y="823087"/>
                    <a:pt x="5400167" y="823087"/>
                    <a:pt x="5415407" y="838327"/>
                  </a:cubicBezTo>
                  <a:cubicBezTo>
                    <a:pt x="5430647" y="845947"/>
                    <a:pt x="5430647" y="876427"/>
                    <a:pt x="5415407" y="891667"/>
                  </a:cubicBezTo>
                  <a:cubicBezTo>
                    <a:pt x="5407787" y="899287"/>
                    <a:pt x="5400167" y="899287"/>
                    <a:pt x="5392547" y="899287"/>
                  </a:cubicBezTo>
                  <a:cubicBezTo>
                    <a:pt x="5384927" y="899287"/>
                    <a:pt x="5369687" y="899287"/>
                    <a:pt x="5362067" y="891667"/>
                  </a:cubicBezTo>
                  <a:close/>
                  <a:moveTo>
                    <a:pt x="1226312" y="754507"/>
                  </a:moveTo>
                  <a:cubicBezTo>
                    <a:pt x="1211072" y="739267"/>
                    <a:pt x="1218692" y="708787"/>
                    <a:pt x="1233932" y="701167"/>
                  </a:cubicBezTo>
                  <a:cubicBezTo>
                    <a:pt x="1249172" y="685927"/>
                    <a:pt x="1272032" y="685927"/>
                    <a:pt x="1287272" y="708787"/>
                  </a:cubicBezTo>
                  <a:cubicBezTo>
                    <a:pt x="1302512" y="724027"/>
                    <a:pt x="1294892" y="746887"/>
                    <a:pt x="1279652" y="762127"/>
                  </a:cubicBezTo>
                  <a:cubicBezTo>
                    <a:pt x="1272032" y="762127"/>
                    <a:pt x="1264412" y="769747"/>
                    <a:pt x="1256792" y="769747"/>
                  </a:cubicBezTo>
                  <a:cubicBezTo>
                    <a:pt x="1241552" y="769747"/>
                    <a:pt x="1233932" y="762127"/>
                    <a:pt x="1226312" y="754507"/>
                  </a:cubicBezTo>
                  <a:close/>
                  <a:moveTo>
                    <a:pt x="5202174" y="754507"/>
                  </a:moveTo>
                  <a:cubicBezTo>
                    <a:pt x="5186934" y="739267"/>
                    <a:pt x="5186934" y="716407"/>
                    <a:pt x="5194554" y="701167"/>
                  </a:cubicBezTo>
                  <a:cubicBezTo>
                    <a:pt x="5209794" y="685927"/>
                    <a:pt x="5232654" y="685927"/>
                    <a:pt x="5247894" y="693547"/>
                  </a:cubicBezTo>
                  <a:cubicBezTo>
                    <a:pt x="5270754" y="708787"/>
                    <a:pt x="5270754" y="731647"/>
                    <a:pt x="5255514" y="746887"/>
                  </a:cubicBezTo>
                  <a:cubicBezTo>
                    <a:pt x="5247894" y="762127"/>
                    <a:pt x="5240274" y="762127"/>
                    <a:pt x="5225034" y="762127"/>
                  </a:cubicBezTo>
                  <a:cubicBezTo>
                    <a:pt x="5217414" y="762127"/>
                    <a:pt x="5209794" y="762127"/>
                    <a:pt x="5202174" y="754507"/>
                  </a:cubicBezTo>
                  <a:close/>
                  <a:moveTo>
                    <a:pt x="1393825" y="624967"/>
                  </a:moveTo>
                  <a:cubicBezTo>
                    <a:pt x="1386205" y="602107"/>
                    <a:pt x="1386205" y="579247"/>
                    <a:pt x="1409065" y="571627"/>
                  </a:cubicBezTo>
                  <a:cubicBezTo>
                    <a:pt x="1424305" y="556387"/>
                    <a:pt x="1447165" y="564007"/>
                    <a:pt x="1462405" y="579247"/>
                  </a:cubicBezTo>
                  <a:cubicBezTo>
                    <a:pt x="1470025" y="594487"/>
                    <a:pt x="1470025" y="617347"/>
                    <a:pt x="1447165" y="632587"/>
                  </a:cubicBezTo>
                  <a:cubicBezTo>
                    <a:pt x="1439545" y="640207"/>
                    <a:pt x="1439545" y="640207"/>
                    <a:pt x="1431925" y="640207"/>
                  </a:cubicBezTo>
                  <a:cubicBezTo>
                    <a:pt x="1416685" y="640207"/>
                    <a:pt x="1401445" y="632587"/>
                    <a:pt x="1393825" y="624967"/>
                  </a:cubicBezTo>
                  <a:close/>
                  <a:moveTo>
                    <a:pt x="5034534" y="632587"/>
                  </a:moveTo>
                  <a:cubicBezTo>
                    <a:pt x="5011674" y="617347"/>
                    <a:pt x="5011674" y="594487"/>
                    <a:pt x="5019294" y="579247"/>
                  </a:cubicBezTo>
                  <a:cubicBezTo>
                    <a:pt x="5034534" y="556387"/>
                    <a:pt x="5057394" y="556387"/>
                    <a:pt x="5072634" y="564007"/>
                  </a:cubicBezTo>
                  <a:cubicBezTo>
                    <a:pt x="5095494" y="579247"/>
                    <a:pt x="5095494" y="602107"/>
                    <a:pt x="5087874" y="617347"/>
                  </a:cubicBezTo>
                  <a:cubicBezTo>
                    <a:pt x="5080254" y="632587"/>
                    <a:pt x="5065014" y="632587"/>
                    <a:pt x="5057394" y="632587"/>
                  </a:cubicBezTo>
                  <a:cubicBezTo>
                    <a:pt x="5049774" y="632587"/>
                    <a:pt x="5042154" y="632587"/>
                    <a:pt x="5034534" y="632587"/>
                  </a:cubicBezTo>
                  <a:close/>
                  <a:moveTo>
                    <a:pt x="1576578" y="502920"/>
                  </a:moveTo>
                  <a:cubicBezTo>
                    <a:pt x="1561338" y="487680"/>
                    <a:pt x="1568958" y="464820"/>
                    <a:pt x="1591818" y="449580"/>
                  </a:cubicBezTo>
                  <a:cubicBezTo>
                    <a:pt x="1607058" y="441960"/>
                    <a:pt x="1629918" y="449580"/>
                    <a:pt x="1637538" y="464820"/>
                  </a:cubicBezTo>
                  <a:cubicBezTo>
                    <a:pt x="1652778" y="487680"/>
                    <a:pt x="1645158" y="510540"/>
                    <a:pt x="1629918" y="518160"/>
                  </a:cubicBezTo>
                  <a:cubicBezTo>
                    <a:pt x="1622298" y="525780"/>
                    <a:pt x="1614678" y="525780"/>
                    <a:pt x="1607058" y="525780"/>
                  </a:cubicBezTo>
                  <a:cubicBezTo>
                    <a:pt x="1591818" y="525780"/>
                    <a:pt x="1584198" y="518160"/>
                    <a:pt x="1576578" y="502920"/>
                  </a:cubicBezTo>
                  <a:close/>
                  <a:moveTo>
                    <a:pt x="4851781" y="518160"/>
                  </a:moveTo>
                  <a:cubicBezTo>
                    <a:pt x="4836541" y="502920"/>
                    <a:pt x="4828921" y="480060"/>
                    <a:pt x="4844161" y="464820"/>
                  </a:cubicBezTo>
                  <a:cubicBezTo>
                    <a:pt x="4851781" y="441960"/>
                    <a:pt x="4874641" y="441960"/>
                    <a:pt x="4889881" y="449580"/>
                  </a:cubicBezTo>
                  <a:cubicBezTo>
                    <a:pt x="4912741" y="457200"/>
                    <a:pt x="4920361" y="487680"/>
                    <a:pt x="4905121" y="502920"/>
                  </a:cubicBezTo>
                  <a:cubicBezTo>
                    <a:pt x="4897501" y="510540"/>
                    <a:pt x="4889881" y="518160"/>
                    <a:pt x="4874641" y="518160"/>
                  </a:cubicBezTo>
                  <a:cubicBezTo>
                    <a:pt x="4867021" y="518160"/>
                    <a:pt x="4859401" y="518160"/>
                    <a:pt x="4851781" y="518160"/>
                  </a:cubicBezTo>
                  <a:close/>
                  <a:moveTo>
                    <a:pt x="1759458" y="396240"/>
                  </a:moveTo>
                  <a:cubicBezTo>
                    <a:pt x="1751838" y="381000"/>
                    <a:pt x="1759458" y="358140"/>
                    <a:pt x="1782318" y="350520"/>
                  </a:cubicBezTo>
                  <a:cubicBezTo>
                    <a:pt x="1797558" y="335280"/>
                    <a:pt x="1820418" y="342900"/>
                    <a:pt x="1828038" y="365760"/>
                  </a:cubicBezTo>
                  <a:cubicBezTo>
                    <a:pt x="1835658" y="381000"/>
                    <a:pt x="1835658" y="403860"/>
                    <a:pt x="1812798" y="419100"/>
                  </a:cubicBezTo>
                  <a:cubicBezTo>
                    <a:pt x="1805178" y="419100"/>
                    <a:pt x="1805178" y="419100"/>
                    <a:pt x="1797558" y="419100"/>
                  </a:cubicBezTo>
                  <a:cubicBezTo>
                    <a:pt x="1782318" y="419100"/>
                    <a:pt x="1767078" y="411480"/>
                    <a:pt x="1759458" y="396240"/>
                  </a:cubicBezTo>
                  <a:close/>
                  <a:moveTo>
                    <a:pt x="4669028" y="411480"/>
                  </a:moveTo>
                  <a:cubicBezTo>
                    <a:pt x="4646168" y="403860"/>
                    <a:pt x="4646168" y="381000"/>
                    <a:pt x="4653788" y="365760"/>
                  </a:cubicBezTo>
                  <a:cubicBezTo>
                    <a:pt x="4661408" y="342900"/>
                    <a:pt x="4684268" y="335280"/>
                    <a:pt x="4699508" y="342900"/>
                  </a:cubicBezTo>
                  <a:cubicBezTo>
                    <a:pt x="4722368" y="358140"/>
                    <a:pt x="4729988" y="381000"/>
                    <a:pt x="4722368" y="396240"/>
                  </a:cubicBezTo>
                  <a:cubicBezTo>
                    <a:pt x="4714748" y="411480"/>
                    <a:pt x="4699508" y="419100"/>
                    <a:pt x="4684268" y="419100"/>
                  </a:cubicBezTo>
                  <a:cubicBezTo>
                    <a:pt x="4676648" y="419100"/>
                    <a:pt x="4676648" y="419100"/>
                    <a:pt x="4669028" y="411480"/>
                  </a:cubicBezTo>
                  <a:close/>
                  <a:moveTo>
                    <a:pt x="1957451" y="304800"/>
                  </a:moveTo>
                  <a:cubicBezTo>
                    <a:pt x="1949831" y="289560"/>
                    <a:pt x="1957451" y="266700"/>
                    <a:pt x="1972691" y="259080"/>
                  </a:cubicBezTo>
                  <a:cubicBezTo>
                    <a:pt x="1995551" y="251460"/>
                    <a:pt x="2018411" y="259080"/>
                    <a:pt x="2026031" y="274320"/>
                  </a:cubicBezTo>
                  <a:cubicBezTo>
                    <a:pt x="2033651" y="297180"/>
                    <a:pt x="2026031" y="320040"/>
                    <a:pt x="2003171" y="327660"/>
                  </a:cubicBezTo>
                  <a:cubicBezTo>
                    <a:pt x="2003171" y="327660"/>
                    <a:pt x="1995551" y="327660"/>
                    <a:pt x="1987931" y="327660"/>
                  </a:cubicBezTo>
                  <a:cubicBezTo>
                    <a:pt x="1972691" y="327660"/>
                    <a:pt x="1957451" y="320040"/>
                    <a:pt x="1957451" y="304800"/>
                  </a:cubicBezTo>
                  <a:close/>
                  <a:moveTo>
                    <a:pt x="4478528" y="327660"/>
                  </a:moveTo>
                  <a:cubicBezTo>
                    <a:pt x="4455668" y="312420"/>
                    <a:pt x="4448048" y="297180"/>
                    <a:pt x="4455668" y="274320"/>
                  </a:cubicBezTo>
                  <a:cubicBezTo>
                    <a:pt x="4463288" y="251460"/>
                    <a:pt x="4486148" y="243840"/>
                    <a:pt x="4509008" y="251460"/>
                  </a:cubicBezTo>
                  <a:cubicBezTo>
                    <a:pt x="4524248" y="259080"/>
                    <a:pt x="4531868" y="281940"/>
                    <a:pt x="4524248" y="304800"/>
                  </a:cubicBezTo>
                  <a:cubicBezTo>
                    <a:pt x="4516628" y="320040"/>
                    <a:pt x="4509008" y="327660"/>
                    <a:pt x="4493768" y="327660"/>
                  </a:cubicBezTo>
                  <a:cubicBezTo>
                    <a:pt x="4486148" y="327660"/>
                    <a:pt x="4478528" y="327660"/>
                    <a:pt x="4478528" y="327660"/>
                  </a:cubicBezTo>
                  <a:close/>
                  <a:moveTo>
                    <a:pt x="2155444" y="228600"/>
                  </a:moveTo>
                  <a:cubicBezTo>
                    <a:pt x="2147824" y="205740"/>
                    <a:pt x="2155444" y="182880"/>
                    <a:pt x="2178304" y="175260"/>
                  </a:cubicBezTo>
                  <a:cubicBezTo>
                    <a:pt x="2193544" y="175260"/>
                    <a:pt x="2216404" y="182880"/>
                    <a:pt x="2224024" y="205740"/>
                  </a:cubicBezTo>
                  <a:cubicBezTo>
                    <a:pt x="2231644" y="220980"/>
                    <a:pt x="2224024" y="243840"/>
                    <a:pt x="2201164" y="251460"/>
                  </a:cubicBezTo>
                  <a:cubicBezTo>
                    <a:pt x="2201164" y="251460"/>
                    <a:pt x="2193544" y="251460"/>
                    <a:pt x="2185924" y="251460"/>
                  </a:cubicBezTo>
                  <a:cubicBezTo>
                    <a:pt x="2170684" y="251460"/>
                    <a:pt x="2155444" y="243840"/>
                    <a:pt x="2155444" y="228600"/>
                  </a:cubicBezTo>
                  <a:close/>
                  <a:moveTo>
                    <a:pt x="4280535" y="251460"/>
                  </a:moveTo>
                  <a:cubicBezTo>
                    <a:pt x="4257675" y="243840"/>
                    <a:pt x="4250055" y="220980"/>
                    <a:pt x="4257675" y="198120"/>
                  </a:cubicBezTo>
                  <a:cubicBezTo>
                    <a:pt x="4265295" y="182880"/>
                    <a:pt x="4280535" y="167640"/>
                    <a:pt x="4303395" y="175260"/>
                  </a:cubicBezTo>
                  <a:cubicBezTo>
                    <a:pt x="4326255" y="182880"/>
                    <a:pt x="4333875" y="205740"/>
                    <a:pt x="4326255" y="220980"/>
                  </a:cubicBezTo>
                  <a:cubicBezTo>
                    <a:pt x="4318635" y="243840"/>
                    <a:pt x="4303395" y="251460"/>
                    <a:pt x="4288155" y="251460"/>
                  </a:cubicBezTo>
                  <a:cubicBezTo>
                    <a:pt x="4288155" y="251460"/>
                    <a:pt x="4280535" y="251460"/>
                    <a:pt x="4280535" y="251460"/>
                  </a:cubicBezTo>
                  <a:close/>
                  <a:moveTo>
                    <a:pt x="2353564" y="160020"/>
                  </a:moveTo>
                  <a:cubicBezTo>
                    <a:pt x="2353564" y="137160"/>
                    <a:pt x="2361184" y="121920"/>
                    <a:pt x="2384044" y="114300"/>
                  </a:cubicBezTo>
                  <a:cubicBezTo>
                    <a:pt x="2406904" y="106680"/>
                    <a:pt x="2422144" y="121920"/>
                    <a:pt x="2429764" y="137160"/>
                  </a:cubicBezTo>
                  <a:cubicBezTo>
                    <a:pt x="2437384" y="160020"/>
                    <a:pt x="2422144" y="182880"/>
                    <a:pt x="2406904" y="190500"/>
                  </a:cubicBezTo>
                  <a:cubicBezTo>
                    <a:pt x="2399284" y="190500"/>
                    <a:pt x="2399284" y="190500"/>
                    <a:pt x="2391664" y="190500"/>
                  </a:cubicBezTo>
                  <a:cubicBezTo>
                    <a:pt x="2376424" y="190500"/>
                    <a:pt x="2361184" y="175260"/>
                    <a:pt x="2353564" y="160020"/>
                  </a:cubicBezTo>
                  <a:close/>
                  <a:moveTo>
                    <a:pt x="4074922" y="182880"/>
                  </a:moveTo>
                  <a:cubicBezTo>
                    <a:pt x="4059682" y="182880"/>
                    <a:pt x="4044442" y="160020"/>
                    <a:pt x="4052062" y="137160"/>
                  </a:cubicBezTo>
                  <a:cubicBezTo>
                    <a:pt x="4052062" y="121920"/>
                    <a:pt x="4074922" y="106680"/>
                    <a:pt x="4097782" y="114300"/>
                  </a:cubicBezTo>
                  <a:cubicBezTo>
                    <a:pt x="4120642" y="114300"/>
                    <a:pt x="4128262" y="137160"/>
                    <a:pt x="4120642" y="160020"/>
                  </a:cubicBezTo>
                  <a:cubicBezTo>
                    <a:pt x="4120642" y="175260"/>
                    <a:pt x="4105402" y="190500"/>
                    <a:pt x="4090162" y="190500"/>
                  </a:cubicBezTo>
                  <a:cubicBezTo>
                    <a:pt x="4082542" y="190500"/>
                    <a:pt x="4082542" y="182880"/>
                    <a:pt x="4074922" y="182880"/>
                  </a:cubicBezTo>
                  <a:close/>
                  <a:moveTo>
                    <a:pt x="2566797" y="106680"/>
                  </a:moveTo>
                  <a:cubicBezTo>
                    <a:pt x="2559177" y="91440"/>
                    <a:pt x="2574417" y="68580"/>
                    <a:pt x="2597277" y="60960"/>
                  </a:cubicBezTo>
                  <a:cubicBezTo>
                    <a:pt x="2612517" y="60960"/>
                    <a:pt x="2635377" y="76200"/>
                    <a:pt x="2635377" y="91440"/>
                  </a:cubicBezTo>
                  <a:cubicBezTo>
                    <a:pt x="2642997" y="114300"/>
                    <a:pt x="2627757" y="137160"/>
                    <a:pt x="2612517" y="137160"/>
                  </a:cubicBezTo>
                  <a:cubicBezTo>
                    <a:pt x="2604897" y="137160"/>
                    <a:pt x="2604897" y="137160"/>
                    <a:pt x="2604897" y="137160"/>
                  </a:cubicBezTo>
                  <a:cubicBezTo>
                    <a:pt x="2582037" y="137160"/>
                    <a:pt x="2566797" y="129540"/>
                    <a:pt x="2566797" y="106680"/>
                  </a:cubicBezTo>
                  <a:close/>
                  <a:moveTo>
                    <a:pt x="3869182" y="137160"/>
                  </a:moveTo>
                  <a:cubicBezTo>
                    <a:pt x="3846322" y="129540"/>
                    <a:pt x="3838702" y="114300"/>
                    <a:pt x="3838702" y="91440"/>
                  </a:cubicBezTo>
                  <a:cubicBezTo>
                    <a:pt x="3846322" y="68580"/>
                    <a:pt x="3861562" y="60960"/>
                    <a:pt x="3884422" y="60960"/>
                  </a:cubicBezTo>
                  <a:cubicBezTo>
                    <a:pt x="3907282" y="68580"/>
                    <a:pt x="3922522" y="83820"/>
                    <a:pt x="3914902" y="106680"/>
                  </a:cubicBezTo>
                  <a:cubicBezTo>
                    <a:pt x="3914902" y="121920"/>
                    <a:pt x="3899662" y="137160"/>
                    <a:pt x="3876802" y="137160"/>
                  </a:cubicBezTo>
                  <a:cubicBezTo>
                    <a:pt x="3876802" y="137160"/>
                    <a:pt x="3876802" y="137160"/>
                    <a:pt x="3869182" y="137160"/>
                  </a:cubicBezTo>
                  <a:close/>
                  <a:moveTo>
                    <a:pt x="2772410" y="68580"/>
                  </a:moveTo>
                  <a:cubicBezTo>
                    <a:pt x="2772410" y="45720"/>
                    <a:pt x="2787650" y="30480"/>
                    <a:pt x="2810510" y="30480"/>
                  </a:cubicBezTo>
                  <a:cubicBezTo>
                    <a:pt x="2825750" y="22860"/>
                    <a:pt x="2848610" y="38100"/>
                    <a:pt x="2848610" y="60960"/>
                  </a:cubicBezTo>
                  <a:cubicBezTo>
                    <a:pt x="2856230" y="83820"/>
                    <a:pt x="2840990" y="99060"/>
                    <a:pt x="2818130" y="106680"/>
                  </a:cubicBezTo>
                  <a:cubicBezTo>
                    <a:pt x="2818130" y="106680"/>
                    <a:pt x="2818130" y="106680"/>
                    <a:pt x="2810510" y="106680"/>
                  </a:cubicBezTo>
                  <a:cubicBezTo>
                    <a:pt x="2795270" y="106680"/>
                    <a:pt x="2780030" y="91440"/>
                    <a:pt x="2772410" y="68580"/>
                  </a:cubicBezTo>
                  <a:close/>
                  <a:moveTo>
                    <a:pt x="3663569" y="99060"/>
                  </a:moveTo>
                  <a:cubicBezTo>
                    <a:pt x="3640709" y="99060"/>
                    <a:pt x="3625469" y="83820"/>
                    <a:pt x="3633089" y="60960"/>
                  </a:cubicBezTo>
                  <a:cubicBezTo>
                    <a:pt x="3633089" y="38100"/>
                    <a:pt x="3648329" y="22860"/>
                    <a:pt x="3671189" y="22860"/>
                  </a:cubicBezTo>
                  <a:cubicBezTo>
                    <a:pt x="3694049" y="30480"/>
                    <a:pt x="3709289" y="45720"/>
                    <a:pt x="3701669" y="68580"/>
                  </a:cubicBezTo>
                  <a:cubicBezTo>
                    <a:pt x="3701669" y="91440"/>
                    <a:pt x="3686429" y="99060"/>
                    <a:pt x="3663569" y="99060"/>
                  </a:cubicBezTo>
                  <a:close/>
                  <a:moveTo>
                    <a:pt x="2985770" y="45720"/>
                  </a:moveTo>
                  <a:cubicBezTo>
                    <a:pt x="2985770" y="22860"/>
                    <a:pt x="3001010" y="7620"/>
                    <a:pt x="3023870" y="7620"/>
                  </a:cubicBezTo>
                  <a:cubicBezTo>
                    <a:pt x="3046730" y="7620"/>
                    <a:pt x="3061970" y="22860"/>
                    <a:pt x="3061970" y="38100"/>
                  </a:cubicBezTo>
                  <a:cubicBezTo>
                    <a:pt x="3061970" y="60960"/>
                    <a:pt x="3046730" y="83820"/>
                    <a:pt x="3031490" y="83820"/>
                  </a:cubicBezTo>
                  <a:cubicBezTo>
                    <a:pt x="3031490" y="83820"/>
                    <a:pt x="3023870" y="83820"/>
                    <a:pt x="3023870" y="83820"/>
                  </a:cubicBezTo>
                  <a:cubicBezTo>
                    <a:pt x="3008630" y="83820"/>
                    <a:pt x="2985770" y="68580"/>
                    <a:pt x="2985770" y="45720"/>
                  </a:cubicBezTo>
                  <a:close/>
                  <a:moveTo>
                    <a:pt x="3450336" y="83820"/>
                  </a:moveTo>
                  <a:cubicBezTo>
                    <a:pt x="3427476" y="76200"/>
                    <a:pt x="3412236" y="60960"/>
                    <a:pt x="3412236" y="38100"/>
                  </a:cubicBezTo>
                  <a:cubicBezTo>
                    <a:pt x="3419856" y="22860"/>
                    <a:pt x="3435096" y="0"/>
                    <a:pt x="3457956" y="7620"/>
                  </a:cubicBezTo>
                  <a:cubicBezTo>
                    <a:pt x="3480816" y="7620"/>
                    <a:pt x="3496056" y="22860"/>
                    <a:pt x="3488436" y="45720"/>
                  </a:cubicBezTo>
                  <a:cubicBezTo>
                    <a:pt x="3488436" y="68580"/>
                    <a:pt x="3473196" y="83820"/>
                    <a:pt x="3450336" y="83820"/>
                  </a:cubicBezTo>
                  <a:close/>
                  <a:moveTo>
                    <a:pt x="3199003" y="38100"/>
                  </a:moveTo>
                  <a:cubicBezTo>
                    <a:pt x="3199003" y="15240"/>
                    <a:pt x="3221863" y="0"/>
                    <a:pt x="3237103" y="0"/>
                  </a:cubicBezTo>
                  <a:cubicBezTo>
                    <a:pt x="3259963" y="0"/>
                    <a:pt x="3275203" y="15240"/>
                    <a:pt x="3275203" y="38100"/>
                  </a:cubicBezTo>
                  <a:cubicBezTo>
                    <a:pt x="3275203" y="60960"/>
                    <a:pt x="3259963" y="76200"/>
                    <a:pt x="3237103" y="76200"/>
                  </a:cubicBezTo>
                  <a:cubicBezTo>
                    <a:pt x="3221863" y="76200"/>
                    <a:pt x="3199003" y="60960"/>
                    <a:pt x="3199003" y="381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0" name="Freeform 20"/>
          <p:cNvSpPr/>
          <p:nvPr/>
        </p:nvSpPr>
        <p:spPr>
          <a:xfrm>
            <a:off x="5435479" y="6409311"/>
            <a:ext cx="3181129" cy="3182872"/>
          </a:xfrm>
          <a:custGeom>
            <a:avLst/>
            <a:gdLst/>
            <a:ahLst/>
            <a:cxnLst/>
            <a:rect l="l" t="t" r="r" b="b"/>
            <a:pathLst>
              <a:path w="659218" h="651000">
                <a:moveTo>
                  <a:pt x="329609" y="0"/>
                </a:moveTo>
                <a:cubicBezTo>
                  <a:pt x="147571" y="0"/>
                  <a:pt x="0" y="145731"/>
                  <a:pt x="0" y="325500"/>
                </a:cubicBezTo>
                <a:cubicBezTo>
                  <a:pt x="0" y="505269"/>
                  <a:pt x="147571" y="651000"/>
                  <a:pt x="329609" y="651000"/>
                </a:cubicBezTo>
                <a:cubicBezTo>
                  <a:pt x="511647" y="651000"/>
                  <a:pt x="659218" y="505269"/>
                  <a:pt x="659218" y="325500"/>
                </a:cubicBezTo>
                <a:cubicBezTo>
                  <a:pt x="659218" y="145731"/>
                  <a:pt x="511647" y="0"/>
                  <a:pt x="329609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cap="sq">
            <a:noFill/>
            <a:prstDash val="solid"/>
            <a:miter/>
          </a:ln>
        </p:spPr>
      </p:sp>
      <p:grpSp>
        <p:nvGrpSpPr>
          <p:cNvPr id="22" name="Group 22"/>
          <p:cNvGrpSpPr/>
          <p:nvPr/>
        </p:nvGrpSpPr>
        <p:grpSpPr>
          <a:xfrm>
            <a:off x="5642532" y="6598235"/>
            <a:ext cx="2766987" cy="2805006"/>
            <a:chOff x="0" y="0"/>
            <a:chExt cx="6489360" cy="649296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6489446" cy="6493002"/>
            </a:xfrm>
            <a:custGeom>
              <a:avLst/>
              <a:gdLst/>
              <a:ahLst/>
              <a:cxnLst/>
              <a:rect l="l" t="t" r="r" b="b"/>
              <a:pathLst>
                <a:path w="6489446" h="6493002">
                  <a:moveTo>
                    <a:pt x="3244723" y="6493002"/>
                  </a:moveTo>
                  <a:cubicBezTo>
                    <a:pt x="3221863" y="6493002"/>
                    <a:pt x="3206623" y="6470142"/>
                    <a:pt x="3206623" y="6454902"/>
                  </a:cubicBezTo>
                  <a:cubicBezTo>
                    <a:pt x="3206623" y="6432042"/>
                    <a:pt x="3221863" y="6416802"/>
                    <a:pt x="3244723" y="6416802"/>
                  </a:cubicBezTo>
                  <a:cubicBezTo>
                    <a:pt x="3252343" y="6416802"/>
                    <a:pt x="3252343" y="6416802"/>
                    <a:pt x="3252343" y="6416802"/>
                  </a:cubicBezTo>
                  <a:cubicBezTo>
                    <a:pt x="3275203" y="6416802"/>
                    <a:pt x="3290443" y="6432042"/>
                    <a:pt x="3290443" y="6454902"/>
                  </a:cubicBezTo>
                  <a:cubicBezTo>
                    <a:pt x="3290443" y="6470142"/>
                    <a:pt x="3275203" y="6493002"/>
                    <a:pt x="3252343" y="6493002"/>
                  </a:cubicBezTo>
                  <a:cubicBezTo>
                    <a:pt x="3252343" y="6493002"/>
                    <a:pt x="3252343" y="6493002"/>
                    <a:pt x="3244723" y="6493002"/>
                  </a:cubicBezTo>
                  <a:close/>
                  <a:moveTo>
                    <a:pt x="3023870" y="6485382"/>
                  </a:moveTo>
                  <a:cubicBezTo>
                    <a:pt x="3008630" y="6477762"/>
                    <a:pt x="2993390" y="6462522"/>
                    <a:pt x="2993390" y="6439662"/>
                  </a:cubicBezTo>
                  <a:cubicBezTo>
                    <a:pt x="2993390" y="6424422"/>
                    <a:pt x="3008630" y="6409182"/>
                    <a:pt x="3031490" y="6409182"/>
                  </a:cubicBezTo>
                  <a:cubicBezTo>
                    <a:pt x="3054350" y="6409182"/>
                    <a:pt x="3069590" y="6424422"/>
                    <a:pt x="3069590" y="6447282"/>
                  </a:cubicBezTo>
                  <a:cubicBezTo>
                    <a:pt x="3069590" y="6470142"/>
                    <a:pt x="3046730" y="6485382"/>
                    <a:pt x="3031490" y="6485382"/>
                  </a:cubicBezTo>
                  <a:cubicBezTo>
                    <a:pt x="3031490" y="6485382"/>
                    <a:pt x="3031490" y="6485382"/>
                    <a:pt x="3023870" y="6485382"/>
                  </a:cubicBezTo>
                  <a:close/>
                  <a:moveTo>
                    <a:pt x="3427603" y="6447282"/>
                  </a:moveTo>
                  <a:cubicBezTo>
                    <a:pt x="3427603" y="6424422"/>
                    <a:pt x="3442843" y="6409182"/>
                    <a:pt x="3465703" y="6409182"/>
                  </a:cubicBezTo>
                  <a:cubicBezTo>
                    <a:pt x="3480943" y="6401562"/>
                    <a:pt x="3503803" y="6424422"/>
                    <a:pt x="3503803" y="6439662"/>
                  </a:cubicBezTo>
                  <a:cubicBezTo>
                    <a:pt x="3503803" y="6462522"/>
                    <a:pt x="3488563" y="6477762"/>
                    <a:pt x="3465703" y="6485382"/>
                  </a:cubicBezTo>
                  <a:cubicBezTo>
                    <a:pt x="3442843" y="6485382"/>
                    <a:pt x="3427603" y="6470142"/>
                    <a:pt x="3427603" y="6447282"/>
                  </a:cubicBezTo>
                  <a:close/>
                  <a:moveTo>
                    <a:pt x="2810637" y="6462522"/>
                  </a:moveTo>
                  <a:cubicBezTo>
                    <a:pt x="2787777" y="6454902"/>
                    <a:pt x="2772537" y="6439662"/>
                    <a:pt x="2780157" y="6416802"/>
                  </a:cubicBezTo>
                  <a:cubicBezTo>
                    <a:pt x="2780157" y="6401562"/>
                    <a:pt x="2803017" y="6386322"/>
                    <a:pt x="2818257" y="6386322"/>
                  </a:cubicBezTo>
                  <a:cubicBezTo>
                    <a:pt x="2841117" y="6386322"/>
                    <a:pt x="2856357" y="6409182"/>
                    <a:pt x="2856357" y="6432042"/>
                  </a:cubicBezTo>
                  <a:cubicBezTo>
                    <a:pt x="2848737" y="6447282"/>
                    <a:pt x="2833497" y="6462522"/>
                    <a:pt x="2818257" y="6462522"/>
                  </a:cubicBezTo>
                  <a:cubicBezTo>
                    <a:pt x="2818257" y="6462522"/>
                    <a:pt x="2810637" y="6462522"/>
                    <a:pt x="2810637" y="6462522"/>
                  </a:cubicBezTo>
                  <a:close/>
                  <a:moveTo>
                    <a:pt x="3640836" y="6424422"/>
                  </a:moveTo>
                  <a:cubicBezTo>
                    <a:pt x="3640836" y="6409182"/>
                    <a:pt x="3656076" y="6386322"/>
                    <a:pt x="3671316" y="6386322"/>
                  </a:cubicBezTo>
                  <a:cubicBezTo>
                    <a:pt x="3694176" y="6378702"/>
                    <a:pt x="3709416" y="6393942"/>
                    <a:pt x="3717036" y="6416802"/>
                  </a:cubicBezTo>
                  <a:cubicBezTo>
                    <a:pt x="3717036" y="6439662"/>
                    <a:pt x="3701796" y="6454902"/>
                    <a:pt x="3686556" y="6462522"/>
                  </a:cubicBezTo>
                  <a:cubicBezTo>
                    <a:pt x="3678936" y="6462522"/>
                    <a:pt x="3678936" y="6462522"/>
                    <a:pt x="3678936" y="6462522"/>
                  </a:cubicBezTo>
                  <a:cubicBezTo>
                    <a:pt x="3656076" y="6462522"/>
                    <a:pt x="3640836" y="6447282"/>
                    <a:pt x="3640836" y="6424422"/>
                  </a:cubicBezTo>
                  <a:close/>
                  <a:moveTo>
                    <a:pt x="2597404" y="6424422"/>
                  </a:moveTo>
                  <a:cubicBezTo>
                    <a:pt x="2574544" y="6424422"/>
                    <a:pt x="2566924" y="6401562"/>
                    <a:pt x="2566924" y="6378702"/>
                  </a:cubicBezTo>
                  <a:cubicBezTo>
                    <a:pt x="2574544" y="6363462"/>
                    <a:pt x="2589784" y="6348222"/>
                    <a:pt x="2612644" y="6348222"/>
                  </a:cubicBezTo>
                  <a:cubicBezTo>
                    <a:pt x="2635504" y="6355842"/>
                    <a:pt x="2650744" y="6378702"/>
                    <a:pt x="2643124" y="6393942"/>
                  </a:cubicBezTo>
                  <a:cubicBezTo>
                    <a:pt x="2635504" y="6416802"/>
                    <a:pt x="2620264" y="6424422"/>
                    <a:pt x="2605024" y="6424422"/>
                  </a:cubicBezTo>
                  <a:cubicBezTo>
                    <a:pt x="2605024" y="6424422"/>
                    <a:pt x="2597404" y="6424422"/>
                    <a:pt x="2597404" y="6424422"/>
                  </a:cubicBezTo>
                  <a:close/>
                  <a:moveTo>
                    <a:pt x="3854196" y="6393942"/>
                  </a:moveTo>
                  <a:cubicBezTo>
                    <a:pt x="3846576" y="6371082"/>
                    <a:pt x="3861816" y="6355842"/>
                    <a:pt x="3884676" y="6348222"/>
                  </a:cubicBezTo>
                  <a:cubicBezTo>
                    <a:pt x="3899916" y="6348222"/>
                    <a:pt x="3922776" y="6355842"/>
                    <a:pt x="3930396" y="6378702"/>
                  </a:cubicBezTo>
                  <a:cubicBezTo>
                    <a:pt x="3930396" y="6401562"/>
                    <a:pt x="3915156" y="6416802"/>
                    <a:pt x="3899916" y="6424422"/>
                  </a:cubicBezTo>
                  <a:cubicBezTo>
                    <a:pt x="3892296" y="6424422"/>
                    <a:pt x="3892296" y="6424422"/>
                    <a:pt x="3892296" y="6424422"/>
                  </a:cubicBezTo>
                  <a:cubicBezTo>
                    <a:pt x="3869436" y="6424422"/>
                    <a:pt x="3854196" y="6409182"/>
                    <a:pt x="3854196" y="6393942"/>
                  </a:cubicBezTo>
                  <a:close/>
                  <a:moveTo>
                    <a:pt x="2384171" y="6378702"/>
                  </a:moveTo>
                  <a:cubicBezTo>
                    <a:pt x="2368931" y="6371082"/>
                    <a:pt x="2353691" y="6348222"/>
                    <a:pt x="2361311" y="6325362"/>
                  </a:cubicBezTo>
                  <a:cubicBezTo>
                    <a:pt x="2368931" y="6310122"/>
                    <a:pt x="2384171" y="6294882"/>
                    <a:pt x="2407031" y="6302502"/>
                  </a:cubicBezTo>
                  <a:cubicBezTo>
                    <a:pt x="2429891" y="6310122"/>
                    <a:pt x="2437511" y="6325362"/>
                    <a:pt x="2437511" y="6348222"/>
                  </a:cubicBezTo>
                  <a:cubicBezTo>
                    <a:pt x="2429891" y="6363462"/>
                    <a:pt x="2414651" y="6378702"/>
                    <a:pt x="2399411" y="6378702"/>
                  </a:cubicBezTo>
                  <a:cubicBezTo>
                    <a:pt x="2391791" y="6378702"/>
                    <a:pt x="2391791" y="6378702"/>
                    <a:pt x="2384171" y="6378702"/>
                  </a:cubicBezTo>
                  <a:close/>
                  <a:moveTo>
                    <a:pt x="4059809" y="6348222"/>
                  </a:moveTo>
                  <a:cubicBezTo>
                    <a:pt x="4052189" y="6325362"/>
                    <a:pt x="4067429" y="6302502"/>
                    <a:pt x="4090289" y="6302502"/>
                  </a:cubicBezTo>
                  <a:cubicBezTo>
                    <a:pt x="4105529" y="6294882"/>
                    <a:pt x="4128389" y="6302502"/>
                    <a:pt x="4136009" y="6325362"/>
                  </a:cubicBezTo>
                  <a:cubicBezTo>
                    <a:pt x="4143629" y="6348222"/>
                    <a:pt x="4128389" y="6371082"/>
                    <a:pt x="4105529" y="6371082"/>
                  </a:cubicBezTo>
                  <a:cubicBezTo>
                    <a:pt x="4105529" y="6371082"/>
                    <a:pt x="4097909" y="6371082"/>
                    <a:pt x="4097909" y="6371082"/>
                  </a:cubicBezTo>
                  <a:cubicBezTo>
                    <a:pt x="4082669" y="6371082"/>
                    <a:pt x="4067429" y="6363462"/>
                    <a:pt x="4059809" y="6348222"/>
                  </a:cubicBezTo>
                  <a:close/>
                  <a:moveTo>
                    <a:pt x="2178558" y="6310122"/>
                  </a:moveTo>
                  <a:cubicBezTo>
                    <a:pt x="2163318" y="6302502"/>
                    <a:pt x="2148078" y="6279642"/>
                    <a:pt x="2155698" y="6264402"/>
                  </a:cubicBezTo>
                  <a:cubicBezTo>
                    <a:pt x="2163318" y="6241542"/>
                    <a:pt x="2186178" y="6233922"/>
                    <a:pt x="2209038" y="6241542"/>
                  </a:cubicBezTo>
                  <a:cubicBezTo>
                    <a:pt x="2224278" y="6249162"/>
                    <a:pt x="2239518" y="6264402"/>
                    <a:pt x="2231898" y="6287262"/>
                  </a:cubicBezTo>
                  <a:cubicBezTo>
                    <a:pt x="2224278" y="6302502"/>
                    <a:pt x="2209038" y="6310122"/>
                    <a:pt x="2193798" y="6310122"/>
                  </a:cubicBezTo>
                  <a:cubicBezTo>
                    <a:pt x="2186178" y="6310122"/>
                    <a:pt x="2186178" y="6310122"/>
                    <a:pt x="2178558" y="6310122"/>
                  </a:cubicBezTo>
                  <a:close/>
                  <a:moveTo>
                    <a:pt x="4265549" y="6287262"/>
                  </a:moveTo>
                  <a:cubicBezTo>
                    <a:pt x="4257929" y="6264402"/>
                    <a:pt x="4273169" y="6241542"/>
                    <a:pt x="4288409" y="6233922"/>
                  </a:cubicBezTo>
                  <a:cubicBezTo>
                    <a:pt x="4311269" y="6226302"/>
                    <a:pt x="4334129" y="6241542"/>
                    <a:pt x="4341749" y="6256782"/>
                  </a:cubicBezTo>
                  <a:cubicBezTo>
                    <a:pt x="4341749" y="6279642"/>
                    <a:pt x="4334129" y="6302502"/>
                    <a:pt x="4311269" y="6310122"/>
                  </a:cubicBezTo>
                  <a:cubicBezTo>
                    <a:pt x="4311269" y="6310122"/>
                    <a:pt x="4303649" y="6310122"/>
                    <a:pt x="4303649" y="6310122"/>
                  </a:cubicBezTo>
                  <a:cubicBezTo>
                    <a:pt x="4288409" y="6310122"/>
                    <a:pt x="4273169" y="6302502"/>
                    <a:pt x="4265549" y="6287262"/>
                  </a:cubicBezTo>
                  <a:close/>
                  <a:moveTo>
                    <a:pt x="1980565" y="6233922"/>
                  </a:moveTo>
                  <a:cubicBezTo>
                    <a:pt x="1957705" y="6226302"/>
                    <a:pt x="1950085" y="6203442"/>
                    <a:pt x="1957705" y="6180582"/>
                  </a:cubicBezTo>
                  <a:cubicBezTo>
                    <a:pt x="1965325" y="6165342"/>
                    <a:pt x="1988185" y="6157722"/>
                    <a:pt x="2011045" y="6165342"/>
                  </a:cubicBezTo>
                  <a:cubicBezTo>
                    <a:pt x="2026285" y="6172962"/>
                    <a:pt x="2033905" y="6195822"/>
                    <a:pt x="2026285" y="6211062"/>
                  </a:cubicBezTo>
                  <a:cubicBezTo>
                    <a:pt x="2018665" y="6226302"/>
                    <a:pt x="2011045" y="6233922"/>
                    <a:pt x="1995805" y="6233922"/>
                  </a:cubicBezTo>
                  <a:cubicBezTo>
                    <a:pt x="1988185" y="6233922"/>
                    <a:pt x="1980565" y="6233922"/>
                    <a:pt x="1980565" y="6233922"/>
                  </a:cubicBezTo>
                  <a:close/>
                  <a:moveTo>
                    <a:pt x="4463542" y="6211062"/>
                  </a:moveTo>
                  <a:cubicBezTo>
                    <a:pt x="4455922" y="6188202"/>
                    <a:pt x="4463542" y="6165342"/>
                    <a:pt x="4486402" y="6157722"/>
                  </a:cubicBezTo>
                  <a:cubicBezTo>
                    <a:pt x="4509262" y="6150102"/>
                    <a:pt x="4524502" y="6157722"/>
                    <a:pt x="4539742" y="6180582"/>
                  </a:cubicBezTo>
                  <a:cubicBezTo>
                    <a:pt x="4547362" y="6195822"/>
                    <a:pt x="4532122" y="6218682"/>
                    <a:pt x="4516882" y="6226302"/>
                  </a:cubicBezTo>
                  <a:cubicBezTo>
                    <a:pt x="4509262" y="6233922"/>
                    <a:pt x="4509262" y="6233922"/>
                    <a:pt x="4501642" y="6233922"/>
                  </a:cubicBezTo>
                  <a:cubicBezTo>
                    <a:pt x="4486402" y="6233922"/>
                    <a:pt x="4471162" y="6226302"/>
                    <a:pt x="4463542" y="6211062"/>
                  </a:cubicBezTo>
                  <a:close/>
                  <a:moveTo>
                    <a:pt x="1782445" y="6142482"/>
                  </a:moveTo>
                  <a:cubicBezTo>
                    <a:pt x="1759585" y="6134862"/>
                    <a:pt x="1751965" y="6112002"/>
                    <a:pt x="1767205" y="6089142"/>
                  </a:cubicBezTo>
                  <a:cubicBezTo>
                    <a:pt x="1774825" y="6073902"/>
                    <a:pt x="1797685" y="6066282"/>
                    <a:pt x="1812925" y="6073902"/>
                  </a:cubicBezTo>
                  <a:cubicBezTo>
                    <a:pt x="1835785" y="6081522"/>
                    <a:pt x="1843405" y="6104382"/>
                    <a:pt x="1835785" y="6127242"/>
                  </a:cubicBezTo>
                  <a:cubicBezTo>
                    <a:pt x="1828165" y="6134862"/>
                    <a:pt x="1812925" y="6142482"/>
                    <a:pt x="1797685" y="6142482"/>
                  </a:cubicBezTo>
                  <a:cubicBezTo>
                    <a:pt x="1790065" y="6142482"/>
                    <a:pt x="1790065" y="6142482"/>
                    <a:pt x="1782445" y="6142482"/>
                  </a:cubicBezTo>
                  <a:close/>
                  <a:moveTo>
                    <a:pt x="4661535" y="6119622"/>
                  </a:moveTo>
                  <a:cubicBezTo>
                    <a:pt x="4653915" y="6104382"/>
                    <a:pt x="4661535" y="6081522"/>
                    <a:pt x="4676775" y="6073902"/>
                  </a:cubicBezTo>
                  <a:cubicBezTo>
                    <a:pt x="4699635" y="6058662"/>
                    <a:pt x="4722495" y="6066282"/>
                    <a:pt x="4730115" y="6089142"/>
                  </a:cubicBezTo>
                  <a:cubicBezTo>
                    <a:pt x="4737735" y="6104382"/>
                    <a:pt x="4730115" y="6127242"/>
                    <a:pt x="4714875" y="6134862"/>
                  </a:cubicBezTo>
                  <a:cubicBezTo>
                    <a:pt x="4707255" y="6142482"/>
                    <a:pt x="4699635" y="6142482"/>
                    <a:pt x="4692015" y="6142482"/>
                  </a:cubicBezTo>
                  <a:cubicBezTo>
                    <a:pt x="4684395" y="6142482"/>
                    <a:pt x="4669155" y="6134862"/>
                    <a:pt x="4661535" y="6119622"/>
                  </a:cubicBezTo>
                  <a:close/>
                  <a:moveTo>
                    <a:pt x="1592072" y="6035802"/>
                  </a:moveTo>
                  <a:cubicBezTo>
                    <a:pt x="1576832" y="6028182"/>
                    <a:pt x="1569212" y="6005322"/>
                    <a:pt x="1576832" y="5982462"/>
                  </a:cubicBezTo>
                  <a:cubicBezTo>
                    <a:pt x="1592072" y="5967222"/>
                    <a:pt x="1614932" y="5959602"/>
                    <a:pt x="1630172" y="5974842"/>
                  </a:cubicBezTo>
                  <a:cubicBezTo>
                    <a:pt x="1645412" y="5982462"/>
                    <a:pt x="1653032" y="6005322"/>
                    <a:pt x="1645412" y="6020562"/>
                  </a:cubicBezTo>
                  <a:cubicBezTo>
                    <a:pt x="1637792" y="6035802"/>
                    <a:pt x="1622552" y="6043422"/>
                    <a:pt x="1607312" y="6043422"/>
                  </a:cubicBezTo>
                  <a:cubicBezTo>
                    <a:pt x="1607312" y="6043422"/>
                    <a:pt x="1599692" y="6043422"/>
                    <a:pt x="1592072" y="6035802"/>
                  </a:cubicBezTo>
                  <a:close/>
                  <a:moveTo>
                    <a:pt x="4852035" y="6020562"/>
                  </a:moveTo>
                  <a:cubicBezTo>
                    <a:pt x="4836795" y="6005322"/>
                    <a:pt x="4844415" y="5982462"/>
                    <a:pt x="4859655" y="5967222"/>
                  </a:cubicBezTo>
                  <a:cubicBezTo>
                    <a:pt x="4882515" y="5959602"/>
                    <a:pt x="4905375" y="5959602"/>
                    <a:pt x="4912995" y="5982462"/>
                  </a:cubicBezTo>
                  <a:cubicBezTo>
                    <a:pt x="4928235" y="5997702"/>
                    <a:pt x="4920615" y="6020562"/>
                    <a:pt x="4905375" y="6035802"/>
                  </a:cubicBezTo>
                  <a:cubicBezTo>
                    <a:pt x="4897755" y="6035802"/>
                    <a:pt x="4890135" y="6035802"/>
                    <a:pt x="4882515" y="6035802"/>
                  </a:cubicBezTo>
                  <a:cubicBezTo>
                    <a:pt x="4867275" y="6035802"/>
                    <a:pt x="4859655" y="6035802"/>
                    <a:pt x="4852035" y="6020562"/>
                  </a:cubicBezTo>
                  <a:close/>
                  <a:moveTo>
                    <a:pt x="1409319" y="5921502"/>
                  </a:moveTo>
                  <a:cubicBezTo>
                    <a:pt x="1394079" y="5906262"/>
                    <a:pt x="1386459" y="5883402"/>
                    <a:pt x="1401699" y="5868162"/>
                  </a:cubicBezTo>
                  <a:cubicBezTo>
                    <a:pt x="1409319" y="5852922"/>
                    <a:pt x="1432179" y="5845302"/>
                    <a:pt x="1455039" y="5860542"/>
                  </a:cubicBezTo>
                  <a:cubicBezTo>
                    <a:pt x="1470279" y="5868162"/>
                    <a:pt x="1470279" y="5891022"/>
                    <a:pt x="1462659" y="5906262"/>
                  </a:cubicBezTo>
                  <a:cubicBezTo>
                    <a:pt x="1455039" y="5921502"/>
                    <a:pt x="1439799" y="5929122"/>
                    <a:pt x="1432179" y="5929122"/>
                  </a:cubicBezTo>
                  <a:cubicBezTo>
                    <a:pt x="1424559" y="5929122"/>
                    <a:pt x="1416939" y="5921502"/>
                    <a:pt x="1409319" y="5921502"/>
                  </a:cubicBezTo>
                  <a:close/>
                  <a:moveTo>
                    <a:pt x="5034788" y="5906262"/>
                  </a:moveTo>
                  <a:cubicBezTo>
                    <a:pt x="5019548" y="5891022"/>
                    <a:pt x="5027168" y="5868162"/>
                    <a:pt x="5042408" y="5852922"/>
                  </a:cubicBezTo>
                  <a:cubicBezTo>
                    <a:pt x="5057648" y="5845302"/>
                    <a:pt x="5080508" y="5845302"/>
                    <a:pt x="5095748" y="5860542"/>
                  </a:cubicBezTo>
                  <a:cubicBezTo>
                    <a:pt x="5103368" y="5883402"/>
                    <a:pt x="5103368" y="5906262"/>
                    <a:pt x="5080508" y="5913882"/>
                  </a:cubicBezTo>
                  <a:cubicBezTo>
                    <a:pt x="5080508" y="5921502"/>
                    <a:pt x="5072888" y="5921502"/>
                    <a:pt x="5065268" y="5921502"/>
                  </a:cubicBezTo>
                  <a:cubicBezTo>
                    <a:pt x="5050028" y="5921502"/>
                    <a:pt x="5034788" y="5913882"/>
                    <a:pt x="5034788" y="5906262"/>
                  </a:cubicBezTo>
                  <a:close/>
                  <a:moveTo>
                    <a:pt x="1234059" y="5791962"/>
                  </a:moveTo>
                  <a:cubicBezTo>
                    <a:pt x="1218819" y="5776722"/>
                    <a:pt x="1211199" y="5753862"/>
                    <a:pt x="1226439" y="5738622"/>
                  </a:cubicBezTo>
                  <a:cubicBezTo>
                    <a:pt x="1241679" y="5723382"/>
                    <a:pt x="1264539" y="5715762"/>
                    <a:pt x="1279779" y="5731002"/>
                  </a:cubicBezTo>
                  <a:cubicBezTo>
                    <a:pt x="1295019" y="5746242"/>
                    <a:pt x="1302639" y="5769102"/>
                    <a:pt x="1287399" y="5784342"/>
                  </a:cubicBezTo>
                  <a:cubicBezTo>
                    <a:pt x="1279779" y="5791962"/>
                    <a:pt x="1272159" y="5799582"/>
                    <a:pt x="1256919" y="5799582"/>
                  </a:cubicBezTo>
                  <a:cubicBezTo>
                    <a:pt x="1249299" y="5799582"/>
                    <a:pt x="1241679" y="5799582"/>
                    <a:pt x="1234059" y="5791962"/>
                  </a:cubicBezTo>
                  <a:close/>
                  <a:moveTo>
                    <a:pt x="5202301" y="5784342"/>
                  </a:moveTo>
                  <a:cubicBezTo>
                    <a:pt x="5194681" y="5761482"/>
                    <a:pt x="5194681" y="5738622"/>
                    <a:pt x="5209921" y="5731002"/>
                  </a:cubicBezTo>
                  <a:cubicBezTo>
                    <a:pt x="5225161" y="5715762"/>
                    <a:pt x="5248021" y="5715762"/>
                    <a:pt x="5263261" y="5731002"/>
                  </a:cubicBezTo>
                  <a:cubicBezTo>
                    <a:pt x="5278501" y="5753862"/>
                    <a:pt x="5270881" y="5776722"/>
                    <a:pt x="5255641" y="5784342"/>
                  </a:cubicBezTo>
                  <a:cubicBezTo>
                    <a:pt x="5248021" y="5791962"/>
                    <a:pt x="5240401" y="5791962"/>
                    <a:pt x="5232781" y="5791962"/>
                  </a:cubicBezTo>
                  <a:cubicBezTo>
                    <a:pt x="5225161" y="5791962"/>
                    <a:pt x="5209921" y="5791962"/>
                    <a:pt x="5202301" y="5784342"/>
                  </a:cubicBezTo>
                  <a:close/>
                  <a:moveTo>
                    <a:pt x="1066292" y="5647055"/>
                  </a:moveTo>
                  <a:cubicBezTo>
                    <a:pt x="1051052" y="5639435"/>
                    <a:pt x="1051052" y="5608955"/>
                    <a:pt x="1066292" y="5593715"/>
                  </a:cubicBezTo>
                  <a:cubicBezTo>
                    <a:pt x="1081532" y="5578475"/>
                    <a:pt x="1104392" y="5578475"/>
                    <a:pt x="1119632" y="5593715"/>
                  </a:cubicBezTo>
                  <a:cubicBezTo>
                    <a:pt x="1134872" y="5608955"/>
                    <a:pt x="1134872" y="5631815"/>
                    <a:pt x="1119632" y="5647055"/>
                  </a:cubicBezTo>
                  <a:cubicBezTo>
                    <a:pt x="1112012" y="5654675"/>
                    <a:pt x="1104392" y="5662295"/>
                    <a:pt x="1096772" y="5662295"/>
                  </a:cubicBezTo>
                  <a:cubicBezTo>
                    <a:pt x="1081532" y="5662295"/>
                    <a:pt x="1073912" y="5654675"/>
                    <a:pt x="1066292" y="5647055"/>
                  </a:cubicBezTo>
                  <a:close/>
                  <a:moveTo>
                    <a:pt x="5369687" y="5647055"/>
                  </a:moveTo>
                  <a:cubicBezTo>
                    <a:pt x="5354447" y="5631815"/>
                    <a:pt x="5354447" y="5601335"/>
                    <a:pt x="5369687" y="5593715"/>
                  </a:cubicBezTo>
                  <a:cubicBezTo>
                    <a:pt x="5384927" y="5578475"/>
                    <a:pt x="5407787" y="5578475"/>
                    <a:pt x="5423027" y="5593715"/>
                  </a:cubicBezTo>
                  <a:cubicBezTo>
                    <a:pt x="5438267" y="5608955"/>
                    <a:pt x="5438267" y="5631815"/>
                    <a:pt x="5423027" y="5647055"/>
                  </a:cubicBezTo>
                  <a:cubicBezTo>
                    <a:pt x="5415407" y="5654675"/>
                    <a:pt x="5407787" y="5654675"/>
                    <a:pt x="5400167" y="5654675"/>
                  </a:cubicBezTo>
                  <a:cubicBezTo>
                    <a:pt x="5384927" y="5654675"/>
                    <a:pt x="5377307" y="5654675"/>
                    <a:pt x="5369687" y="5647055"/>
                  </a:cubicBezTo>
                  <a:close/>
                  <a:moveTo>
                    <a:pt x="914019" y="5502275"/>
                  </a:moveTo>
                  <a:cubicBezTo>
                    <a:pt x="898779" y="5487035"/>
                    <a:pt x="898779" y="5464175"/>
                    <a:pt x="914019" y="5448935"/>
                  </a:cubicBezTo>
                  <a:cubicBezTo>
                    <a:pt x="929259" y="5433695"/>
                    <a:pt x="952119" y="5433695"/>
                    <a:pt x="967359" y="5448935"/>
                  </a:cubicBezTo>
                  <a:cubicBezTo>
                    <a:pt x="982599" y="5464175"/>
                    <a:pt x="982599" y="5487035"/>
                    <a:pt x="967359" y="5502275"/>
                  </a:cubicBezTo>
                  <a:cubicBezTo>
                    <a:pt x="959739" y="5509895"/>
                    <a:pt x="952119" y="5509895"/>
                    <a:pt x="936879" y="5509895"/>
                  </a:cubicBezTo>
                  <a:cubicBezTo>
                    <a:pt x="929259" y="5509895"/>
                    <a:pt x="921639" y="5509895"/>
                    <a:pt x="914019" y="5502275"/>
                  </a:cubicBezTo>
                  <a:close/>
                  <a:moveTo>
                    <a:pt x="5522087" y="5494655"/>
                  </a:moveTo>
                  <a:cubicBezTo>
                    <a:pt x="5506847" y="5479415"/>
                    <a:pt x="5506847" y="5456555"/>
                    <a:pt x="5522087" y="5441315"/>
                  </a:cubicBezTo>
                  <a:cubicBezTo>
                    <a:pt x="5537327" y="5426075"/>
                    <a:pt x="5560187" y="5426075"/>
                    <a:pt x="5575427" y="5441315"/>
                  </a:cubicBezTo>
                  <a:cubicBezTo>
                    <a:pt x="5590667" y="5456555"/>
                    <a:pt x="5590667" y="5479415"/>
                    <a:pt x="5575427" y="5494655"/>
                  </a:cubicBezTo>
                  <a:cubicBezTo>
                    <a:pt x="5567807" y="5502275"/>
                    <a:pt x="5560187" y="5509895"/>
                    <a:pt x="5552567" y="5509895"/>
                  </a:cubicBezTo>
                  <a:cubicBezTo>
                    <a:pt x="5544947" y="5509895"/>
                    <a:pt x="5529707" y="5502275"/>
                    <a:pt x="5522087" y="5494655"/>
                  </a:cubicBezTo>
                  <a:close/>
                  <a:moveTo>
                    <a:pt x="769366" y="5342255"/>
                  </a:moveTo>
                  <a:cubicBezTo>
                    <a:pt x="754126" y="5319395"/>
                    <a:pt x="754126" y="5296535"/>
                    <a:pt x="769366" y="5288915"/>
                  </a:cubicBezTo>
                  <a:cubicBezTo>
                    <a:pt x="784606" y="5273675"/>
                    <a:pt x="815086" y="5273675"/>
                    <a:pt x="822706" y="5288915"/>
                  </a:cubicBezTo>
                  <a:cubicBezTo>
                    <a:pt x="837946" y="5304155"/>
                    <a:pt x="837946" y="5327015"/>
                    <a:pt x="822706" y="5342255"/>
                  </a:cubicBezTo>
                  <a:cubicBezTo>
                    <a:pt x="815086" y="5349875"/>
                    <a:pt x="807466" y="5349875"/>
                    <a:pt x="799846" y="5349875"/>
                  </a:cubicBezTo>
                  <a:cubicBezTo>
                    <a:pt x="784606" y="5349875"/>
                    <a:pt x="776986" y="5349875"/>
                    <a:pt x="769366" y="5342255"/>
                  </a:cubicBezTo>
                  <a:close/>
                  <a:moveTo>
                    <a:pt x="5666867" y="5342255"/>
                  </a:moveTo>
                  <a:cubicBezTo>
                    <a:pt x="5651627" y="5327015"/>
                    <a:pt x="5651627" y="5304155"/>
                    <a:pt x="5666867" y="5288915"/>
                  </a:cubicBezTo>
                  <a:cubicBezTo>
                    <a:pt x="5682107" y="5266055"/>
                    <a:pt x="5704967" y="5266055"/>
                    <a:pt x="5720207" y="5281295"/>
                  </a:cubicBezTo>
                  <a:cubicBezTo>
                    <a:pt x="5735447" y="5296535"/>
                    <a:pt x="5735447" y="5319395"/>
                    <a:pt x="5720207" y="5334635"/>
                  </a:cubicBezTo>
                  <a:cubicBezTo>
                    <a:pt x="5712587" y="5342255"/>
                    <a:pt x="5704967" y="5349875"/>
                    <a:pt x="5697347" y="5349875"/>
                  </a:cubicBezTo>
                  <a:cubicBezTo>
                    <a:pt x="5682107" y="5349875"/>
                    <a:pt x="5674487" y="5342255"/>
                    <a:pt x="5666867" y="5342255"/>
                  </a:cubicBezTo>
                  <a:close/>
                  <a:moveTo>
                    <a:pt x="632206" y="5166995"/>
                  </a:moveTo>
                  <a:cubicBezTo>
                    <a:pt x="616966" y="5151755"/>
                    <a:pt x="624586" y="5128895"/>
                    <a:pt x="639826" y="5113655"/>
                  </a:cubicBezTo>
                  <a:cubicBezTo>
                    <a:pt x="655066" y="5106035"/>
                    <a:pt x="685546" y="5106035"/>
                    <a:pt x="693166" y="5121275"/>
                  </a:cubicBezTo>
                  <a:cubicBezTo>
                    <a:pt x="708406" y="5144135"/>
                    <a:pt x="700786" y="5166995"/>
                    <a:pt x="685546" y="5174615"/>
                  </a:cubicBezTo>
                  <a:cubicBezTo>
                    <a:pt x="677926" y="5182235"/>
                    <a:pt x="670306" y="5182235"/>
                    <a:pt x="662686" y="5182235"/>
                  </a:cubicBezTo>
                  <a:cubicBezTo>
                    <a:pt x="655066" y="5182235"/>
                    <a:pt x="639826" y="5182235"/>
                    <a:pt x="632206" y="5166995"/>
                  </a:cubicBezTo>
                  <a:close/>
                  <a:moveTo>
                    <a:pt x="5803900" y="5174615"/>
                  </a:moveTo>
                  <a:cubicBezTo>
                    <a:pt x="5788660" y="5159375"/>
                    <a:pt x="5781040" y="5136515"/>
                    <a:pt x="5796280" y="5121275"/>
                  </a:cubicBezTo>
                  <a:cubicBezTo>
                    <a:pt x="5811520" y="5106035"/>
                    <a:pt x="5834380" y="5098415"/>
                    <a:pt x="5849620" y="5113655"/>
                  </a:cubicBezTo>
                  <a:cubicBezTo>
                    <a:pt x="5864860" y="5121275"/>
                    <a:pt x="5872480" y="5144135"/>
                    <a:pt x="5857240" y="5166995"/>
                  </a:cubicBezTo>
                  <a:cubicBezTo>
                    <a:pt x="5849620" y="5174615"/>
                    <a:pt x="5842000" y="5182235"/>
                    <a:pt x="5826760" y="5182235"/>
                  </a:cubicBezTo>
                  <a:cubicBezTo>
                    <a:pt x="5819140" y="5182235"/>
                    <a:pt x="5811520" y="5174615"/>
                    <a:pt x="5803900" y="5174615"/>
                  </a:cubicBezTo>
                  <a:close/>
                  <a:moveTo>
                    <a:pt x="510286" y="4991608"/>
                  </a:moveTo>
                  <a:cubicBezTo>
                    <a:pt x="495046" y="4976368"/>
                    <a:pt x="502666" y="4945888"/>
                    <a:pt x="517906" y="4938268"/>
                  </a:cubicBezTo>
                  <a:cubicBezTo>
                    <a:pt x="540766" y="4923028"/>
                    <a:pt x="563626" y="4930648"/>
                    <a:pt x="571246" y="4945888"/>
                  </a:cubicBezTo>
                  <a:cubicBezTo>
                    <a:pt x="586486" y="4968748"/>
                    <a:pt x="578866" y="4991608"/>
                    <a:pt x="563626" y="4999228"/>
                  </a:cubicBezTo>
                  <a:cubicBezTo>
                    <a:pt x="556006" y="5006848"/>
                    <a:pt x="548386" y="5006848"/>
                    <a:pt x="540766" y="5006848"/>
                  </a:cubicBezTo>
                  <a:cubicBezTo>
                    <a:pt x="533146" y="5006848"/>
                    <a:pt x="517906" y="4999228"/>
                    <a:pt x="510286" y="4991608"/>
                  </a:cubicBezTo>
                  <a:close/>
                  <a:moveTo>
                    <a:pt x="5925693" y="4999228"/>
                  </a:moveTo>
                  <a:cubicBezTo>
                    <a:pt x="5910453" y="4983988"/>
                    <a:pt x="5902833" y="4961128"/>
                    <a:pt x="5918073" y="4945888"/>
                  </a:cubicBezTo>
                  <a:cubicBezTo>
                    <a:pt x="5925693" y="4923028"/>
                    <a:pt x="5948553" y="4923028"/>
                    <a:pt x="5971413" y="4930648"/>
                  </a:cubicBezTo>
                  <a:cubicBezTo>
                    <a:pt x="5986653" y="4945888"/>
                    <a:pt x="5994273" y="4968748"/>
                    <a:pt x="5979033" y="4983988"/>
                  </a:cubicBezTo>
                  <a:cubicBezTo>
                    <a:pt x="5971413" y="4999228"/>
                    <a:pt x="5963793" y="5006848"/>
                    <a:pt x="5948553" y="5006848"/>
                  </a:cubicBezTo>
                  <a:cubicBezTo>
                    <a:pt x="5940933" y="5006848"/>
                    <a:pt x="5933313" y="4999228"/>
                    <a:pt x="5925693" y="4999228"/>
                  </a:cubicBezTo>
                  <a:close/>
                  <a:moveTo>
                    <a:pt x="396113" y="4801108"/>
                  </a:moveTo>
                  <a:cubicBezTo>
                    <a:pt x="388493" y="4785868"/>
                    <a:pt x="396113" y="4763008"/>
                    <a:pt x="411353" y="4755388"/>
                  </a:cubicBezTo>
                  <a:cubicBezTo>
                    <a:pt x="434213" y="4740148"/>
                    <a:pt x="457073" y="4747768"/>
                    <a:pt x="464693" y="4770628"/>
                  </a:cubicBezTo>
                  <a:cubicBezTo>
                    <a:pt x="479933" y="4785868"/>
                    <a:pt x="472313" y="4808728"/>
                    <a:pt x="449453" y="4816348"/>
                  </a:cubicBezTo>
                  <a:cubicBezTo>
                    <a:pt x="441833" y="4823968"/>
                    <a:pt x="441833" y="4823968"/>
                    <a:pt x="434213" y="4823968"/>
                  </a:cubicBezTo>
                  <a:cubicBezTo>
                    <a:pt x="418973" y="4823968"/>
                    <a:pt x="403733" y="4816348"/>
                    <a:pt x="396113" y="4801108"/>
                  </a:cubicBezTo>
                  <a:close/>
                  <a:moveTo>
                    <a:pt x="6039993" y="4816348"/>
                  </a:moveTo>
                  <a:cubicBezTo>
                    <a:pt x="6017133" y="4801108"/>
                    <a:pt x="6017133" y="4778248"/>
                    <a:pt x="6024753" y="4763008"/>
                  </a:cubicBezTo>
                  <a:cubicBezTo>
                    <a:pt x="6032373" y="4740148"/>
                    <a:pt x="6055233" y="4740148"/>
                    <a:pt x="6078093" y="4747768"/>
                  </a:cubicBezTo>
                  <a:cubicBezTo>
                    <a:pt x="6093333" y="4755388"/>
                    <a:pt x="6100953" y="4778248"/>
                    <a:pt x="6093333" y="4801108"/>
                  </a:cubicBezTo>
                  <a:cubicBezTo>
                    <a:pt x="6085713" y="4808728"/>
                    <a:pt x="6070473" y="4816348"/>
                    <a:pt x="6055233" y="4816348"/>
                  </a:cubicBezTo>
                  <a:cubicBezTo>
                    <a:pt x="6047613" y="4816348"/>
                    <a:pt x="6047613" y="4816348"/>
                    <a:pt x="6039993" y="4816348"/>
                  </a:cubicBezTo>
                  <a:close/>
                  <a:moveTo>
                    <a:pt x="304673" y="4610608"/>
                  </a:moveTo>
                  <a:cubicBezTo>
                    <a:pt x="289433" y="4595368"/>
                    <a:pt x="297053" y="4572508"/>
                    <a:pt x="319913" y="4557268"/>
                  </a:cubicBezTo>
                  <a:cubicBezTo>
                    <a:pt x="342773" y="4549648"/>
                    <a:pt x="358013" y="4557268"/>
                    <a:pt x="373253" y="4580128"/>
                  </a:cubicBezTo>
                  <a:cubicBezTo>
                    <a:pt x="380873" y="4595368"/>
                    <a:pt x="373253" y="4618228"/>
                    <a:pt x="350393" y="4625848"/>
                  </a:cubicBezTo>
                  <a:cubicBezTo>
                    <a:pt x="350393" y="4633468"/>
                    <a:pt x="342773" y="4633468"/>
                    <a:pt x="335153" y="4633468"/>
                  </a:cubicBezTo>
                  <a:cubicBezTo>
                    <a:pt x="319913" y="4633468"/>
                    <a:pt x="304673" y="4625848"/>
                    <a:pt x="304673" y="4610608"/>
                  </a:cubicBezTo>
                  <a:close/>
                  <a:moveTo>
                    <a:pt x="6139053" y="4625848"/>
                  </a:moveTo>
                  <a:cubicBezTo>
                    <a:pt x="6116193" y="4618228"/>
                    <a:pt x="6108573" y="4595368"/>
                    <a:pt x="6116193" y="4572508"/>
                  </a:cubicBezTo>
                  <a:cubicBezTo>
                    <a:pt x="6131433" y="4557268"/>
                    <a:pt x="6154293" y="4542028"/>
                    <a:pt x="6169533" y="4557268"/>
                  </a:cubicBezTo>
                  <a:cubicBezTo>
                    <a:pt x="6192393" y="4564888"/>
                    <a:pt x="6200013" y="4587748"/>
                    <a:pt x="6192393" y="4602988"/>
                  </a:cubicBezTo>
                  <a:cubicBezTo>
                    <a:pt x="6184773" y="4618228"/>
                    <a:pt x="6169533" y="4625848"/>
                    <a:pt x="6154293" y="4625848"/>
                  </a:cubicBezTo>
                  <a:cubicBezTo>
                    <a:pt x="6146673" y="4625848"/>
                    <a:pt x="6146673" y="4625848"/>
                    <a:pt x="6139053" y="4625848"/>
                  </a:cubicBezTo>
                  <a:close/>
                  <a:moveTo>
                    <a:pt x="213233" y="4412488"/>
                  </a:moveTo>
                  <a:cubicBezTo>
                    <a:pt x="205613" y="4389628"/>
                    <a:pt x="220853" y="4366768"/>
                    <a:pt x="236093" y="4359148"/>
                  </a:cubicBezTo>
                  <a:cubicBezTo>
                    <a:pt x="258953" y="4351528"/>
                    <a:pt x="281813" y="4366768"/>
                    <a:pt x="289433" y="4382008"/>
                  </a:cubicBezTo>
                  <a:cubicBezTo>
                    <a:pt x="297053" y="4404868"/>
                    <a:pt x="281813" y="4427728"/>
                    <a:pt x="266573" y="4435348"/>
                  </a:cubicBezTo>
                  <a:cubicBezTo>
                    <a:pt x="258953" y="4435348"/>
                    <a:pt x="258953" y="4435348"/>
                    <a:pt x="251333" y="4435348"/>
                  </a:cubicBezTo>
                  <a:cubicBezTo>
                    <a:pt x="236093" y="4435348"/>
                    <a:pt x="220853" y="4427728"/>
                    <a:pt x="213233" y="4412488"/>
                  </a:cubicBezTo>
                  <a:close/>
                  <a:moveTo>
                    <a:pt x="6222746" y="4427728"/>
                  </a:moveTo>
                  <a:cubicBezTo>
                    <a:pt x="6207506" y="4420108"/>
                    <a:pt x="6192266" y="4397248"/>
                    <a:pt x="6199886" y="4374388"/>
                  </a:cubicBezTo>
                  <a:cubicBezTo>
                    <a:pt x="6207506" y="4359148"/>
                    <a:pt x="6230366" y="4351528"/>
                    <a:pt x="6253226" y="4359148"/>
                  </a:cubicBezTo>
                  <a:cubicBezTo>
                    <a:pt x="6268466" y="4366768"/>
                    <a:pt x="6283706" y="4382008"/>
                    <a:pt x="6276086" y="4404868"/>
                  </a:cubicBezTo>
                  <a:cubicBezTo>
                    <a:pt x="6268466" y="4420108"/>
                    <a:pt x="6253226" y="4427728"/>
                    <a:pt x="6237986" y="4427728"/>
                  </a:cubicBezTo>
                  <a:cubicBezTo>
                    <a:pt x="6230366" y="4427728"/>
                    <a:pt x="6230366" y="4427728"/>
                    <a:pt x="6222746" y="4427728"/>
                  </a:cubicBezTo>
                  <a:close/>
                  <a:moveTo>
                    <a:pt x="144653" y="4206748"/>
                  </a:moveTo>
                  <a:cubicBezTo>
                    <a:pt x="137033" y="4183888"/>
                    <a:pt x="152273" y="4168648"/>
                    <a:pt x="167513" y="4161028"/>
                  </a:cubicBezTo>
                  <a:cubicBezTo>
                    <a:pt x="190373" y="4153408"/>
                    <a:pt x="213233" y="4161028"/>
                    <a:pt x="220853" y="4183888"/>
                  </a:cubicBezTo>
                  <a:cubicBezTo>
                    <a:pt x="220853" y="4206748"/>
                    <a:pt x="213233" y="4229608"/>
                    <a:pt x="190373" y="4229608"/>
                  </a:cubicBezTo>
                  <a:cubicBezTo>
                    <a:pt x="190373" y="4237228"/>
                    <a:pt x="182753" y="4237228"/>
                    <a:pt x="182753" y="4237228"/>
                  </a:cubicBezTo>
                  <a:cubicBezTo>
                    <a:pt x="167513" y="4237228"/>
                    <a:pt x="152273" y="4221988"/>
                    <a:pt x="144653" y="4206748"/>
                  </a:cubicBezTo>
                  <a:close/>
                  <a:moveTo>
                    <a:pt x="6298819" y="4221988"/>
                  </a:moveTo>
                  <a:cubicBezTo>
                    <a:pt x="6275959" y="4221988"/>
                    <a:pt x="6268339" y="4199128"/>
                    <a:pt x="6268339" y="4176268"/>
                  </a:cubicBezTo>
                  <a:cubicBezTo>
                    <a:pt x="6275959" y="4161028"/>
                    <a:pt x="6298819" y="4145788"/>
                    <a:pt x="6321679" y="4153408"/>
                  </a:cubicBezTo>
                  <a:cubicBezTo>
                    <a:pt x="6336919" y="4161028"/>
                    <a:pt x="6352159" y="4176268"/>
                    <a:pt x="6344539" y="4199128"/>
                  </a:cubicBezTo>
                  <a:cubicBezTo>
                    <a:pt x="6336919" y="4214368"/>
                    <a:pt x="6321679" y="4229608"/>
                    <a:pt x="6306439" y="4229608"/>
                  </a:cubicBezTo>
                  <a:cubicBezTo>
                    <a:pt x="6306439" y="4229608"/>
                    <a:pt x="6298819" y="4229608"/>
                    <a:pt x="6298819" y="4221988"/>
                  </a:cubicBezTo>
                  <a:close/>
                  <a:moveTo>
                    <a:pt x="91440" y="4000881"/>
                  </a:moveTo>
                  <a:cubicBezTo>
                    <a:pt x="83820" y="3978021"/>
                    <a:pt x="99060" y="3955161"/>
                    <a:pt x="114300" y="3955161"/>
                  </a:cubicBezTo>
                  <a:cubicBezTo>
                    <a:pt x="137160" y="3947541"/>
                    <a:pt x="160020" y="3962781"/>
                    <a:pt x="160020" y="3978021"/>
                  </a:cubicBezTo>
                  <a:cubicBezTo>
                    <a:pt x="167640" y="4000881"/>
                    <a:pt x="152400" y="4023741"/>
                    <a:pt x="137160" y="4023741"/>
                  </a:cubicBezTo>
                  <a:cubicBezTo>
                    <a:pt x="129540" y="4023741"/>
                    <a:pt x="129540" y="4023741"/>
                    <a:pt x="121920" y="4023741"/>
                  </a:cubicBezTo>
                  <a:cubicBezTo>
                    <a:pt x="106680" y="4023741"/>
                    <a:pt x="91440" y="4016121"/>
                    <a:pt x="91440" y="4000881"/>
                  </a:cubicBezTo>
                  <a:close/>
                  <a:moveTo>
                    <a:pt x="6352286" y="4016121"/>
                  </a:moveTo>
                  <a:cubicBezTo>
                    <a:pt x="6337046" y="4016121"/>
                    <a:pt x="6321806" y="3993261"/>
                    <a:pt x="6329426" y="3970401"/>
                  </a:cubicBezTo>
                  <a:cubicBezTo>
                    <a:pt x="6329426" y="3955161"/>
                    <a:pt x="6352286" y="3939921"/>
                    <a:pt x="6375146" y="3947541"/>
                  </a:cubicBezTo>
                  <a:cubicBezTo>
                    <a:pt x="6390386" y="3947541"/>
                    <a:pt x="6405626" y="3970401"/>
                    <a:pt x="6398006" y="3993261"/>
                  </a:cubicBezTo>
                  <a:cubicBezTo>
                    <a:pt x="6398006" y="4008501"/>
                    <a:pt x="6382766" y="4023741"/>
                    <a:pt x="6367526" y="4023741"/>
                  </a:cubicBezTo>
                  <a:cubicBezTo>
                    <a:pt x="6359906" y="4023741"/>
                    <a:pt x="6359906" y="4016121"/>
                    <a:pt x="6352286" y="4016121"/>
                  </a:cubicBezTo>
                  <a:close/>
                  <a:moveTo>
                    <a:pt x="45720" y="3787521"/>
                  </a:moveTo>
                  <a:cubicBezTo>
                    <a:pt x="38100" y="3764661"/>
                    <a:pt x="53340" y="3741801"/>
                    <a:pt x="76200" y="3741801"/>
                  </a:cubicBezTo>
                  <a:cubicBezTo>
                    <a:pt x="99060" y="3741801"/>
                    <a:pt x="114300" y="3749421"/>
                    <a:pt x="121920" y="3772281"/>
                  </a:cubicBezTo>
                  <a:cubicBezTo>
                    <a:pt x="121920" y="3795141"/>
                    <a:pt x="106680" y="3810381"/>
                    <a:pt x="91440" y="3818001"/>
                  </a:cubicBezTo>
                  <a:cubicBezTo>
                    <a:pt x="83820" y="3818001"/>
                    <a:pt x="83820" y="3818001"/>
                    <a:pt x="83820" y="3818001"/>
                  </a:cubicBezTo>
                  <a:cubicBezTo>
                    <a:pt x="60960" y="3818001"/>
                    <a:pt x="45720" y="3802761"/>
                    <a:pt x="45720" y="3787521"/>
                  </a:cubicBezTo>
                  <a:close/>
                  <a:moveTo>
                    <a:pt x="6398006" y="3810381"/>
                  </a:moveTo>
                  <a:cubicBezTo>
                    <a:pt x="6382766" y="3802761"/>
                    <a:pt x="6367526" y="3787521"/>
                    <a:pt x="6367526" y="3764661"/>
                  </a:cubicBezTo>
                  <a:cubicBezTo>
                    <a:pt x="6375146" y="3741801"/>
                    <a:pt x="6390386" y="3734181"/>
                    <a:pt x="6413246" y="3734181"/>
                  </a:cubicBezTo>
                  <a:cubicBezTo>
                    <a:pt x="6436106" y="3734181"/>
                    <a:pt x="6443726" y="3757041"/>
                    <a:pt x="6443726" y="3779901"/>
                  </a:cubicBezTo>
                  <a:cubicBezTo>
                    <a:pt x="6443726" y="3795141"/>
                    <a:pt x="6428486" y="3810381"/>
                    <a:pt x="6405626" y="3810381"/>
                  </a:cubicBezTo>
                  <a:cubicBezTo>
                    <a:pt x="6405626" y="3810381"/>
                    <a:pt x="6405626" y="3810381"/>
                    <a:pt x="6398006" y="3810381"/>
                  </a:cubicBezTo>
                  <a:close/>
                  <a:moveTo>
                    <a:pt x="15240" y="3574161"/>
                  </a:moveTo>
                  <a:cubicBezTo>
                    <a:pt x="15240" y="3551301"/>
                    <a:pt x="30480" y="3528441"/>
                    <a:pt x="53340" y="3528441"/>
                  </a:cubicBezTo>
                  <a:cubicBezTo>
                    <a:pt x="68580" y="3528441"/>
                    <a:pt x="91440" y="3543681"/>
                    <a:pt x="91440" y="3566541"/>
                  </a:cubicBezTo>
                  <a:cubicBezTo>
                    <a:pt x="91440" y="3581781"/>
                    <a:pt x="76200" y="3604641"/>
                    <a:pt x="60960" y="3604641"/>
                  </a:cubicBezTo>
                  <a:cubicBezTo>
                    <a:pt x="53340" y="3604641"/>
                    <a:pt x="53340" y="3604641"/>
                    <a:pt x="53340" y="3604641"/>
                  </a:cubicBezTo>
                  <a:cubicBezTo>
                    <a:pt x="38100" y="3604641"/>
                    <a:pt x="15240" y="3589401"/>
                    <a:pt x="15240" y="3574161"/>
                  </a:cubicBezTo>
                  <a:close/>
                  <a:moveTo>
                    <a:pt x="6428486" y="3597021"/>
                  </a:moveTo>
                  <a:cubicBezTo>
                    <a:pt x="6413246" y="3597021"/>
                    <a:pt x="6398006" y="3574161"/>
                    <a:pt x="6398006" y="3558921"/>
                  </a:cubicBezTo>
                  <a:cubicBezTo>
                    <a:pt x="6398006" y="3536061"/>
                    <a:pt x="6420866" y="3520821"/>
                    <a:pt x="6436106" y="3520821"/>
                  </a:cubicBezTo>
                  <a:cubicBezTo>
                    <a:pt x="6458966" y="3520821"/>
                    <a:pt x="6474206" y="3543681"/>
                    <a:pt x="6474206" y="3566541"/>
                  </a:cubicBezTo>
                  <a:cubicBezTo>
                    <a:pt x="6474206" y="3581781"/>
                    <a:pt x="6451346" y="3597021"/>
                    <a:pt x="6436106" y="3597021"/>
                  </a:cubicBezTo>
                  <a:cubicBezTo>
                    <a:pt x="6436106" y="3597021"/>
                    <a:pt x="6428486" y="3597021"/>
                    <a:pt x="6428486" y="3597021"/>
                  </a:cubicBezTo>
                  <a:close/>
                  <a:moveTo>
                    <a:pt x="0" y="3353181"/>
                  </a:moveTo>
                  <a:cubicBezTo>
                    <a:pt x="0" y="3330321"/>
                    <a:pt x="15240" y="3315081"/>
                    <a:pt x="38100" y="3315081"/>
                  </a:cubicBezTo>
                  <a:cubicBezTo>
                    <a:pt x="60960" y="3315081"/>
                    <a:pt x="76200" y="3330321"/>
                    <a:pt x="76200" y="3353181"/>
                  </a:cubicBezTo>
                  <a:cubicBezTo>
                    <a:pt x="76200" y="3376041"/>
                    <a:pt x="60960" y="3391281"/>
                    <a:pt x="38100" y="3391281"/>
                  </a:cubicBezTo>
                  <a:cubicBezTo>
                    <a:pt x="15240" y="3391281"/>
                    <a:pt x="0" y="3376041"/>
                    <a:pt x="0" y="3353181"/>
                  </a:cubicBezTo>
                  <a:close/>
                  <a:moveTo>
                    <a:pt x="6443599" y="3383661"/>
                  </a:moveTo>
                  <a:cubicBezTo>
                    <a:pt x="6428359" y="3383661"/>
                    <a:pt x="6413119" y="3368421"/>
                    <a:pt x="6413119" y="3345561"/>
                  </a:cubicBezTo>
                  <a:cubicBezTo>
                    <a:pt x="6413119" y="3322701"/>
                    <a:pt x="6428359" y="3307461"/>
                    <a:pt x="6451219" y="3307461"/>
                  </a:cubicBezTo>
                  <a:cubicBezTo>
                    <a:pt x="6474079" y="3307461"/>
                    <a:pt x="6489319" y="3322701"/>
                    <a:pt x="6489319" y="3345561"/>
                  </a:cubicBezTo>
                  <a:cubicBezTo>
                    <a:pt x="6489319" y="3368421"/>
                    <a:pt x="6466459" y="3383661"/>
                    <a:pt x="6451219" y="3383661"/>
                  </a:cubicBezTo>
                  <a:cubicBezTo>
                    <a:pt x="6451219" y="3383661"/>
                    <a:pt x="6443599" y="3383661"/>
                    <a:pt x="6443599" y="3383661"/>
                  </a:cubicBezTo>
                  <a:close/>
                  <a:moveTo>
                    <a:pt x="38100" y="3177921"/>
                  </a:moveTo>
                  <a:cubicBezTo>
                    <a:pt x="15240" y="3177921"/>
                    <a:pt x="0" y="3155061"/>
                    <a:pt x="0" y="3139821"/>
                  </a:cubicBezTo>
                  <a:cubicBezTo>
                    <a:pt x="0" y="3116961"/>
                    <a:pt x="22860" y="3101721"/>
                    <a:pt x="38100" y="3101721"/>
                  </a:cubicBezTo>
                  <a:cubicBezTo>
                    <a:pt x="60960" y="3101721"/>
                    <a:pt x="76200" y="3116961"/>
                    <a:pt x="76200" y="3139821"/>
                  </a:cubicBezTo>
                  <a:cubicBezTo>
                    <a:pt x="76200" y="3162681"/>
                    <a:pt x="60960" y="3177921"/>
                    <a:pt x="38100" y="3177921"/>
                  </a:cubicBezTo>
                  <a:close/>
                  <a:moveTo>
                    <a:pt x="6413246" y="3132201"/>
                  </a:moveTo>
                  <a:cubicBezTo>
                    <a:pt x="6405626" y="3109341"/>
                    <a:pt x="6428486" y="3094101"/>
                    <a:pt x="6443726" y="3094101"/>
                  </a:cubicBezTo>
                  <a:cubicBezTo>
                    <a:pt x="6466586" y="3094101"/>
                    <a:pt x="6481826" y="3109341"/>
                    <a:pt x="6489446" y="3132201"/>
                  </a:cubicBezTo>
                  <a:cubicBezTo>
                    <a:pt x="6489446" y="3147441"/>
                    <a:pt x="6466586" y="3170301"/>
                    <a:pt x="6451346" y="3170301"/>
                  </a:cubicBezTo>
                  <a:cubicBezTo>
                    <a:pt x="6428486" y="3170301"/>
                    <a:pt x="6413246" y="3155061"/>
                    <a:pt x="6413246" y="3132201"/>
                  </a:cubicBezTo>
                  <a:close/>
                  <a:moveTo>
                    <a:pt x="53340" y="2964561"/>
                  </a:moveTo>
                  <a:cubicBezTo>
                    <a:pt x="30480" y="2964561"/>
                    <a:pt x="15240" y="2941701"/>
                    <a:pt x="15240" y="2918841"/>
                  </a:cubicBezTo>
                  <a:cubicBezTo>
                    <a:pt x="15240" y="2903601"/>
                    <a:pt x="38100" y="2888361"/>
                    <a:pt x="53340" y="2888361"/>
                  </a:cubicBezTo>
                  <a:cubicBezTo>
                    <a:pt x="76200" y="2888361"/>
                    <a:pt x="91440" y="2911221"/>
                    <a:pt x="91440" y="2926461"/>
                  </a:cubicBezTo>
                  <a:cubicBezTo>
                    <a:pt x="91440" y="2949321"/>
                    <a:pt x="76200" y="2964561"/>
                    <a:pt x="53340" y="2964561"/>
                  </a:cubicBezTo>
                  <a:close/>
                  <a:moveTo>
                    <a:pt x="6398006" y="2918841"/>
                  </a:moveTo>
                  <a:cubicBezTo>
                    <a:pt x="6390386" y="2903601"/>
                    <a:pt x="6405626" y="2880741"/>
                    <a:pt x="6428486" y="2880741"/>
                  </a:cubicBezTo>
                  <a:cubicBezTo>
                    <a:pt x="6451346" y="2880741"/>
                    <a:pt x="6466586" y="2895981"/>
                    <a:pt x="6474206" y="2911221"/>
                  </a:cubicBezTo>
                  <a:cubicBezTo>
                    <a:pt x="6474206" y="2934081"/>
                    <a:pt x="6458966" y="2956941"/>
                    <a:pt x="6436106" y="2956941"/>
                  </a:cubicBezTo>
                  <a:cubicBezTo>
                    <a:pt x="6413246" y="2956941"/>
                    <a:pt x="6398006" y="2941701"/>
                    <a:pt x="6398006" y="2918841"/>
                  </a:cubicBezTo>
                  <a:close/>
                  <a:moveTo>
                    <a:pt x="76200" y="2751074"/>
                  </a:moveTo>
                  <a:cubicBezTo>
                    <a:pt x="53340" y="2743454"/>
                    <a:pt x="38100" y="2728214"/>
                    <a:pt x="45720" y="2705354"/>
                  </a:cubicBezTo>
                  <a:cubicBezTo>
                    <a:pt x="45720" y="2682494"/>
                    <a:pt x="68580" y="2674874"/>
                    <a:pt x="91440" y="2674874"/>
                  </a:cubicBezTo>
                  <a:cubicBezTo>
                    <a:pt x="106680" y="2674874"/>
                    <a:pt x="121920" y="2697734"/>
                    <a:pt x="121920" y="2720594"/>
                  </a:cubicBezTo>
                  <a:cubicBezTo>
                    <a:pt x="114300" y="2735834"/>
                    <a:pt x="99060" y="2751074"/>
                    <a:pt x="83820" y="2751074"/>
                  </a:cubicBezTo>
                  <a:cubicBezTo>
                    <a:pt x="76200" y="2751074"/>
                    <a:pt x="76200" y="2751074"/>
                    <a:pt x="76200" y="2751074"/>
                  </a:cubicBezTo>
                  <a:close/>
                  <a:moveTo>
                    <a:pt x="6367526" y="2712974"/>
                  </a:moveTo>
                  <a:cubicBezTo>
                    <a:pt x="6359906" y="2690114"/>
                    <a:pt x="6375146" y="2674874"/>
                    <a:pt x="6398006" y="2667254"/>
                  </a:cubicBezTo>
                  <a:cubicBezTo>
                    <a:pt x="6420866" y="2667254"/>
                    <a:pt x="6436106" y="2674874"/>
                    <a:pt x="6443726" y="2697734"/>
                  </a:cubicBezTo>
                  <a:cubicBezTo>
                    <a:pt x="6443726" y="2720594"/>
                    <a:pt x="6428486" y="2735834"/>
                    <a:pt x="6413246" y="2743454"/>
                  </a:cubicBezTo>
                  <a:cubicBezTo>
                    <a:pt x="6405626" y="2743454"/>
                    <a:pt x="6405626" y="2743454"/>
                    <a:pt x="6405626" y="2743454"/>
                  </a:cubicBezTo>
                  <a:cubicBezTo>
                    <a:pt x="6382766" y="2743454"/>
                    <a:pt x="6367526" y="2728214"/>
                    <a:pt x="6367526" y="2712974"/>
                  </a:cubicBezTo>
                  <a:close/>
                  <a:moveTo>
                    <a:pt x="114300" y="2537714"/>
                  </a:moveTo>
                  <a:cubicBezTo>
                    <a:pt x="91440" y="2537714"/>
                    <a:pt x="83820" y="2514854"/>
                    <a:pt x="83820" y="2491994"/>
                  </a:cubicBezTo>
                  <a:cubicBezTo>
                    <a:pt x="91440" y="2476754"/>
                    <a:pt x="114300" y="2461514"/>
                    <a:pt x="129540" y="2469134"/>
                  </a:cubicBezTo>
                  <a:cubicBezTo>
                    <a:pt x="152400" y="2469134"/>
                    <a:pt x="167640" y="2491994"/>
                    <a:pt x="160020" y="2514854"/>
                  </a:cubicBezTo>
                  <a:cubicBezTo>
                    <a:pt x="160020" y="2530094"/>
                    <a:pt x="144780" y="2537714"/>
                    <a:pt x="121920" y="2537714"/>
                  </a:cubicBezTo>
                  <a:cubicBezTo>
                    <a:pt x="121920" y="2537714"/>
                    <a:pt x="121920" y="2537714"/>
                    <a:pt x="114300" y="2537714"/>
                  </a:cubicBezTo>
                  <a:close/>
                  <a:moveTo>
                    <a:pt x="6321806" y="2507234"/>
                  </a:moveTo>
                  <a:cubicBezTo>
                    <a:pt x="6321806" y="2484374"/>
                    <a:pt x="6329426" y="2461514"/>
                    <a:pt x="6352286" y="2461514"/>
                  </a:cubicBezTo>
                  <a:cubicBezTo>
                    <a:pt x="6375146" y="2453894"/>
                    <a:pt x="6390386" y="2469134"/>
                    <a:pt x="6398006" y="2484374"/>
                  </a:cubicBezTo>
                  <a:cubicBezTo>
                    <a:pt x="6405626" y="2507234"/>
                    <a:pt x="6390386" y="2530094"/>
                    <a:pt x="6367526" y="2530094"/>
                  </a:cubicBezTo>
                  <a:cubicBezTo>
                    <a:pt x="6367526" y="2530094"/>
                    <a:pt x="6367526" y="2530094"/>
                    <a:pt x="6359906" y="2530094"/>
                  </a:cubicBezTo>
                  <a:cubicBezTo>
                    <a:pt x="6344666" y="2530094"/>
                    <a:pt x="6329426" y="2522474"/>
                    <a:pt x="6321806" y="2507234"/>
                  </a:cubicBezTo>
                  <a:close/>
                  <a:moveTo>
                    <a:pt x="167513" y="2331974"/>
                  </a:moveTo>
                  <a:cubicBezTo>
                    <a:pt x="152273" y="2324354"/>
                    <a:pt x="137033" y="2301494"/>
                    <a:pt x="144653" y="2286254"/>
                  </a:cubicBezTo>
                  <a:cubicBezTo>
                    <a:pt x="152273" y="2263394"/>
                    <a:pt x="175133" y="2255774"/>
                    <a:pt x="190373" y="2263394"/>
                  </a:cubicBezTo>
                  <a:cubicBezTo>
                    <a:pt x="213233" y="2263394"/>
                    <a:pt x="220853" y="2286254"/>
                    <a:pt x="213233" y="2309114"/>
                  </a:cubicBezTo>
                  <a:cubicBezTo>
                    <a:pt x="213233" y="2324354"/>
                    <a:pt x="197993" y="2331974"/>
                    <a:pt x="182753" y="2331974"/>
                  </a:cubicBezTo>
                  <a:cubicBezTo>
                    <a:pt x="175133" y="2331974"/>
                    <a:pt x="175133" y="2331974"/>
                    <a:pt x="167513" y="2331974"/>
                  </a:cubicBezTo>
                  <a:close/>
                  <a:moveTo>
                    <a:pt x="6268466" y="2301494"/>
                  </a:moveTo>
                  <a:cubicBezTo>
                    <a:pt x="6260846" y="2278634"/>
                    <a:pt x="6276086" y="2255774"/>
                    <a:pt x="6291326" y="2255774"/>
                  </a:cubicBezTo>
                  <a:cubicBezTo>
                    <a:pt x="6314186" y="2248154"/>
                    <a:pt x="6337046" y="2255774"/>
                    <a:pt x="6344666" y="2278634"/>
                  </a:cubicBezTo>
                  <a:cubicBezTo>
                    <a:pt x="6344666" y="2293874"/>
                    <a:pt x="6337046" y="2316734"/>
                    <a:pt x="6314186" y="2324354"/>
                  </a:cubicBezTo>
                  <a:cubicBezTo>
                    <a:pt x="6314186" y="2324354"/>
                    <a:pt x="6306566" y="2324354"/>
                    <a:pt x="6306566" y="2324354"/>
                  </a:cubicBezTo>
                  <a:cubicBezTo>
                    <a:pt x="6291326" y="2324354"/>
                    <a:pt x="6276086" y="2316734"/>
                    <a:pt x="6268466" y="2301494"/>
                  </a:cubicBezTo>
                  <a:close/>
                  <a:moveTo>
                    <a:pt x="236093" y="2126234"/>
                  </a:moveTo>
                  <a:cubicBezTo>
                    <a:pt x="220853" y="2118614"/>
                    <a:pt x="205613" y="2095754"/>
                    <a:pt x="213233" y="2080514"/>
                  </a:cubicBezTo>
                  <a:cubicBezTo>
                    <a:pt x="220853" y="2057654"/>
                    <a:pt x="243713" y="2050034"/>
                    <a:pt x="266573" y="2057654"/>
                  </a:cubicBezTo>
                  <a:cubicBezTo>
                    <a:pt x="281813" y="2065274"/>
                    <a:pt x="297053" y="2088134"/>
                    <a:pt x="289433" y="2103374"/>
                  </a:cubicBezTo>
                  <a:cubicBezTo>
                    <a:pt x="281813" y="2118614"/>
                    <a:pt x="266573" y="2133854"/>
                    <a:pt x="251333" y="2133854"/>
                  </a:cubicBezTo>
                  <a:cubicBezTo>
                    <a:pt x="243713" y="2133854"/>
                    <a:pt x="243713" y="2133854"/>
                    <a:pt x="236093" y="2126234"/>
                  </a:cubicBezTo>
                  <a:close/>
                  <a:moveTo>
                    <a:pt x="6199886" y="2103374"/>
                  </a:moveTo>
                  <a:cubicBezTo>
                    <a:pt x="6192266" y="2080514"/>
                    <a:pt x="6199886" y="2057654"/>
                    <a:pt x="6222746" y="2050034"/>
                  </a:cubicBezTo>
                  <a:cubicBezTo>
                    <a:pt x="6237986" y="2042414"/>
                    <a:pt x="6260846" y="2050034"/>
                    <a:pt x="6268466" y="2072894"/>
                  </a:cubicBezTo>
                  <a:cubicBezTo>
                    <a:pt x="6276086" y="2095754"/>
                    <a:pt x="6268466" y="2110994"/>
                    <a:pt x="6245606" y="2118614"/>
                  </a:cubicBezTo>
                  <a:cubicBezTo>
                    <a:pt x="6245606" y="2126234"/>
                    <a:pt x="6237986" y="2126234"/>
                    <a:pt x="6230366" y="2126234"/>
                  </a:cubicBezTo>
                  <a:cubicBezTo>
                    <a:pt x="6215126" y="2126234"/>
                    <a:pt x="6207506" y="2118614"/>
                    <a:pt x="6199886" y="2103374"/>
                  </a:cubicBezTo>
                  <a:close/>
                  <a:moveTo>
                    <a:pt x="319913" y="1928114"/>
                  </a:moveTo>
                  <a:cubicBezTo>
                    <a:pt x="297053" y="1920494"/>
                    <a:pt x="289433" y="1897634"/>
                    <a:pt x="297053" y="1882394"/>
                  </a:cubicBezTo>
                  <a:cubicBezTo>
                    <a:pt x="312293" y="1859534"/>
                    <a:pt x="335153" y="1851914"/>
                    <a:pt x="350393" y="1859534"/>
                  </a:cubicBezTo>
                  <a:cubicBezTo>
                    <a:pt x="373253" y="1867154"/>
                    <a:pt x="380873" y="1890014"/>
                    <a:pt x="365633" y="1912874"/>
                  </a:cubicBezTo>
                  <a:cubicBezTo>
                    <a:pt x="365633" y="1928114"/>
                    <a:pt x="350393" y="1935734"/>
                    <a:pt x="335153" y="1935734"/>
                  </a:cubicBezTo>
                  <a:cubicBezTo>
                    <a:pt x="327533" y="1935734"/>
                    <a:pt x="327533" y="1935734"/>
                    <a:pt x="319913" y="1928114"/>
                  </a:cubicBezTo>
                  <a:close/>
                  <a:moveTo>
                    <a:pt x="6116193" y="1905254"/>
                  </a:moveTo>
                  <a:cubicBezTo>
                    <a:pt x="6108573" y="1890014"/>
                    <a:pt x="6116193" y="1867154"/>
                    <a:pt x="6131433" y="1851914"/>
                  </a:cubicBezTo>
                  <a:cubicBezTo>
                    <a:pt x="6154293" y="1844294"/>
                    <a:pt x="6177153" y="1851914"/>
                    <a:pt x="6184773" y="1874774"/>
                  </a:cubicBezTo>
                  <a:cubicBezTo>
                    <a:pt x="6192393" y="1890014"/>
                    <a:pt x="6184773" y="1912874"/>
                    <a:pt x="6169533" y="1928114"/>
                  </a:cubicBezTo>
                  <a:cubicBezTo>
                    <a:pt x="6161913" y="1928114"/>
                    <a:pt x="6154293" y="1928114"/>
                    <a:pt x="6146673" y="1928114"/>
                  </a:cubicBezTo>
                  <a:cubicBezTo>
                    <a:pt x="6139053" y="1928114"/>
                    <a:pt x="6123813" y="1920494"/>
                    <a:pt x="6116193" y="1905254"/>
                  </a:cubicBezTo>
                  <a:close/>
                  <a:moveTo>
                    <a:pt x="411353" y="1737614"/>
                  </a:moveTo>
                  <a:cubicBezTo>
                    <a:pt x="396113" y="1729994"/>
                    <a:pt x="388493" y="1707134"/>
                    <a:pt x="396113" y="1684274"/>
                  </a:cubicBezTo>
                  <a:cubicBezTo>
                    <a:pt x="411353" y="1669034"/>
                    <a:pt x="434213" y="1661414"/>
                    <a:pt x="449453" y="1669034"/>
                  </a:cubicBezTo>
                  <a:cubicBezTo>
                    <a:pt x="464693" y="1684274"/>
                    <a:pt x="472313" y="1707134"/>
                    <a:pt x="464693" y="1722374"/>
                  </a:cubicBezTo>
                  <a:cubicBezTo>
                    <a:pt x="457073" y="1737614"/>
                    <a:pt x="441833" y="1745234"/>
                    <a:pt x="434213" y="1745234"/>
                  </a:cubicBezTo>
                  <a:cubicBezTo>
                    <a:pt x="426593" y="1745234"/>
                    <a:pt x="418973" y="1737614"/>
                    <a:pt x="411353" y="1737614"/>
                  </a:cubicBezTo>
                  <a:close/>
                  <a:moveTo>
                    <a:pt x="6017133" y="1714754"/>
                  </a:moveTo>
                  <a:cubicBezTo>
                    <a:pt x="6009513" y="1699514"/>
                    <a:pt x="6017133" y="1676654"/>
                    <a:pt x="6032373" y="1669034"/>
                  </a:cubicBezTo>
                  <a:cubicBezTo>
                    <a:pt x="6055233" y="1653794"/>
                    <a:pt x="6078093" y="1661414"/>
                    <a:pt x="6085713" y="1684274"/>
                  </a:cubicBezTo>
                  <a:cubicBezTo>
                    <a:pt x="6093333" y="1699514"/>
                    <a:pt x="6093333" y="1722374"/>
                    <a:pt x="6070473" y="1729994"/>
                  </a:cubicBezTo>
                  <a:cubicBezTo>
                    <a:pt x="6062853" y="1737614"/>
                    <a:pt x="6062853" y="1737614"/>
                    <a:pt x="6055233" y="1737614"/>
                  </a:cubicBezTo>
                  <a:cubicBezTo>
                    <a:pt x="6039993" y="1737614"/>
                    <a:pt x="6024753" y="1729994"/>
                    <a:pt x="6017133" y="1714754"/>
                  </a:cubicBezTo>
                  <a:close/>
                  <a:moveTo>
                    <a:pt x="517906" y="1554607"/>
                  </a:moveTo>
                  <a:cubicBezTo>
                    <a:pt x="502666" y="1539367"/>
                    <a:pt x="495046" y="1516507"/>
                    <a:pt x="510286" y="1501267"/>
                  </a:cubicBezTo>
                  <a:cubicBezTo>
                    <a:pt x="517906" y="1478407"/>
                    <a:pt x="540766" y="1478407"/>
                    <a:pt x="563626" y="1486027"/>
                  </a:cubicBezTo>
                  <a:cubicBezTo>
                    <a:pt x="578866" y="1501267"/>
                    <a:pt x="586486" y="1524127"/>
                    <a:pt x="571246" y="1539367"/>
                  </a:cubicBezTo>
                  <a:cubicBezTo>
                    <a:pt x="563626" y="1554607"/>
                    <a:pt x="556006" y="1554607"/>
                    <a:pt x="540766" y="1554607"/>
                  </a:cubicBezTo>
                  <a:cubicBezTo>
                    <a:pt x="533146" y="1554607"/>
                    <a:pt x="525526" y="1554607"/>
                    <a:pt x="517906" y="1554607"/>
                  </a:cubicBezTo>
                  <a:close/>
                  <a:moveTo>
                    <a:pt x="5910453" y="1539367"/>
                  </a:moveTo>
                  <a:cubicBezTo>
                    <a:pt x="5902833" y="1516507"/>
                    <a:pt x="5902833" y="1493647"/>
                    <a:pt x="5925693" y="1486027"/>
                  </a:cubicBezTo>
                  <a:cubicBezTo>
                    <a:pt x="5940933" y="1470787"/>
                    <a:pt x="5963793" y="1478407"/>
                    <a:pt x="5979033" y="1493647"/>
                  </a:cubicBezTo>
                  <a:cubicBezTo>
                    <a:pt x="5986653" y="1508887"/>
                    <a:pt x="5979033" y="1539367"/>
                    <a:pt x="5963793" y="1546987"/>
                  </a:cubicBezTo>
                  <a:cubicBezTo>
                    <a:pt x="5956173" y="1554607"/>
                    <a:pt x="5948553" y="1554607"/>
                    <a:pt x="5940933" y="1554607"/>
                  </a:cubicBezTo>
                  <a:cubicBezTo>
                    <a:pt x="5933313" y="1554607"/>
                    <a:pt x="5918073" y="1546987"/>
                    <a:pt x="5910453" y="1539367"/>
                  </a:cubicBezTo>
                  <a:close/>
                  <a:moveTo>
                    <a:pt x="639826" y="1371727"/>
                  </a:moveTo>
                  <a:cubicBezTo>
                    <a:pt x="624586" y="1364107"/>
                    <a:pt x="616966" y="1341247"/>
                    <a:pt x="632206" y="1318387"/>
                  </a:cubicBezTo>
                  <a:cubicBezTo>
                    <a:pt x="647446" y="1303147"/>
                    <a:pt x="670306" y="1303147"/>
                    <a:pt x="685546" y="1310767"/>
                  </a:cubicBezTo>
                  <a:cubicBezTo>
                    <a:pt x="700786" y="1326007"/>
                    <a:pt x="708406" y="1348867"/>
                    <a:pt x="693166" y="1364107"/>
                  </a:cubicBezTo>
                  <a:cubicBezTo>
                    <a:pt x="685546" y="1379347"/>
                    <a:pt x="677926" y="1379347"/>
                    <a:pt x="662686" y="1379347"/>
                  </a:cubicBezTo>
                  <a:cubicBezTo>
                    <a:pt x="655066" y="1379347"/>
                    <a:pt x="647446" y="1379347"/>
                    <a:pt x="639826" y="1371727"/>
                  </a:cubicBezTo>
                  <a:close/>
                  <a:moveTo>
                    <a:pt x="5788660" y="1364107"/>
                  </a:moveTo>
                  <a:cubicBezTo>
                    <a:pt x="5781040" y="1341247"/>
                    <a:pt x="5781040" y="1318387"/>
                    <a:pt x="5796280" y="1310767"/>
                  </a:cubicBezTo>
                  <a:cubicBezTo>
                    <a:pt x="5819140" y="1295527"/>
                    <a:pt x="5842000" y="1303147"/>
                    <a:pt x="5849620" y="1318387"/>
                  </a:cubicBezTo>
                  <a:cubicBezTo>
                    <a:pt x="5864860" y="1333627"/>
                    <a:pt x="5864860" y="1356487"/>
                    <a:pt x="5842000" y="1371727"/>
                  </a:cubicBezTo>
                  <a:cubicBezTo>
                    <a:pt x="5834380" y="1371727"/>
                    <a:pt x="5826760" y="1379347"/>
                    <a:pt x="5819140" y="1379347"/>
                  </a:cubicBezTo>
                  <a:cubicBezTo>
                    <a:pt x="5811520" y="1379347"/>
                    <a:pt x="5796280" y="1371727"/>
                    <a:pt x="5788660" y="1364107"/>
                  </a:cubicBezTo>
                  <a:close/>
                  <a:moveTo>
                    <a:pt x="769239" y="1204087"/>
                  </a:moveTo>
                  <a:cubicBezTo>
                    <a:pt x="753999" y="1188847"/>
                    <a:pt x="753999" y="1165987"/>
                    <a:pt x="769239" y="1150747"/>
                  </a:cubicBezTo>
                  <a:cubicBezTo>
                    <a:pt x="776859" y="1135507"/>
                    <a:pt x="807339" y="1135507"/>
                    <a:pt x="822579" y="1143127"/>
                  </a:cubicBezTo>
                  <a:cubicBezTo>
                    <a:pt x="837819" y="1158367"/>
                    <a:pt x="837819" y="1181227"/>
                    <a:pt x="822579" y="1196467"/>
                  </a:cubicBezTo>
                  <a:cubicBezTo>
                    <a:pt x="814959" y="1211707"/>
                    <a:pt x="807339" y="1211707"/>
                    <a:pt x="792099" y="1211707"/>
                  </a:cubicBezTo>
                  <a:cubicBezTo>
                    <a:pt x="784479" y="1211707"/>
                    <a:pt x="776859" y="1211707"/>
                    <a:pt x="769239" y="1204087"/>
                  </a:cubicBezTo>
                  <a:close/>
                  <a:moveTo>
                    <a:pt x="5659120" y="1196467"/>
                  </a:moveTo>
                  <a:cubicBezTo>
                    <a:pt x="5643880" y="1181227"/>
                    <a:pt x="5651500" y="1158367"/>
                    <a:pt x="5666740" y="1143127"/>
                  </a:cubicBezTo>
                  <a:cubicBezTo>
                    <a:pt x="5681980" y="1127887"/>
                    <a:pt x="5704840" y="1127887"/>
                    <a:pt x="5720080" y="1143127"/>
                  </a:cubicBezTo>
                  <a:cubicBezTo>
                    <a:pt x="5727700" y="1165987"/>
                    <a:pt x="5727700" y="1188847"/>
                    <a:pt x="5712460" y="1196467"/>
                  </a:cubicBezTo>
                  <a:cubicBezTo>
                    <a:pt x="5704840" y="1204087"/>
                    <a:pt x="5697220" y="1211707"/>
                    <a:pt x="5689600" y="1211707"/>
                  </a:cubicBezTo>
                  <a:cubicBezTo>
                    <a:pt x="5674360" y="1211707"/>
                    <a:pt x="5666740" y="1204087"/>
                    <a:pt x="5659120" y="1196467"/>
                  </a:cubicBezTo>
                  <a:close/>
                  <a:moveTo>
                    <a:pt x="914019" y="1044067"/>
                  </a:moveTo>
                  <a:cubicBezTo>
                    <a:pt x="898779" y="1028827"/>
                    <a:pt x="898779" y="1005967"/>
                    <a:pt x="914019" y="990727"/>
                  </a:cubicBezTo>
                  <a:cubicBezTo>
                    <a:pt x="929259" y="975487"/>
                    <a:pt x="952119" y="975487"/>
                    <a:pt x="967359" y="990727"/>
                  </a:cubicBezTo>
                  <a:cubicBezTo>
                    <a:pt x="982599" y="1005967"/>
                    <a:pt x="982599" y="1028827"/>
                    <a:pt x="967359" y="1044067"/>
                  </a:cubicBezTo>
                  <a:cubicBezTo>
                    <a:pt x="959739" y="1051687"/>
                    <a:pt x="952119" y="1051687"/>
                    <a:pt x="936879" y="1051687"/>
                  </a:cubicBezTo>
                  <a:cubicBezTo>
                    <a:pt x="929259" y="1051687"/>
                    <a:pt x="921639" y="1051687"/>
                    <a:pt x="914019" y="1044067"/>
                  </a:cubicBezTo>
                  <a:close/>
                  <a:moveTo>
                    <a:pt x="5514467" y="1036447"/>
                  </a:moveTo>
                  <a:cubicBezTo>
                    <a:pt x="5499227" y="1021207"/>
                    <a:pt x="5506847" y="998347"/>
                    <a:pt x="5514467" y="983107"/>
                  </a:cubicBezTo>
                  <a:cubicBezTo>
                    <a:pt x="5529707" y="967867"/>
                    <a:pt x="5560187" y="967867"/>
                    <a:pt x="5575427" y="983107"/>
                  </a:cubicBezTo>
                  <a:cubicBezTo>
                    <a:pt x="5583047" y="998347"/>
                    <a:pt x="5583047" y="1028827"/>
                    <a:pt x="5567807" y="1036447"/>
                  </a:cubicBezTo>
                  <a:cubicBezTo>
                    <a:pt x="5560187" y="1044067"/>
                    <a:pt x="5552567" y="1051687"/>
                    <a:pt x="5544947" y="1051687"/>
                  </a:cubicBezTo>
                  <a:cubicBezTo>
                    <a:pt x="5537327" y="1051687"/>
                    <a:pt x="5522087" y="1044067"/>
                    <a:pt x="5514467" y="1036447"/>
                  </a:cubicBezTo>
                  <a:close/>
                  <a:moveTo>
                    <a:pt x="1066292" y="891667"/>
                  </a:moveTo>
                  <a:cubicBezTo>
                    <a:pt x="1051052" y="876427"/>
                    <a:pt x="1051052" y="853567"/>
                    <a:pt x="1066292" y="838327"/>
                  </a:cubicBezTo>
                  <a:cubicBezTo>
                    <a:pt x="1081532" y="823087"/>
                    <a:pt x="1104392" y="823087"/>
                    <a:pt x="1119632" y="838327"/>
                  </a:cubicBezTo>
                  <a:cubicBezTo>
                    <a:pt x="1134872" y="853567"/>
                    <a:pt x="1134872" y="884047"/>
                    <a:pt x="1119632" y="899287"/>
                  </a:cubicBezTo>
                  <a:cubicBezTo>
                    <a:pt x="1112012" y="899287"/>
                    <a:pt x="1104392" y="906907"/>
                    <a:pt x="1089152" y="906907"/>
                  </a:cubicBezTo>
                  <a:cubicBezTo>
                    <a:pt x="1081532" y="906907"/>
                    <a:pt x="1073912" y="899287"/>
                    <a:pt x="1066292" y="891667"/>
                  </a:cubicBezTo>
                  <a:close/>
                  <a:moveTo>
                    <a:pt x="5362067" y="891667"/>
                  </a:moveTo>
                  <a:cubicBezTo>
                    <a:pt x="5346827" y="876427"/>
                    <a:pt x="5346827" y="853567"/>
                    <a:pt x="5362067" y="838327"/>
                  </a:cubicBezTo>
                  <a:cubicBezTo>
                    <a:pt x="5377307" y="823087"/>
                    <a:pt x="5400167" y="823087"/>
                    <a:pt x="5415407" y="838327"/>
                  </a:cubicBezTo>
                  <a:cubicBezTo>
                    <a:pt x="5430647" y="845947"/>
                    <a:pt x="5430647" y="876427"/>
                    <a:pt x="5415407" y="891667"/>
                  </a:cubicBezTo>
                  <a:cubicBezTo>
                    <a:pt x="5407787" y="899287"/>
                    <a:pt x="5400167" y="899287"/>
                    <a:pt x="5392547" y="899287"/>
                  </a:cubicBezTo>
                  <a:cubicBezTo>
                    <a:pt x="5384927" y="899287"/>
                    <a:pt x="5369687" y="899287"/>
                    <a:pt x="5362067" y="891667"/>
                  </a:cubicBezTo>
                  <a:close/>
                  <a:moveTo>
                    <a:pt x="1226312" y="754507"/>
                  </a:moveTo>
                  <a:cubicBezTo>
                    <a:pt x="1211072" y="739267"/>
                    <a:pt x="1218692" y="708787"/>
                    <a:pt x="1233932" y="701167"/>
                  </a:cubicBezTo>
                  <a:cubicBezTo>
                    <a:pt x="1249172" y="685927"/>
                    <a:pt x="1272032" y="685927"/>
                    <a:pt x="1287272" y="708787"/>
                  </a:cubicBezTo>
                  <a:cubicBezTo>
                    <a:pt x="1302512" y="724027"/>
                    <a:pt x="1294892" y="746887"/>
                    <a:pt x="1279652" y="762127"/>
                  </a:cubicBezTo>
                  <a:cubicBezTo>
                    <a:pt x="1272032" y="762127"/>
                    <a:pt x="1264412" y="769747"/>
                    <a:pt x="1256792" y="769747"/>
                  </a:cubicBezTo>
                  <a:cubicBezTo>
                    <a:pt x="1241552" y="769747"/>
                    <a:pt x="1233932" y="762127"/>
                    <a:pt x="1226312" y="754507"/>
                  </a:cubicBezTo>
                  <a:close/>
                  <a:moveTo>
                    <a:pt x="5202174" y="754507"/>
                  </a:moveTo>
                  <a:cubicBezTo>
                    <a:pt x="5186934" y="739267"/>
                    <a:pt x="5186934" y="716407"/>
                    <a:pt x="5194554" y="701167"/>
                  </a:cubicBezTo>
                  <a:cubicBezTo>
                    <a:pt x="5209794" y="685927"/>
                    <a:pt x="5232654" y="685927"/>
                    <a:pt x="5247894" y="693547"/>
                  </a:cubicBezTo>
                  <a:cubicBezTo>
                    <a:pt x="5270754" y="708787"/>
                    <a:pt x="5270754" y="731647"/>
                    <a:pt x="5255514" y="746887"/>
                  </a:cubicBezTo>
                  <a:cubicBezTo>
                    <a:pt x="5247894" y="762127"/>
                    <a:pt x="5240274" y="762127"/>
                    <a:pt x="5225034" y="762127"/>
                  </a:cubicBezTo>
                  <a:cubicBezTo>
                    <a:pt x="5217414" y="762127"/>
                    <a:pt x="5209794" y="762127"/>
                    <a:pt x="5202174" y="754507"/>
                  </a:cubicBezTo>
                  <a:close/>
                  <a:moveTo>
                    <a:pt x="1393825" y="624967"/>
                  </a:moveTo>
                  <a:cubicBezTo>
                    <a:pt x="1386205" y="602107"/>
                    <a:pt x="1386205" y="579247"/>
                    <a:pt x="1409065" y="571627"/>
                  </a:cubicBezTo>
                  <a:cubicBezTo>
                    <a:pt x="1424305" y="556387"/>
                    <a:pt x="1447165" y="564007"/>
                    <a:pt x="1462405" y="579247"/>
                  </a:cubicBezTo>
                  <a:cubicBezTo>
                    <a:pt x="1470025" y="594487"/>
                    <a:pt x="1470025" y="617347"/>
                    <a:pt x="1447165" y="632587"/>
                  </a:cubicBezTo>
                  <a:cubicBezTo>
                    <a:pt x="1439545" y="640207"/>
                    <a:pt x="1439545" y="640207"/>
                    <a:pt x="1431925" y="640207"/>
                  </a:cubicBezTo>
                  <a:cubicBezTo>
                    <a:pt x="1416685" y="640207"/>
                    <a:pt x="1401445" y="632587"/>
                    <a:pt x="1393825" y="624967"/>
                  </a:cubicBezTo>
                  <a:close/>
                  <a:moveTo>
                    <a:pt x="5034534" y="632587"/>
                  </a:moveTo>
                  <a:cubicBezTo>
                    <a:pt x="5011674" y="617347"/>
                    <a:pt x="5011674" y="594487"/>
                    <a:pt x="5019294" y="579247"/>
                  </a:cubicBezTo>
                  <a:cubicBezTo>
                    <a:pt x="5034534" y="556387"/>
                    <a:pt x="5057394" y="556387"/>
                    <a:pt x="5072634" y="564007"/>
                  </a:cubicBezTo>
                  <a:cubicBezTo>
                    <a:pt x="5095494" y="579247"/>
                    <a:pt x="5095494" y="602107"/>
                    <a:pt x="5087874" y="617347"/>
                  </a:cubicBezTo>
                  <a:cubicBezTo>
                    <a:pt x="5080254" y="632587"/>
                    <a:pt x="5065014" y="632587"/>
                    <a:pt x="5057394" y="632587"/>
                  </a:cubicBezTo>
                  <a:cubicBezTo>
                    <a:pt x="5049774" y="632587"/>
                    <a:pt x="5042154" y="632587"/>
                    <a:pt x="5034534" y="632587"/>
                  </a:cubicBezTo>
                  <a:close/>
                  <a:moveTo>
                    <a:pt x="1576578" y="502920"/>
                  </a:moveTo>
                  <a:cubicBezTo>
                    <a:pt x="1561338" y="487680"/>
                    <a:pt x="1568958" y="464820"/>
                    <a:pt x="1591818" y="449580"/>
                  </a:cubicBezTo>
                  <a:cubicBezTo>
                    <a:pt x="1607058" y="441960"/>
                    <a:pt x="1629918" y="449580"/>
                    <a:pt x="1637538" y="464820"/>
                  </a:cubicBezTo>
                  <a:cubicBezTo>
                    <a:pt x="1652778" y="487680"/>
                    <a:pt x="1645158" y="510540"/>
                    <a:pt x="1629918" y="518160"/>
                  </a:cubicBezTo>
                  <a:cubicBezTo>
                    <a:pt x="1622298" y="525780"/>
                    <a:pt x="1614678" y="525780"/>
                    <a:pt x="1607058" y="525780"/>
                  </a:cubicBezTo>
                  <a:cubicBezTo>
                    <a:pt x="1591818" y="525780"/>
                    <a:pt x="1584198" y="518160"/>
                    <a:pt x="1576578" y="502920"/>
                  </a:cubicBezTo>
                  <a:close/>
                  <a:moveTo>
                    <a:pt x="4851781" y="518160"/>
                  </a:moveTo>
                  <a:cubicBezTo>
                    <a:pt x="4836541" y="502920"/>
                    <a:pt x="4828921" y="480060"/>
                    <a:pt x="4844161" y="464820"/>
                  </a:cubicBezTo>
                  <a:cubicBezTo>
                    <a:pt x="4851781" y="441960"/>
                    <a:pt x="4874641" y="441960"/>
                    <a:pt x="4889881" y="449580"/>
                  </a:cubicBezTo>
                  <a:cubicBezTo>
                    <a:pt x="4912741" y="457200"/>
                    <a:pt x="4920361" y="487680"/>
                    <a:pt x="4905121" y="502920"/>
                  </a:cubicBezTo>
                  <a:cubicBezTo>
                    <a:pt x="4897501" y="510540"/>
                    <a:pt x="4889881" y="518160"/>
                    <a:pt x="4874641" y="518160"/>
                  </a:cubicBezTo>
                  <a:cubicBezTo>
                    <a:pt x="4867021" y="518160"/>
                    <a:pt x="4859401" y="518160"/>
                    <a:pt x="4851781" y="518160"/>
                  </a:cubicBezTo>
                  <a:close/>
                  <a:moveTo>
                    <a:pt x="1759458" y="396240"/>
                  </a:moveTo>
                  <a:cubicBezTo>
                    <a:pt x="1751838" y="381000"/>
                    <a:pt x="1759458" y="358140"/>
                    <a:pt x="1782318" y="350520"/>
                  </a:cubicBezTo>
                  <a:cubicBezTo>
                    <a:pt x="1797558" y="335280"/>
                    <a:pt x="1820418" y="342900"/>
                    <a:pt x="1828038" y="365760"/>
                  </a:cubicBezTo>
                  <a:cubicBezTo>
                    <a:pt x="1835658" y="381000"/>
                    <a:pt x="1835658" y="403860"/>
                    <a:pt x="1812798" y="419100"/>
                  </a:cubicBezTo>
                  <a:cubicBezTo>
                    <a:pt x="1805178" y="419100"/>
                    <a:pt x="1805178" y="419100"/>
                    <a:pt x="1797558" y="419100"/>
                  </a:cubicBezTo>
                  <a:cubicBezTo>
                    <a:pt x="1782318" y="419100"/>
                    <a:pt x="1767078" y="411480"/>
                    <a:pt x="1759458" y="396240"/>
                  </a:cubicBezTo>
                  <a:close/>
                  <a:moveTo>
                    <a:pt x="4669028" y="411480"/>
                  </a:moveTo>
                  <a:cubicBezTo>
                    <a:pt x="4646168" y="403860"/>
                    <a:pt x="4646168" y="381000"/>
                    <a:pt x="4653788" y="365760"/>
                  </a:cubicBezTo>
                  <a:cubicBezTo>
                    <a:pt x="4661408" y="342900"/>
                    <a:pt x="4684268" y="335280"/>
                    <a:pt x="4699508" y="342900"/>
                  </a:cubicBezTo>
                  <a:cubicBezTo>
                    <a:pt x="4722368" y="358140"/>
                    <a:pt x="4729988" y="381000"/>
                    <a:pt x="4722368" y="396240"/>
                  </a:cubicBezTo>
                  <a:cubicBezTo>
                    <a:pt x="4714748" y="411480"/>
                    <a:pt x="4699508" y="419100"/>
                    <a:pt x="4684268" y="419100"/>
                  </a:cubicBezTo>
                  <a:cubicBezTo>
                    <a:pt x="4676648" y="419100"/>
                    <a:pt x="4676648" y="419100"/>
                    <a:pt x="4669028" y="411480"/>
                  </a:cubicBezTo>
                  <a:close/>
                  <a:moveTo>
                    <a:pt x="1957451" y="304800"/>
                  </a:moveTo>
                  <a:cubicBezTo>
                    <a:pt x="1949831" y="289560"/>
                    <a:pt x="1957451" y="266700"/>
                    <a:pt x="1972691" y="259080"/>
                  </a:cubicBezTo>
                  <a:cubicBezTo>
                    <a:pt x="1995551" y="251460"/>
                    <a:pt x="2018411" y="259080"/>
                    <a:pt x="2026031" y="274320"/>
                  </a:cubicBezTo>
                  <a:cubicBezTo>
                    <a:pt x="2033651" y="297180"/>
                    <a:pt x="2026031" y="320040"/>
                    <a:pt x="2003171" y="327660"/>
                  </a:cubicBezTo>
                  <a:cubicBezTo>
                    <a:pt x="2003171" y="327660"/>
                    <a:pt x="1995551" y="327660"/>
                    <a:pt x="1987931" y="327660"/>
                  </a:cubicBezTo>
                  <a:cubicBezTo>
                    <a:pt x="1972691" y="327660"/>
                    <a:pt x="1957451" y="320040"/>
                    <a:pt x="1957451" y="304800"/>
                  </a:cubicBezTo>
                  <a:close/>
                  <a:moveTo>
                    <a:pt x="4478528" y="327660"/>
                  </a:moveTo>
                  <a:cubicBezTo>
                    <a:pt x="4455668" y="312420"/>
                    <a:pt x="4448048" y="297180"/>
                    <a:pt x="4455668" y="274320"/>
                  </a:cubicBezTo>
                  <a:cubicBezTo>
                    <a:pt x="4463288" y="251460"/>
                    <a:pt x="4486148" y="243840"/>
                    <a:pt x="4509008" y="251460"/>
                  </a:cubicBezTo>
                  <a:cubicBezTo>
                    <a:pt x="4524248" y="259080"/>
                    <a:pt x="4531868" y="281940"/>
                    <a:pt x="4524248" y="304800"/>
                  </a:cubicBezTo>
                  <a:cubicBezTo>
                    <a:pt x="4516628" y="320040"/>
                    <a:pt x="4509008" y="327660"/>
                    <a:pt x="4493768" y="327660"/>
                  </a:cubicBezTo>
                  <a:cubicBezTo>
                    <a:pt x="4486148" y="327660"/>
                    <a:pt x="4478528" y="327660"/>
                    <a:pt x="4478528" y="327660"/>
                  </a:cubicBezTo>
                  <a:close/>
                  <a:moveTo>
                    <a:pt x="2155444" y="228600"/>
                  </a:moveTo>
                  <a:cubicBezTo>
                    <a:pt x="2147824" y="205740"/>
                    <a:pt x="2155444" y="182880"/>
                    <a:pt x="2178304" y="175260"/>
                  </a:cubicBezTo>
                  <a:cubicBezTo>
                    <a:pt x="2193544" y="175260"/>
                    <a:pt x="2216404" y="182880"/>
                    <a:pt x="2224024" y="205740"/>
                  </a:cubicBezTo>
                  <a:cubicBezTo>
                    <a:pt x="2231644" y="220980"/>
                    <a:pt x="2224024" y="243840"/>
                    <a:pt x="2201164" y="251460"/>
                  </a:cubicBezTo>
                  <a:cubicBezTo>
                    <a:pt x="2201164" y="251460"/>
                    <a:pt x="2193544" y="251460"/>
                    <a:pt x="2185924" y="251460"/>
                  </a:cubicBezTo>
                  <a:cubicBezTo>
                    <a:pt x="2170684" y="251460"/>
                    <a:pt x="2155444" y="243840"/>
                    <a:pt x="2155444" y="228600"/>
                  </a:cubicBezTo>
                  <a:close/>
                  <a:moveTo>
                    <a:pt x="4280535" y="251460"/>
                  </a:moveTo>
                  <a:cubicBezTo>
                    <a:pt x="4257675" y="243840"/>
                    <a:pt x="4250055" y="220980"/>
                    <a:pt x="4257675" y="198120"/>
                  </a:cubicBezTo>
                  <a:cubicBezTo>
                    <a:pt x="4265295" y="182880"/>
                    <a:pt x="4280535" y="167640"/>
                    <a:pt x="4303395" y="175260"/>
                  </a:cubicBezTo>
                  <a:cubicBezTo>
                    <a:pt x="4326255" y="182880"/>
                    <a:pt x="4333875" y="205740"/>
                    <a:pt x="4326255" y="220980"/>
                  </a:cubicBezTo>
                  <a:cubicBezTo>
                    <a:pt x="4318635" y="243840"/>
                    <a:pt x="4303395" y="251460"/>
                    <a:pt x="4288155" y="251460"/>
                  </a:cubicBezTo>
                  <a:cubicBezTo>
                    <a:pt x="4288155" y="251460"/>
                    <a:pt x="4280535" y="251460"/>
                    <a:pt x="4280535" y="251460"/>
                  </a:cubicBezTo>
                  <a:close/>
                  <a:moveTo>
                    <a:pt x="2353564" y="160020"/>
                  </a:moveTo>
                  <a:cubicBezTo>
                    <a:pt x="2353564" y="137160"/>
                    <a:pt x="2361184" y="121920"/>
                    <a:pt x="2384044" y="114300"/>
                  </a:cubicBezTo>
                  <a:cubicBezTo>
                    <a:pt x="2406904" y="106680"/>
                    <a:pt x="2422144" y="121920"/>
                    <a:pt x="2429764" y="137160"/>
                  </a:cubicBezTo>
                  <a:cubicBezTo>
                    <a:pt x="2437384" y="160020"/>
                    <a:pt x="2422144" y="182880"/>
                    <a:pt x="2406904" y="190500"/>
                  </a:cubicBezTo>
                  <a:cubicBezTo>
                    <a:pt x="2399284" y="190500"/>
                    <a:pt x="2399284" y="190500"/>
                    <a:pt x="2391664" y="190500"/>
                  </a:cubicBezTo>
                  <a:cubicBezTo>
                    <a:pt x="2376424" y="190500"/>
                    <a:pt x="2361184" y="175260"/>
                    <a:pt x="2353564" y="160020"/>
                  </a:cubicBezTo>
                  <a:close/>
                  <a:moveTo>
                    <a:pt x="4074922" y="182880"/>
                  </a:moveTo>
                  <a:cubicBezTo>
                    <a:pt x="4059682" y="182880"/>
                    <a:pt x="4044442" y="160020"/>
                    <a:pt x="4052062" y="137160"/>
                  </a:cubicBezTo>
                  <a:cubicBezTo>
                    <a:pt x="4052062" y="121920"/>
                    <a:pt x="4074922" y="106680"/>
                    <a:pt x="4097782" y="114300"/>
                  </a:cubicBezTo>
                  <a:cubicBezTo>
                    <a:pt x="4120642" y="114300"/>
                    <a:pt x="4128262" y="137160"/>
                    <a:pt x="4120642" y="160020"/>
                  </a:cubicBezTo>
                  <a:cubicBezTo>
                    <a:pt x="4120642" y="175260"/>
                    <a:pt x="4105402" y="190500"/>
                    <a:pt x="4090162" y="190500"/>
                  </a:cubicBezTo>
                  <a:cubicBezTo>
                    <a:pt x="4082542" y="190500"/>
                    <a:pt x="4082542" y="182880"/>
                    <a:pt x="4074922" y="182880"/>
                  </a:cubicBezTo>
                  <a:close/>
                  <a:moveTo>
                    <a:pt x="2566797" y="106680"/>
                  </a:moveTo>
                  <a:cubicBezTo>
                    <a:pt x="2559177" y="91440"/>
                    <a:pt x="2574417" y="68580"/>
                    <a:pt x="2597277" y="60960"/>
                  </a:cubicBezTo>
                  <a:cubicBezTo>
                    <a:pt x="2612517" y="60960"/>
                    <a:pt x="2635377" y="76200"/>
                    <a:pt x="2635377" y="91440"/>
                  </a:cubicBezTo>
                  <a:cubicBezTo>
                    <a:pt x="2642997" y="114300"/>
                    <a:pt x="2627757" y="137160"/>
                    <a:pt x="2612517" y="137160"/>
                  </a:cubicBezTo>
                  <a:cubicBezTo>
                    <a:pt x="2604897" y="137160"/>
                    <a:pt x="2604897" y="137160"/>
                    <a:pt x="2604897" y="137160"/>
                  </a:cubicBezTo>
                  <a:cubicBezTo>
                    <a:pt x="2582037" y="137160"/>
                    <a:pt x="2566797" y="129540"/>
                    <a:pt x="2566797" y="106680"/>
                  </a:cubicBezTo>
                  <a:close/>
                  <a:moveTo>
                    <a:pt x="3869182" y="137160"/>
                  </a:moveTo>
                  <a:cubicBezTo>
                    <a:pt x="3846322" y="129540"/>
                    <a:pt x="3838702" y="114300"/>
                    <a:pt x="3838702" y="91440"/>
                  </a:cubicBezTo>
                  <a:cubicBezTo>
                    <a:pt x="3846322" y="68580"/>
                    <a:pt x="3861562" y="60960"/>
                    <a:pt x="3884422" y="60960"/>
                  </a:cubicBezTo>
                  <a:cubicBezTo>
                    <a:pt x="3907282" y="68580"/>
                    <a:pt x="3922522" y="83820"/>
                    <a:pt x="3914902" y="106680"/>
                  </a:cubicBezTo>
                  <a:cubicBezTo>
                    <a:pt x="3914902" y="121920"/>
                    <a:pt x="3899662" y="137160"/>
                    <a:pt x="3876802" y="137160"/>
                  </a:cubicBezTo>
                  <a:cubicBezTo>
                    <a:pt x="3876802" y="137160"/>
                    <a:pt x="3876802" y="137160"/>
                    <a:pt x="3869182" y="137160"/>
                  </a:cubicBezTo>
                  <a:close/>
                  <a:moveTo>
                    <a:pt x="2772410" y="68580"/>
                  </a:moveTo>
                  <a:cubicBezTo>
                    <a:pt x="2772410" y="45720"/>
                    <a:pt x="2787650" y="30480"/>
                    <a:pt x="2810510" y="30480"/>
                  </a:cubicBezTo>
                  <a:cubicBezTo>
                    <a:pt x="2825750" y="22860"/>
                    <a:pt x="2848610" y="38100"/>
                    <a:pt x="2848610" y="60960"/>
                  </a:cubicBezTo>
                  <a:cubicBezTo>
                    <a:pt x="2856230" y="83820"/>
                    <a:pt x="2840990" y="99060"/>
                    <a:pt x="2818130" y="106680"/>
                  </a:cubicBezTo>
                  <a:cubicBezTo>
                    <a:pt x="2818130" y="106680"/>
                    <a:pt x="2818130" y="106680"/>
                    <a:pt x="2810510" y="106680"/>
                  </a:cubicBezTo>
                  <a:cubicBezTo>
                    <a:pt x="2795270" y="106680"/>
                    <a:pt x="2780030" y="91440"/>
                    <a:pt x="2772410" y="68580"/>
                  </a:cubicBezTo>
                  <a:close/>
                  <a:moveTo>
                    <a:pt x="3663569" y="99060"/>
                  </a:moveTo>
                  <a:cubicBezTo>
                    <a:pt x="3640709" y="99060"/>
                    <a:pt x="3625469" y="83820"/>
                    <a:pt x="3633089" y="60960"/>
                  </a:cubicBezTo>
                  <a:cubicBezTo>
                    <a:pt x="3633089" y="38100"/>
                    <a:pt x="3648329" y="22860"/>
                    <a:pt x="3671189" y="22860"/>
                  </a:cubicBezTo>
                  <a:cubicBezTo>
                    <a:pt x="3694049" y="30480"/>
                    <a:pt x="3709289" y="45720"/>
                    <a:pt x="3701669" y="68580"/>
                  </a:cubicBezTo>
                  <a:cubicBezTo>
                    <a:pt x="3701669" y="91440"/>
                    <a:pt x="3686429" y="99060"/>
                    <a:pt x="3663569" y="99060"/>
                  </a:cubicBezTo>
                  <a:close/>
                  <a:moveTo>
                    <a:pt x="2985770" y="45720"/>
                  </a:moveTo>
                  <a:cubicBezTo>
                    <a:pt x="2985770" y="22860"/>
                    <a:pt x="3001010" y="7620"/>
                    <a:pt x="3023870" y="7620"/>
                  </a:cubicBezTo>
                  <a:cubicBezTo>
                    <a:pt x="3046730" y="7620"/>
                    <a:pt x="3061970" y="22860"/>
                    <a:pt x="3061970" y="38100"/>
                  </a:cubicBezTo>
                  <a:cubicBezTo>
                    <a:pt x="3061970" y="60960"/>
                    <a:pt x="3046730" y="83820"/>
                    <a:pt x="3031490" y="83820"/>
                  </a:cubicBezTo>
                  <a:cubicBezTo>
                    <a:pt x="3031490" y="83820"/>
                    <a:pt x="3023870" y="83820"/>
                    <a:pt x="3023870" y="83820"/>
                  </a:cubicBezTo>
                  <a:cubicBezTo>
                    <a:pt x="3008630" y="83820"/>
                    <a:pt x="2985770" y="68580"/>
                    <a:pt x="2985770" y="45720"/>
                  </a:cubicBezTo>
                  <a:close/>
                  <a:moveTo>
                    <a:pt x="3450336" y="83820"/>
                  </a:moveTo>
                  <a:cubicBezTo>
                    <a:pt x="3427476" y="76200"/>
                    <a:pt x="3412236" y="60960"/>
                    <a:pt x="3412236" y="38100"/>
                  </a:cubicBezTo>
                  <a:cubicBezTo>
                    <a:pt x="3419856" y="22860"/>
                    <a:pt x="3435096" y="0"/>
                    <a:pt x="3457956" y="7620"/>
                  </a:cubicBezTo>
                  <a:cubicBezTo>
                    <a:pt x="3480816" y="7620"/>
                    <a:pt x="3496056" y="22860"/>
                    <a:pt x="3488436" y="45720"/>
                  </a:cubicBezTo>
                  <a:cubicBezTo>
                    <a:pt x="3488436" y="68580"/>
                    <a:pt x="3473196" y="83820"/>
                    <a:pt x="3450336" y="83820"/>
                  </a:cubicBezTo>
                  <a:close/>
                  <a:moveTo>
                    <a:pt x="3199003" y="38100"/>
                  </a:moveTo>
                  <a:cubicBezTo>
                    <a:pt x="3199003" y="15240"/>
                    <a:pt x="3221863" y="0"/>
                    <a:pt x="3237103" y="0"/>
                  </a:cubicBezTo>
                  <a:cubicBezTo>
                    <a:pt x="3259963" y="0"/>
                    <a:pt x="3275203" y="15240"/>
                    <a:pt x="3275203" y="38100"/>
                  </a:cubicBezTo>
                  <a:cubicBezTo>
                    <a:pt x="3275203" y="60960"/>
                    <a:pt x="3259963" y="76200"/>
                    <a:pt x="3237103" y="76200"/>
                  </a:cubicBezTo>
                  <a:cubicBezTo>
                    <a:pt x="3221863" y="76200"/>
                    <a:pt x="3199003" y="60960"/>
                    <a:pt x="3199003" y="381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5875959" y="7469127"/>
            <a:ext cx="2374533" cy="10632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sz="31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Pareto Chart</a:t>
            </a:r>
          </a:p>
        </p:txBody>
      </p:sp>
      <p:sp>
        <p:nvSpPr>
          <p:cNvPr id="26" name="Freeform 26"/>
          <p:cNvSpPr/>
          <p:nvPr/>
        </p:nvSpPr>
        <p:spPr>
          <a:xfrm>
            <a:off x="11526266" y="6540643"/>
            <a:ext cx="3181129" cy="3182872"/>
          </a:xfrm>
          <a:custGeom>
            <a:avLst/>
            <a:gdLst/>
            <a:ahLst/>
            <a:cxnLst/>
            <a:rect l="l" t="t" r="r" b="b"/>
            <a:pathLst>
              <a:path w="659218" h="651000">
                <a:moveTo>
                  <a:pt x="329609" y="0"/>
                </a:moveTo>
                <a:cubicBezTo>
                  <a:pt x="147571" y="0"/>
                  <a:pt x="0" y="145731"/>
                  <a:pt x="0" y="325500"/>
                </a:cubicBezTo>
                <a:cubicBezTo>
                  <a:pt x="0" y="505269"/>
                  <a:pt x="147571" y="651000"/>
                  <a:pt x="329609" y="651000"/>
                </a:cubicBezTo>
                <a:cubicBezTo>
                  <a:pt x="511647" y="651000"/>
                  <a:pt x="659218" y="505269"/>
                  <a:pt x="659218" y="325500"/>
                </a:cubicBezTo>
                <a:cubicBezTo>
                  <a:pt x="659218" y="145731"/>
                  <a:pt x="511647" y="0"/>
                  <a:pt x="32960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cap="sq">
            <a:noFill/>
            <a:prstDash val="solid"/>
            <a:miter/>
          </a:ln>
        </p:spPr>
      </p:sp>
      <p:sp>
        <p:nvSpPr>
          <p:cNvPr id="28" name="TextBox 28"/>
          <p:cNvSpPr txBox="1"/>
          <p:nvPr/>
        </p:nvSpPr>
        <p:spPr>
          <a:xfrm>
            <a:off x="11708556" y="7858575"/>
            <a:ext cx="3132133" cy="5470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33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Histogram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1744651" y="6729577"/>
            <a:ext cx="2766987" cy="2805006"/>
            <a:chOff x="0" y="0"/>
            <a:chExt cx="6489360" cy="649296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6489446" cy="6493002"/>
            </a:xfrm>
            <a:custGeom>
              <a:avLst/>
              <a:gdLst/>
              <a:ahLst/>
              <a:cxnLst/>
              <a:rect l="l" t="t" r="r" b="b"/>
              <a:pathLst>
                <a:path w="6489446" h="6493002">
                  <a:moveTo>
                    <a:pt x="3244723" y="6493002"/>
                  </a:moveTo>
                  <a:cubicBezTo>
                    <a:pt x="3221863" y="6493002"/>
                    <a:pt x="3206623" y="6470142"/>
                    <a:pt x="3206623" y="6454902"/>
                  </a:cubicBezTo>
                  <a:cubicBezTo>
                    <a:pt x="3206623" y="6432042"/>
                    <a:pt x="3221863" y="6416802"/>
                    <a:pt x="3244723" y="6416802"/>
                  </a:cubicBezTo>
                  <a:cubicBezTo>
                    <a:pt x="3252343" y="6416802"/>
                    <a:pt x="3252343" y="6416802"/>
                    <a:pt x="3252343" y="6416802"/>
                  </a:cubicBezTo>
                  <a:cubicBezTo>
                    <a:pt x="3275203" y="6416802"/>
                    <a:pt x="3290443" y="6432042"/>
                    <a:pt x="3290443" y="6454902"/>
                  </a:cubicBezTo>
                  <a:cubicBezTo>
                    <a:pt x="3290443" y="6470142"/>
                    <a:pt x="3275203" y="6493002"/>
                    <a:pt x="3252343" y="6493002"/>
                  </a:cubicBezTo>
                  <a:cubicBezTo>
                    <a:pt x="3252343" y="6493002"/>
                    <a:pt x="3252343" y="6493002"/>
                    <a:pt x="3244723" y="6493002"/>
                  </a:cubicBezTo>
                  <a:close/>
                  <a:moveTo>
                    <a:pt x="3023870" y="6485382"/>
                  </a:moveTo>
                  <a:cubicBezTo>
                    <a:pt x="3008630" y="6477762"/>
                    <a:pt x="2993390" y="6462522"/>
                    <a:pt x="2993390" y="6439662"/>
                  </a:cubicBezTo>
                  <a:cubicBezTo>
                    <a:pt x="2993390" y="6424422"/>
                    <a:pt x="3008630" y="6409182"/>
                    <a:pt x="3031490" y="6409182"/>
                  </a:cubicBezTo>
                  <a:cubicBezTo>
                    <a:pt x="3054350" y="6409182"/>
                    <a:pt x="3069590" y="6424422"/>
                    <a:pt x="3069590" y="6447282"/>
                  </a:cubicBezTo>
                  <a:cubicBezTo>
                    <a:pt x="3069590" y="6470142"/>
                    <a:pt x="3046730" y="6485382"/>
                    <a:pt x="3031490" y="6485382"/>
                  </a:cubicBezTo>
                  <a:cubicBezTo>
                    <a:pt x="3031490" y="6485382"/>
                    <a:pt x="3031490" y="6485382"/>
                    <a:pt x="3023870" y="6485382"/>
                  </a:cubicBezTo>
                  <a:close/>
                  <a:moveTo>
                    <a:pt x="3427603" y="6447282"/>
                  </a:moveTo>
                  <a:cubicBezTo>
                    <a:pt x="3427603" y="6424422"/>
                    <a:pt x="3442843" y="6409182"/>
                    <a:pt x="3465703" y="6409182"/>
                  </a:cubicBezTo>
                  <a:cubicBezTo>
                    <a:pt x="3480943" y="6401562"/>
                    <a:pt x="3503803" y="6424422"/>
                    <a:pt x="3503803" y="6439662"/>
                  </a:cubicBezTo>
                  <a:cubicBezTo>
                    <a:pt x="3503803" y="6462522"/>
                    <a:pt x="3488563" y="6477762"/>
                    <a:pt x="3465703" y="6485382"/>
                  </a:cubicBezTo>
                  <a:cubicBezTo>
                    <a:pt x="3442843" y="6485382"/>
                    <a:pt x="3427603" y="6470142"/>
                    <a:pt x="3427603" y="6447282"/>
                  </a:cubicBezTo>
                  <a:close/>
                  <a:moveTo>
                    <a:pt x="2810637" y="6462522"/>
                  </a:moveTo>
                  <a:cubicBezTo>
                    <a:pt x="2787777" y="6454902"/>
                    <a:pt x="2772537" y="6439662"/>
                    <a:pt x="2780157" y="6416802"/>
                  </a:cubicBezTo>
                  <a:cubicBezTo>
                    <a:pt x="2780157" y="6401562"/>
                    <a:pt x="2803017" y="6386322"/>
                    <a:pt x="2818257" y="6386322"/>
                  </a:cubicBezTo>
                  <a:cubicBezTo>
                    <a:pt x="2841117" y="6386322"/>
                    <a:pt x="2856357" y="6409182"/>
                    <a:pt x="2856357" y="6432042"/>
                  </a:cubicBezTo>
                  <a:cubicBezTo>
                    <a:pt x="2848737" y="6447282"/>
                    <a:pt x="2833497" y="6462522"/>
                    <a:pt x="2818257" y="6462522"/>
                  </a:cubicBezTo>
                  <a:cubicBezTo>
                    <a:pt x="2818257" y="6462522"/>
                    <a:pt x="2810637" y="6462522"/>
                    <a:pt x="2810637" y="6462522"/>
                  </a:cubicBezTo>
                  <a:close/>
                  <a:moveTo>
                    <a:pt x="3640836" y="6424422"/>
                  </a:moveTo>
                  <a:cubicBezTo>
                    <a:pt x="3640836" y="6409182"/>
                    <a:pt x="3656076" y="6386322"/>
                    <a:pt x="3671316" y="6386322"/>
                  </a:cubicBezTo>
                  <a:cubicBezTo>
                    <a:pt x="3694176" y="6378702"/>
                    <a:pt x="3709416" y="6393942"/>
                    <a:pt x="3717036" y="6416802"/>
                  </a:cubicBezTo>
                  <a:cubicBezTo>
                    <a:pt x="3717036" y="6439662"/>
                    <a:pt x="3701796" y="6454902"/>
                    <a:pt x="3686556" y="6462522"/>
                  </a:cubicBezTo>
                  <a:cubicBezTo>
                    <a:pt x="3678936" y="6462522"/>
                    <a:pt x="3678936" y="6462522"/>
                    <a:pt x="3678936" y="6462522"/>
                  </a:cubicBezTo>
                  <a:cubicBezTo>
                    <a:pt x="3656076" y="6462522"/>
                    <a:pt x="3640836" y="6447282"/>
                    <a:pt x="3640836" y="6424422"/>
                  </a:cubicBezTo>
                  <a:close/>
                  <a:moveTo>
                    <a:pt x="2597404" y="6424422"/>
                  </a:moveTo>
                  <a:cubicBezTo>
                    <a:pt x="2574544" y="6424422"/>
                    <a:pt x="2566924" y="6401562"/>
                    <a:pt x="2566924" y="6378702"/>
                  </a:cubicBezTo>
                  <a:cubicBezTo>
                    <a:pt x="2574544" y="6363462"/>
                    <a:pt x="2589784" y="6348222"/>
                    <a:pt x="2612644" y="6348222"/>
                  </a:cubicBezTo>
                  <a:cubicBezTo>
                    <a:pt x="2635504" y="6355842"/>
                    <a:pt x="2650744" y="6378702"/>
                    <a:pt x="2643124" y="6393942"/>
                  </a:cubicBezTo>
                  <a:cubicBezTo>
                    <a:pt x="2635504" y="6416802"/>
                    <a:pt x="2620264" y="6424422"/>
                    <a:pt x="2605024" y="6424422"/>
                  </a:cubicBezTo>
                  <a:cubicBezTo>
                    <a:pt x="2605024" y="6424422"/>
                    <a:pt x="2597404" y="6424422"/>
                    <a:pt x="2597404" y="6424422"/>
                  </a:cubicBezTo>
                  <a:close/>
                  <a:moveTo>
                    <a:pt x="3854196" y="6393942"/>
                  </a:moveTo>
                  <a:cubicBezTo>
                    <a:pt x="3846576" y="6371082"/>
                    <a:pt x="3861816" y="6355842"/>
                    <a:pt x="3884676" y="6348222"/>
                  </a:cubicBezTo>
                  <a:cubicBezTo>
                    <a:pt x="3899916" y="6348222"/>
                    <a:pt x="3922776" y="6355842"/>
                    <a:pt x="3930396" y="6378702"/>
                  </a:cubicBezTo>
                  <a:cubicBezTo>
                    <a:pt x="3930396" y="6401562"/>
                    <a:pt x="3915156" y="6416802"/>
                    <a:pt x="3899916" y="6424422"/>
                  </a:cubicBezTo>
                  <a:cubicBezTo>
                    <a:pt x="3892296" y="6424422"/>
                    <a:pt x="3892296" y="6424422"/>
                    <a:pt x="3892296" y="6424422"/>
                  </a:cubicBezTo>
                  <a:cubicBezTo>
                    <a:pt x="3869436" y="6424422"/>
                    <a:pt x="3854196" y="6409182"/>
                    <a:pt x="3854196" y="6393942"/>
                  </a:cubicBezTo>
                  <a:close/>
                  <a:moveTo>
                    <a:pt x="2384171" y="6378702"/>
                  </a:moveTo>
                  <a:cubicBezTo>
                    <a:pt x="2368931" y="6371082"/>
                    <a:pt x="2353691" y="6348222"/>
                    <a:pt x="2361311" y="6325362"/>
                  </a:cubicBezTo>
                  <a:cubicBezTo>
                    <a:pt x="2368931" y="6310122"/>
                    <a:pt x="2384171" y="6294882"/>
                    <a:pt x="2407031" y="6302502"/>
                  </a:cubicBezTo>
                  <a:cubicBezTo>
                    <a:pt x="2429891" y="6310122"/>
                    <a:pt x="2437511" y="6325362"/>
                    <a:pt x="2437511" y="6348222"/>
                  </a:cubicBezTo>
                  <a:cubicBezTo>
                    <a:pt x="2429891" y="6363462"/>
                    <a:pt x="2414651" y="6378702"/>
                    <a:pt x="2399411" y="6378702"/>
                  </a:cubicBezTo>
                  <a:cubicBezTo>
                    <a:pt x="2391791" y="6378702"/>
                    <a:pt x="2391791" y="6378702"/>
                    <a:pt x="2384171" y="6378702"/>
                  </a:cubicBezTo>
                  <a:close/>
                  <a:moveTo>
                    <a:pt x="4059809" y="6348222"/>
                  </a:moveTo>
                  <a:cubicBezTo>
                    <a:pt x="4052189" y="6325362"/>
                    <a:pt x="4067429" y="6302502"/>
                    <a:pt x="4090289" y="6302502"/>
                  </a:cubicBezTo>
                  <a:cubicBezTo>
                    <a:pt x="4105529" y="6294882"/>
                    <a:pt x="4128389" y="6302502"/>
                    <a:pt x="4136009" y="6325362"/>
                  </a:cubicBezTo>
                  <a:cubicBezTo>
                    <a:pt x="4143629" y="6348222"/>
                    <a:pt x="4128389" y="6371082"/>
                    <a:pt x="4105529" y="6371082"/>
                  </a:cubicBezTo>
                  <a:cubicBezTo>
                    <a:pt x="4105529" y="6371082"/>
                    <a:pt x="4097909" y="6371082"/>
                    <a:pt x="4097909" y="6371082"/>
                  </a:cubicBezTo>
                  <a:cubicBezTo>
                    <a:pt x="4082669" y="6371082"/>
                    <a:pt x="4067429" y="6363462"/>
                    <a:pt x="4059809" y="6348222"/>
                  </a:cubicBezTo>
                  <a:close/>
                  <a:moveTo>
                    <a:pt x="2178558" y="6310122"/>
                  </a:moveTo>
                  <a:cubicBezTo>
                    <a:pt x="2163318" y="6302502"/>
                    <a:pt x="2148078" y="6279642"/>
                    <a:pt x="2155698" y="6264402"/>
                  </a:cubicBezTo>
                  <a:cubicBezTo>
                    <a:pt x="2163318" y="6241542"/>
                    <a:pt x="2186178" y="6233922"/>
                    <a:pt x="2209038" y="6241542"/>
                  </a:cubicBezTo>
                  <a:cubicBezTo>
                    <a:pt x="2224278" y="6249162"/>
                    <a:pt x="2239518" y="6264402"/>
                    <a:pt x="2231898" y="6287262"/>
                  </a:cubicBezTo>
                  <a:cubicBezTo>
                    <a:pt x="2224278" y="6302502"/>
                    <a:pt x="2209038" y="6310122"/>
                    <a:pt x="2193798" y="6310122"/>
                  </a:cubicBezTo>
                  <a:cubicBezTo>
                    <a:pt x="2186178" y="6310122"/>
                    <a:pt x="2186178" y="6310122"/>
                    <a:pt x="2178558" y="6310122"/>
                  </a:cubicBezTo>
                  <a:close/>
                  <a:moveTo>
                    <a:pt x="4265549" y="6287262"/>
                  </a:moveTo>
                  <a:cubicBezTo>
                    <a:pt x="4257929" y="6264402"/>
                    <a:pt x="4273169" y="6241542"/>
                    <a:pt x="4288409" y="6233922"/>
                  </a:cubicBezTo>
                  <a:cubicBezTo>
                    <a:pt x="4311269" y="6226302"/>
                    <a:pt x="4334129" y="6241542"/>
                    <a:pt x="4341749" y="6256782"/>
                  </a:cubicBezTo>
                  <a:cubicBezTo>
                    <a:pt x="4341749" y="6279642"/>
                    <a:pt x="4334129" y="6302502"/>
                    <a:pt x="4311269" y="6310122"/>
                  </a:cubicBezTo>
                  <a:cubicBezTo>
                    <a:pt x="4311269" y="6310122"/>
                    <a:pt x="4303649" y="6310122"/>
                    <a:pt x="4303649" y="6310122"/>
                  </a:cubicBezTo>
                  <a:cubicBezTo>
                    <a:pt x="4288409" y="6310122"/>
                    <a:pt x="4273169" y="6302502"/>
                    <a:pt x="4265549" y="6287262"/>
                  </a:cubicBezTo>
                  <a:close/>
                  <a:moveTo>
                    <a:pt x="1980565" y="6233922"/>
                  </a:moveTo>
                  <a:cubicBezTo>
                    <a:pt x="1957705" y="6226302"/>
                    <a:pt x="1950085" y="6203442"/>
                    <a:pt x="1957705" y="6180582"/>
                  </a:cubicBezTo>
                  <a:cubicBezTo>
                    <a:pt x="1965325" y="6165342"/>
                    <a:pt x="1988185" y="6157722"/>
                    <a:pt x="2011045" y="6165342"/>
                  </a:cubicBezTo>
                  <a:cubicBezTo>
                    <a:pt x="2026285" y="6172962"/>
                    <a:pt x="2033905" y="6195822"/>
                    <a:pt x="2026285" y="6211062"/>
                  </a:cubicBezTo>
                  <a:cubicBezTo>
                    <a:pt x="2018665" y="6226302"/>
                    <a:pt x="2011045" y="6233922"/>
                    <a:pt x="1995805" y="6233922"/>
                  </a:cubicBezTo>
                  <a:cubicBezTo>
                    <a:pt x="1988185" y="6233922"/>
                    <a:pt x="1980565" y="6233922"/>
                    <a:pt x="1980565" y="6233922"/>
                  </a:cubicBezTo>
                  <a:close/>
                  <a:moveTo>
                    <a:pt x="4463542" y="6211062"/>
                  </a:moveTo>
                  <a:cubicBezTo>
                    <a:pt x="4455922" y="6188202"/>
                    <a:pt x="4463542" y="6165342"/>
                    <a:pt x="4486402" y="6157722"/>
                  </a:cubicBezTo>
                  <a:cubicBezTo>
                    <a:pt x="4509262" y="6150102"/>
                    <a:pt x="4524502" y="6157722"/>
                    <a:pt x="4539742" y="6180582"/>
                  </a:cubicBezTo>
                  <a:cubicBezTo>
                    <a:pt x="4547362" y="6195822"/>
                    <a:pt x="4532122" y="6218682"/>
                    <a:pt x="4516882" y="6226302"/>
                  </a:cubicBezTo>
                  <a:cubicBezTo>
                    <a:pt x="4509262" y="6233922"/>
                    <a:pt x="4509262" y="6233922"/>
                    <a:pt x="4501642" y="6233922"/>
                  </a:cubicBezTo>
                  <a:cubicBezTo>
                    <a:pt x="4486402" y="6233922"/>
                    <a:pt x="4471162" y="6226302"/>
                    <a:pt x="4463542" y="6211062"/>
                  </a:cubicBezTo>
                  <a:close/>
                  <a:moveTo>
                    <a:pt x="1782445" y="6142482"/>
                  </a:moveTo>
                  <a:cubicBezTo>
                    <a:pt x="1759585" y="6134862"/>
                    <a:pt x="1751965" y="6112002"/>
                    <a:pt x="1767205" y="6089142"/>
                  </a:cubicBezTo>
                  <a:cubicBezTo>
                    <a:pt x="1774825" y="6073902"/>
                    <a:pt x="1797685" y="6066282"/>
                    <a:pt x="1812925" y="6073902"/>
                  </a:cubicBezTo>
                  <a:cubicBezTo>
                    <a:pt x="1835785" y="6081522"/>
                    <a:pt x="1843405" y="6104382"/>
                    <a:pt x="1835785" y="6127242"/>
                  </a:cubicBezTo>
                  <a:cubicBezTo>
                    <a:pt x="1828165" y="6134862"/>
                    <a:pt x="1812925" y="6142482"/>
                    <a:pt x="1797685" y="6142482"/>
                  </a:cubicBezTo>
                  <a:cubicBezTo>
                    <a:pt x="1790065" y="6142482"/>
                    <a:pt x="1790065" y="6142482"/>
                    <a:pt x="1782445" y="6142482"/>
                  </a:cubicBezTo>
                  <a:close/>
                  <a:moveTo>
                    <a:pt x="4661535" y="6119622"/>
                  </a:moveTo>
                  <a:cubicBezTo>
                    <a:pt x="4653915" y="6104382"/>
                    <a:pt x="4661535" y="6081522"/>
                    <a:pt x="4676775" y="6073902"/>
                  </a:cubicBezTo>
                  <a:cubicBezTo>
                    <a:pt x="4699635" y="6058662"/>
                    <a:pt x="4722495" y="6066282"/>
                    <a:pt x="4730115" y="6089142"/>
                  </a:cubicBezTo>
                  <a:cubicBezTo>
                    <a:pt x="4737735" y="6104382"/>
                    <a:pt x="4730115" y="6127242"/>
                    <a:pt x="4714875" y="6134862"/>
                  </a:cubicBezTo>
                  <a:cubicBezTo>
                    <a:pt x="4707255" y="6142482"/>
                    <a:pt x="4699635" y="6142482"/>
                    <a:pt x="4692015" y="6142482"/>
                  </a:cubicBezTo>
                  <a:cubicBezTo>
                    <a:pt x="4684395" y="6142482"/>
                    <a:pt x="4669155" y="6134862"/>
                    <a:pt x="4661535" y="6119622"/>
                  </a:cubicBezTo>
                  <a:close/>
                  <a:moveTo>
                    <a:pt x="1592072" y="6035802"/>
                  </a:moveTo>
                  <a:cubicBezTo>
                    <a:pt x="1576832" y="6028182"/>
                    <a:pt x="1569212" y="6005322"/>
                    <a:pt x="1576832" y="5982462"/>
                  </a:cubicBezTo>
                  <a:cubicBezTo>
                    <a:pt x="1592072" y="5967222"/>
                    <a:pt x="1614932" y="5959602"/>
                    <a:pt x="1630172" y="5974842"/>
                  </a:cubicBezTo>
                  <a:cubicBezTo>
                    <a:pt x="1645412" y="5982462"/>
                    <a:pt x="1653032" y="6005322"/>
                    <a:pt x="1645412" y="6020562"/>
                  </a:cubicBezTo>
                  <a:cubicBezTo>
                    <a:pt x="1637792" y="6035802"/>
                    <a:pt x="1622552" y="6043422"/>
                    <a:pt x="1607312" y="6043422"/>
                  </a:cubicBezTo>
                  <a:cubicBezTo>
                    <a:pt x="1607312" y="6043422"/>
                    <a:pt x="1599692" y="6043422"/>
                    <a:pt x="1592072" y="6035802"/>
                  </a:cubicBezTo>
                  <a:close/>
                  <a:moveTo>
                    <a:pt x="4852035" y="6020562"/>
                  </a:moveTo>
                  <a:cubicBezTo>
                    <a:pt x="4836795" y="6005322"/>
                    <a:pt x="4844415" y="5982462"/>
                    <a:pt x="4859655" y="5967222"/>
                  </a:cubicBezTo>
                  <a:cubicBezTo>
                    <a:pt x="4882515" y="5959602"/>
                    <a:pt x="4905375" y="5959602"/>
                    <a:pt x="4912995" y="5982462"/>
                  </a:cubicBezTo>
                  <a:cubicBezTo>
                    <a:pt x="4928235" y="5997702"/>
                    <a:pt x="4920615" y="6020562"/>
                    <a:pt x="4905375" y="6035802"/>
                  </a:cubicBezTo>
                  <a:cubicBezTo>
                    <a:pt x="4897755" y="6035802"/>
                    <a:pt x="4890135" y="6035802"/>
                    <a:pt x="4882515" y="6035802"/>
                  </a:cubicBezTo>
                  <a:cubicBezTo>
                    <a:pt x="4867275" y="6035802"/>
                    <a:pt x="4859655" y="6035802"/>
                    <a:pt x="4852035" y="6020562"/>
                  </a:cubicBezTo>
                  <a:close/>
                  <a:moveTo>
                    <a:pt x="1409319" y="5921502"/>
                  </a:moveTo>
                  <a:cubicBezTo>
                    <a:pt x="1394079" y="5906262"/>
                    <a:pt x="1386459" y="5883402"/>
                    <a:pt x="1401699" y="5868162"/>
                  </a:cubicBezTo>
                  <a:cubicBezTo>
                    <a:pt x="1409319" y="5852922"/>
                    <a:pt x="1432179" y="5845302"/>
                    <a:pt x="1455039" y="5860542"/>
                  </a:cubicBezTo>
                  <a:cubicBezTo>
                    <a:pt x="1470279" y="5868162"/>
                    <a:pt x="1470279" y="5891022"/>
                    <a:pt x="1462659" y="5906262"/>
                  </a:cubicBezTo>
                  <a:cubicBezTo>
                    <a:pt x="1455039" y="5921502"/>
                    <a:pt x="1439799" y="5929122"/>
                    <a:pt x="1432179" y="5929122"/>
                  </a:cubicBezTo>
                  <a:cubicBezTo>
                    <a:pt x="1424559" y="5929122"/>
                    <a:pt x="1416939" y="5921502"/>
                    <a:pt x="1409319" y="5921502"/>
                  </a:cubicBezTo>
                  <a:close/>
                  <a:moveTo>
                    <a:pt x="5034788" y="5906262"/>
                  </a:moveTo>
                  <a:cubicBezTo>
                    <a:pt x="5019548" y="5891022"/>
                    <a:pt x="5027168" y="5868162"/>
                    <a:pt x="5042408" y="5852922"/>
                  </a:cubicBezTo>
                  <a:cubicBezTo>
                    <a:pt x="5057648" y="5845302"/>
                    <a:pt x="5080508" y="5845302"/>
                    <a:pt x="5095748" y="5860542"/>
                  </a:cubicBezTo>
                  <a:cubicBezTo>
                    <a:pt x="5103368" y="5883402"/>
                    <a:pt x="5103368" y="5906262"/>
                    <a:pt x="5080508" y="5913882"/>
                  </a:cubicBezTo>
                  <a:cubicBezTo>
                    <a:pt x="5080508" y="5921502"/>
                    <a:pt x="5072888" y="5921502"/>
                    <a:pt x="5065268" y="5921502"/>
                  </a:cubicBezTo>
                  <a:cubicBezTo>
                    <a:pt x="5050028" y="5921502"/>
                    <a:pt x="5034788" y="5913882"/>
                    <a:pt x="5034788" y="5906262"/>
                  </a:cubicBezTo>
                  <a:close/>
                  <a:moveTo>
                    <a:pt x="1234059" y="5791962"/>
                  </a:moveTo>
                  <a:cubicBezTo>
                    <a:pt x="1218819" y="5776722"/>
                    <a:pt x="1211199" y="5753862"/>
                    <a:pt x="1226439" y="5738622"/>
                  </a:cubicBezTo>
                  <a:cubicBezTo>
                    <a:pt x="1241679" y="5723382"/>
                    <a:pt x="1264539" y="5715762"/>
                    <a:pt x="1279779" y="5731002"/>
                  </a:cubicBezTo>
                  <a:cubicBezTo>
                    <a:pt x="1295019" y="5746242"/>
                    <a:pt x="1302639" y="5769102"/>
                    <a:pt x="1287399" y="5784342"/>
                  </a:cubicBezTo>
                  <a:cubicBezTo>
                    <a:pt x="1279779" y="5791962"/>
                    <a:pt x="1272159" y="5799582"/>
                    <a:pt x="1256919" y="5799582"/>
                  </a:cubicBezTo>
                  <a:cubicBezTo>
                    <a:pt x="1249299" y="5799582"/>
                    <a:pt x="1241679" y="5799582"/>
                    <a:pt x="1234059" y="5791962"/>
                  </a:cubicBezTo>
                  <a:close/>
                  <a:moveTo>
                    <a:pt x="5202301" y="5784342"/>
                  </a:moveTo>
                  <a:cubicBezTo>
                    <a:pt x="5194681" y="5761482"/>
                    <a:pt x="5194681" y="5738622"/>
                    <a:pt x="5209921" y="5731002"/>
                  </a:cubicBezTo>
                  <a:cubicBezTo>
                    <a:pt x="5225161" y="5715762"/>
                    <a:pt x="5248021" y="5715762"/>
                    <a:pt x="5263261" y="5731002"/>
                  </a:cubicBezTo>
                  <a:cubicBezTo>
                    <a:pt x="5278501" y="5753862"/>
                    <a:pt x="5270881" y="5776722"/>
                    <a:pt x="5255641" y="5784342"/>
                  </a:cubicBezTo>
                  <a:cubicBezTo>
                    <a:pt x="5248021" y="5791962"/>
                    <a:pt x="5240401" y="5791962"/>
                    <a:pt x="5232781" y="5791962"/>
                  </a:cubicBezTo>
                  <a:cubicBezTo>
                    <a:pt x="5225161" y="5791962"/>
                    <a:pt x="5209921" y="5791962"/>
                    <a:pt x="5202301" y="5784342"/>
                  </a:cubicBezTo>
                  <a:close/>
                  <a:moveTo>
                    <a:pt x="1066292" y="5647055"/>
                  </a:moveTo>
                  <a:cubicBezTo>
                    <a:pt x="1051052" y="5639435"/>
                    <a:pt x="1051052" y="5608955"/>
                    <a:pt x="1066292" y="5593715"/>
                  </a:cubicBezTo>
                  <a:cubicBezTo>
                    <a:pt x="1081532" y="5578475"/>
                    <a:pt x="1104392" y="5578475"/>
                    <a:pt x="1119632" y="5593715"/>
                  </a:cubicBezTo>
                  <a:cubicBezTo>
                    <a:pt x="1134872" y="5608955"/>
                    <a:pt x="1134872" y="5631815"/>
                    <a:pt x="1119632" y="5647055"/>
                  </a:cubicBezTo>
                  <a:cubicBezTo>
                    <a:pt x="1112012" y="5654675"/>
                    <a:pt x="1104392" y="5662295"/>
                    <a:pt x="1096772" y="5662295"/>
                  </a:cubicBezTo>
                  <a:cubicBezTo>
                    <a:pt x="1081532" y="5662295"/>
                    <a:pt x="1073912" y="5654675"/>
                    <a:pt x="1066292" y="5647055"/>
                  </a:cubicBezTo>
                  <a:close/>
                  <a:moveTo>
                    <a:pt x="5369687" y="5647055"/>
                  </a:moveTo>
                  <a:cubicBezTo>
                    <a:pt x="5354447" y="5631815"/>
                    <a:pt x="5354447" y="5601335"/>
                    <a:pt x="5369687" y="5593715"/>
                  </a:cubicBezTo>
                  <a:cubicBezTo>
                    <a:pt x="5384927" y="5578475"/>
                    <a:pt x="5407787" y="5578475"/>
                    <a:pt x="5423027" y="5593715"/>
                  </a:cubicBezTo>
                  <a:cubicBezTo>
                    <a:pt x="5438267" y="5608955"/>
                    <a:pt x="5438267" y="5631815"/>
                    <a:pt x="5423027" y="5647055"/>
                  </a:cubicBezTo>
                  <a:cubicBezTo>
                    <a:pt x="5415407" y="5654675"/>
                    <a:pt x="5407787" y="5654675"/>
                    <a:pt x="5400167" y="5654675"/>
                  </a:cubicBezTo>
                  <a:cubicBezTo>
                    <a:pt x="5384927" y="5654675"/>
                    <a:pt x="5377307" y="5654675"/>
                    <a:pt x="5369687" y="5647055"/>
                  </a:cubicBezTo>
                  <a:close/>
                  <a:moveTo>
                    <a:pt x="914019" y="5502275"/>
                  </a:moveTo>
                  <a:cubicBezTo>
                    <a:pt x="898779" y="5487035"/>
                    <a:pt x="898779" y="5464175"/>
                    <a:pt x="914019" y="5448935"/>
                  </a:cubicBezTo>
                  <a:cubicBezTo>
                    <a:pt x="929259" y="5433695"/>
                    <a:pt x="952119" y="5433695"/>
                    <a:pt x="967359" y="5448935"/>
                  </a:cubicBezTo>
                  <a:cubicBezTo>
                    <a:pt x="982599" y="5464175"/>
                    <a:pt x="982599" y="5487035"/>
                    <a:pt x="967359" y="5502275"/>
                  </a:cubicBezTo>
                  <a:cubicBezTo>
                    <a:pt x="959739" y="5509895"/>
                    <a:pt x="952119" y="5509895"/>
                    <a:pt x="936879" y="5509895"/>
                  </a:cubicBezTo>
                  <a:cubicBezTo>
                    <a:pt x="929259" y="5509895"/>
                    <a:pt x="921639" y="5509895"/>
                    <a:pt x="914019" y="5502275"/>
                  </a:cubicBezTo>
                  <a:close/>
                  <a:moveTo>
                    <a:pt x="5522087" y="5494655"/>
                  </a:moveTo>
                  <a:cubicBezTo>
                    <a:pt x="5506847" y="5479415"/>
                    <a:pt x="5506847" y="5456555"/>
                    <a:pt x="5522087" y="5441315"/>
                  </a:cubicBezTo>
                  <a:cubicBezTo>
                    <a:pt x="5537327" y="5426075"/>
                    <a:pt x="5560187" y="5426075"/>
                    <a:pt x="5575427" y="5441315"/>
                  </a:cubicBezTo>
                  <a:cubicBezTo>
                    <a:pt x="5590667" y="5456555"/>
                    <a:pt x="5590667" y="5479415"/>
                    <a:pt x="5575427" y="5494655"/>
                  </a:cubicBezTo>
                  <a:cubicBezTo>
                    <a:pt x="5567807" y="5502275"/>
                    <a:pt x="5560187" y="5509895"/>
                    <a:pt x="5552567" y="5509895"/>
                  </a:cubicBezTo>
                  <a:cubicBezTo>
                    <a:pt x="5544947" y="5509895"/>
                    <a:pt x="5529707" y="5502275"/>
                    <a:pt x="5522087" y="5494655"/>
                  </a:cubicBezTo>
                  <a:close/>
                  <a:moveTo>
                    <a:pt x="769366" y="5342255"/>
                  </a:moveTo>
                  <a:cubicBezTo>
                    <a:pt x="754126" y="5319395"/>
                    <a:pt x="754126" y="5296535"/>
                    <a:pt x="769366" y="5288915"/>
                  </a:cubicBezTo>
                  <a:cubicBezTo>
                    <a:pt x="784606" y="5273675"/>
                    <a:pt x="815086" y="5273675"/>
                    <a:pt x="822706" y="5288915"/>
                  </a:cubicBezTo>
                  <a:cubicBezTo>
                    <a:pt x="837946" y="5304155"/>
                    <a:pt x="837946" y="5327015"/>
                    <a:pt x="822706" y="5342255"/>
                  </a:cubicBezTo>
                  <a:cubicBezTo>
                    <a:pt x="815086" y="5349875"/>
                    <a:pt x="807466" y="5349875"/>
                    <a:pt x="799846" y="5349875"/>
                  </a:cubicBezTo>
                  <a:cubicBezTo>
                    <a:pt x="784606" y="5349875"/>
                    <a:pt x="776986" y="5349875"/>
                    <a:pt x="769366" y="5342255"/>
                  </a:cubicBezTo>
                  <a:close/>
                  <a:moveTo>
                    <a:pt x="5666867" y="5342255"/>
                  </a:moveTo>
                  <a:cubicBezTo>
                    <a:pt x="5651627" y="5327015"/>
                    <a:pt x="5651627" y="5304155"/>
                    <a:pt x="5666867" y="5288915"/>
                  </a:cubicBezTo>
                  <a:cubicBezTo>
                    <a:pt x="5682107" y="5266055"/>
                    <a:pt x="5704967" y="5266055"/>
                    <a:pt x="5720207" y="5281295"/>
                  </a:cubicBezTo>
                  <a:cubicBezTo>
                    <a:pt x="5735447" y="5296535"/>
                    <a:pt x="5735447" y="5319395"/>
                    <a:pt x="5720207" y="5334635"/>
                  </a:cubicBezTo>
                  <a:cubicBezTo>
                    <a:pt x="5712587" y="5342255"/>
                    <a:pt x="5704967" y="5349875"/>
                    <a:pt x="5697347" y="5349875"/>
                  </a:cubicBezTo>
                  <a:cubicBezTo>
                    <a:pt x="5682107" y="5349875"/>
                    <a:pt x="5674487" y="5342255"/>
                    <a:pt x="5666867" y="5342255"/>
                  </a:cubicBezTo>
                  <a:close/>
                  <a:moveTo>
                    <a:pt x="632206" y="5166995"/>
                  </a:moveTo>
                  <a:cubicBezTo>
                    <a:pt x="616966" y="5151755"/>
                    <a:pt x="624586" y="5128895"/>
                    <a:pt x="639826" y="5113655"/>
                  </a:cubicBezTo>
                  <a:cubicBezTo>
                    <a:pt x="655066" y="5106035"/>
                    <a:pt x="685546" y="5106035"/>
                    <a:pt x="693166" y="5121275"/>
                  </a:cubicBezTo>
                  <a:cubicBezTo>
                    <a:pt x="708406" y="5144135"/>
                    <a:pt x="700786" y="5166995"/>
                    <a:pt x="685546" y="5174615"/>
                  </a:cubicBezTo>
                  <a:cubicBezTo>
                    <a:pt x="677926" y="5182235"/>
                    <a:pt x="670306" y="5182235"/>
                    <a:pt x="662686" y="5182235"/>
                  </a:cubicBezTo>
                  <a:cubicBezTo>
                    <a:pt x="655066" y="5182235"/>
                    <a:pt x="639826" y="5182235"/>
                    <a:pt x="632206" y="5166995"/>
                  </a:cubicBezTo>
                  <a:close/>
                  <a:moveTo>
                    <a:pt x="5803900" y="5174615"/>
                  </a:moveTo>
                  <a:cubicBezTo>
                    <a:pt x="5788660" y="5159375"/>
                    <a:pt x="5781040" y="5136515"/>
                    <a:pt x="5796280" y="5121275"/>
                  </a:cubicBezTo>
                  <a:cubicBezTo>
                    <a:pt x="5811520" y="5106035"/>
                    <a:pt x="5834380" y="5098415"/>
                    <a:pt x="5849620" y="5113655"/>
                  </a:cubicBezTo>
                  <a:cubicBezTo>
                    <a:pt x="5864860" y="5121275"/>
                    <a:pt x="5872480" y="5144135"/>
                    <a:pt x="5857240" y="5166995"/>
                  </a:cubicBezTo>
                  <a:cubicBezTo>
                    <a:pt x="5849620" y="5174615"/>
                    <a:pt x="5842000" y="5182235"/>
                    <a:pt x="5826760" y="5182235"/>
                  </a:cubicBezTo>
                  <a:cubicBezTo>
                    <a:pt x="5819140" y="5182235"/>
                    <a:pt x="5811520" y="5174615"/>
                    <a:pt x="5803900" y="5174615"/>
                  </a:cubicBezTo>
                  <a:close/>
                  <a:moveTo>
                    <a:pt x="510286" y="4991608"/>
                  </a:moveTo>
                  <a:cubicBezTo>
                    <a:pt x="495046" y="4976368"/>
                    <a:pt x="502666" y="4945888"/>
                    <a:pt x="517906" y="4938268"/>
                  </a:cubicBezTo>
                  <a:cubicBezTo>
                    <a:pt x="540766" y="4923028"/>
                    <a:pt x="563626" y="4930648"/>
                    <a:pt x="571246" y="4945888"/>
                  </a:cubicBezTo>
                  <a:cubicBezTo>
                    <a:pt x="586486" y="4968748"/>
                    <a:pt x="578866" y="4991608"/>
                    <a:pt x="563626" y="4999228"/>
                  </a:cubicBezTo>
                  <a:cubicBezTo>
                    <a:pt x="556006" y="5006848"/>
                    <a:pt x="548386" y="5006848"/>
                    <a:pt x="540766" y="5006848"/>
                  </a:cubicBezTo>
                  <a:cubicBezTo>
                    <a:pt x="533146" y="5006848"/>
                    <a:pt x="517906" y="4999228"/>
                    <a:pt x="510286" y="4991608"/>
                  </a:cubicBezTo>
                  <a:close/>
                  <a:moveTo>
                    <a:pt x="5925693" y="4999228"/>
                  </a:moveTo>
                  <a:cubicBezTo>
                    <a:pt x="5910453" y="4983988"/>
                    <a:pt x="5902833" y="4961128"/>
                    <a:pt x="5918073" y="4945888"/>
                  </a:cubicBezTo>
                  <a:cubicBezTo>
                    <a:pt x="5925693" y="4923028"/>
                    <a:pt x="5948553" y="4923028"/>
                    <a:pt x="5971413" y="4930648"/>
                  </a:cubicBezTo>
                  <a:cubicBezTo>
                    <a:pt x="5986653" y="4945888"/>
                    <a:pt x="5994273" y="4968748"/>
                    <a:pt x="5979033" y="4983988"/>
                  </a:cubicBezTo>
                  <a:cubicBezTo>
                    <a:pt x="5971413" y="4999228"/>
                    <a:pt x="5963793" y="5006848"/>
                    <a:pt x="5948553" y="5006848"/>
                  </a:cubicBezTo>
                  <a:cubicBezTo>
                    <a:pt x="5940933" y="5006848"/>
                    <a:pt x="5933313" y="4999228"/>
                    <a:pt x="5925693" y="4999228"/>
                  </a:cubicBezTo>
                  <a:close/>
                  <a:moveTo>
                    <a:pt x="396113" y="4801108"/>
                  </a:moveTo>
                  <a:cubicBezTo>
                    <a:pt x="388493" y="4785868"/>
                    <a:pt x="396113" y="4763008"/>
                    <a:pt x="411353" y="4755388"/>
                  </a:cubicBezTo>
                  <a:cubicBezTo>
                    <a:pt x="434213" y="4740148"/>
                    <a:pt x="457073" y="4747768"/>
                    <a:pt x="464693" y="4770628"/>
                  </a:cubicBezTo>
                  <a:cubicBezTo>
                    <a:pt x="479933" y="4785868"/>
                    <a:pt x="472313" y="4808728"/>
                    <a:pt x="449453" y="4816348"/>
                  </a:cubicBezTo>
                  <a:cubicBezTo>
                    <a:pt x="441833" y="4823968"/>
                    <a:pt x="441833" y="4823968"/>
                    <a:pt x="434213" y="4823968"/>
                  </a:cubicBezTo>
                  <a:cubicBezTo>
                    <a:pt x="418973" y="4823968"/>
                    <a:pt x="403733" y="4816348"/>
                    <a:pt x="396113" y="4801108"/>
                  </a:cubicBezTo>
                  <a:close/>
                  <a:moveTo>
                    <a:pt x="6039993" y="4816348"/>
                  </a:moveTo>
                  <a:cubicBezTo>
                    <a:pt x="6017133" y="4801108"/>
                    <a:pt x="6017133" y="4778248"/>
                    <a:pt x="6024753" y="4763008"/>
                  </a:cubicBezTo>
                  <a:cubicBezTo>
                    <a:pt x="6032373" y="4740148"/>
                    <a:pt x="6055233" y="4740148"/>
                    <a:pt x="6078093" y="4747768"/>
                  </a:cubicBezTo>
                  <a:cubicBezTo>
                    <a:pt x="6093333" y="4755388"/>
                    <a:pt x="6100953" y="4778248"/>
                    <a:pt x="6093333" y="4801108"/>
                  </a:cubicBezTo>
                  <a:cubicBezTo>
                    <a:pt x="6085713" y="4808728"/>
                    <a:pt x="6070473" y="4816348"/>
                    <a:pt x="6055233" y="4816348"/>
                  </a:cubicBezTo>
                  <a:cubicBezTo>
                    <a:pt x="6047613" y="4816348"/>
                    <a:pt x="6047613" y="4816348"/>
                    <a:pt x="6039993" y="4816348"/>
                  </a:cubicBezTo>
                  <a:close/>
                  <a:moveTo>
                    <a:pt x="304673" y="4610608"/>
                  </a:moveTo>
                  <a:cubicBezTo>
                    <a:pt x="289433" y="4595368"/>
                    <a:pt x="297053" y="4572508"/>
                    <a:pt x="319913" y="4557268"/>
                  </a:cubicBezTo>
                  <a:cubicBezTo>
                    <a:pt x="342773" y="4549648"/>
                    <a:pt x="358013" y="4557268"/>
                    <a:pt x="373253" y="4580128"/>
                  </a:cubicBezTo>
                  <a:cubicBezTo>
                    <a:pt x="380873" y="4595368"/>
                    <a:pt x="373253" y="4618228"/>
                    <a:pt x="350393" y="4625848"/>
                  </a:cubicBezTo>
                  <a:cubicBezTo>
                    <a:pt x="350393" y="4633468"/>
                    <a:pt x="342773" y="4633468"/>
                    <a:pt x="335153" y="4633468"/>
                  </a:cubicBezTo>
                  <a:cubicBezTo>
                    <a:pt x="319913" y="4633468"/>
                    <a:pt x="304673" y="4625848"/>
                    <a:pt x="304673" y="4610608"/>
                  </a:cubicBezTo>
                  <a:close/>
                  <a:moveTo>
                    <a:pt x="6139053" y="4625848"/>
                  </a:moveTo>
                  <a:cubicBezTo>
                    <a:pt x="6116193" y="4618228"/>
                    <a:pt x="6108573" y="4595368"/>
                    <a:pt x="6116193" y="4572508"/>
                  </a:cubicBezTo>
                  <a:cubicBezTo>
                    <a:pt x="6131433" y="4557268"/>
                    <a:pt x="6154293" y="4542028"/>
                    <a:pt x="6169533" y="4557268"/>
                  </a:cubicBezTo>
                  <a:cubicBezTo>
                    <a:pt x="6192393" y="4564888"/>
                    <a:pt x="6200013" y="4587748"/>
                    <a:pt x="6192393" y="4602988"/>
                  </a:cubicBezTo>
                  <a:cubicBezTo>
                    <a:pt x="6184773" y="4618228"/>
                    <a:pt x="6169533" y="4625848"/>
                    <a:pt x="6154293" y="4625848"/>
                  </a:cubicBezTo>
                  <a:cubicBezTo>
                    <a:pt x="6146673" y="4625848"/>
                    <a:pt x="6146673" y="4625848"/>
                    <a:pt x="6139053" y="4625848"/>
                  </a:cubicBezTo>
                  <a:close/>
                  <a:moveTo>
                    <a:pt x="213233" y="4412488"/>
                  </a:moveTo>
                  <a:cubicBezTo>
                    <a:pt x="205613" y="4389628"/>
                    <a:pt x="220853" y="4366768"/>
                    <a:pt x="236093" y="4359148"/>
                  </a:cubicBezTo>
                  <a:cubicBezTo>
                    <a:pt x="258953" y="4351528"/>
                    <a:pt x="281813" y="4366768"/>
                    <a:pt x="289433" y="4382008"/>
                  </a:cubicBezTo>
                  <a:cubicBezTo>
                    <a:pt x="297053" y="4404868"/>
                    <a:pt x="281813" y="4427728"/>
                    <a:pt x="266573" y="4435348"/>
                  </a:cubicBezTo>
                  <a:cubicBezTo>
                    <a:pt x="258953" y="4435348"/>
                    <a:pt x="258953" y="4435348"/>
                    <a:pt x="251333" y="4435348"/>
                  </a:cubicBezTo>
                  <a:cubicBezTo>
                    <a:pt x="236093" y="4435348"/>
                    <a:pt x="220853" y="4427728"/>
                    <a:pt x="213233" y="4412488"/>
                  </a:cubicBezTo>
                  <a:close/>
                  <a:moveTo>
                    <a:pt x="6222746" y="4427728"/>
                  </a:moveTo>
                  <a:cubicBezTo>
                    <a:pt x="6207506" y="4420108"/>
                    <a:pt x="6192266" y="4397248"/>
                    <a:pt x="6199886" y="4374388"/>
                  </a:cubicBezTo>
                  <a:cubicBezTo>
                    <a:pt x="6207506" y="4359148"/>
                    <a:pt x="6230366" y="4351528"/>
                    <a:pt x="6253226" y="4359148"/>
                  </a:cubicBezTo>
                  <a:cubicBezTo>
                    <a:pt x="6268466" y="4366768"/>
                    <a:pt x="6283706" y="4382008"/>
                    <a:pt x="6276086" y="4404868"/>
                  </a:cubicBezTo>
                  <a:cubicBezTo>
                    <a:pt x="6268466" y="4420108"/>
                    <a:pt x="6253226" y="4427728"/>
                    <a:pt x="6237986" y="4427728"/>
                  </a:cubicBezTo>
                  <a:cubicBezTo>
                    <a:pt x="6230366" y="4427728"/>
                    <a:pt x="6230366" y="4427728"/>
                    <a:pt x="6222746" y="4427728"/>
                  </a:cubicBezTo>
                  <a:close/>
                  <a:moveTo>
                    <a:pt x="144653" y="4206748"/>
                  </a:moveTo>
                  <a:cubicBezTo>
                    <a:pt x="137033" y="4183888"/>
                    <a:pt x="152273" y="4168648"/>
                    <a:pt x="167513" y="4161028"/>
                  </a:cubicBezTo>
                  <a:cubicBezTo>
                    <a:pt x="190373" y="4153408"/>
                    <a:pt x="213233" y="4161028"/>
                    <a:pt x="220853" y="4183888"/>
                  </a:cubicBezTo>
                  <a:cubicBezTo>
                    <a:pt x="220853" y="4206748"/>
                    <a:pt x="213233" y="4229608"/>
                    <a:pt x="190373" y="4229608"/>
                  </a:cubicBezTo>
                  <a:cubicBezTo>
                    <a:pt x="190373" y="4237228"/>
                    <a:pt x="182753" y="4237228"/>
                    <a:pt x="182753" y="4237228"/>
                  </a:cubicBezTo>
                  <a:cubicBezTo>
                    <a:pt x="167513" y="4237228"/>
                    <a:pt x="152273" y="4221988"/>
                    <a:pt x="144653" y="4206748"/>
                  </a:cubicBezTo>
                  <a:close/>
                  <a:moveTo>
                    <a:pt x="6298819" y="4221988"/>
                  </a:moveTo>
                  <a:cubicBezTo>
                    <a:pt x="6275959" y="4221988"/>
                    <a:pt x="6268339" y="4199128"/>
                    <a:pt x="6268339" y="4176268"/>
                  </a:cubicBezTo>
                  <a:cubicBezTo>
                    <a:pt x="6275959" y="4161028"/>
                    <a:pt x="6298819" y="4145788"/>
                    <a:pt x="6321679" y="4153408"/>
                  </a:cubicBezTo>
                  <a:cubicBezTo>
                    <a:pt x="6336919" y="4161028"/>
                    <a:pt x="6352159" y="4176268"/>
                    <a:pt x="6344539" y="4199128"/>
                  </a:cubicBezTo>
                  <a:cubicBezTo>
                    <a:pt x="6336919" y="4214368"/>
                    <a:pt x="6321679" y="4229608"/>
                    <a:pt x="6306439" y="4229608"/>
                  </a:cubicBezTo>
                  <a:cubicBezTo>
                    <a:pt x="6306439" y="4229608"/>
                    <a:pt x="6298819" y="4229608"/>
                    <a:pt x="6298819" y="4221988"/>
                  </a:cubicBezTo>
                  <a:close/>
                  <a:moveTo>
                    <a:pt x="91440" y="4000881"/>
                  </a:moveTo>
                  <a:cubicBezTo>
                    <a:pt x="83820" y="3978021"/>
                    <a:pt x="99060" y="3955161"/>
                    <a:pt x="114300" y="3955161"/>
                  </a:cubicBezTo>
                  <a:cubicBezTo>
                    <a:pt x="137160" y="3947541"/>
                    <a:pt x="160020" y="3962781"/>
                    <a:pt x="160020" y="3978021"/>
                  </a:cubicBezTo>
                  <a:cubicBezTo>
                    <a:pt x="167640" y="4000881"/>
                    <a:pt x="152400" y="4023741"/>
                    <a:pt x="137160" y="4023741"/>
                  </a:cubicBezTo>
                  <a:cubicBezTo>
                    <a:pt x="129540" y="4023741"/>
                    <a:pt x="129540" y="4023741"/>
                    <a:pt x="121920" y="4023741"/>
                  </a:cubicBezTo>
                  <a:cubicBezTo>
                    <a:pt x="106680" y="4023741"/>
                    <a:pt x="91440" y="4016121"/>
                    <a:pt x="91440" y="4000881"/>
                  </a:cubicBezTo>
                  <a:close/>
                  <a:moveTo>
                    <a:pt x="6352286" y="4016121"/>
                  </a:moveTo>
                  <a:cubicBezTo>
                    <a:pt x="6337046" y="4016121"/>
                    <a:pt x="6321806" y="3993261"/>
                    <a:pt x="6329426" y="3970401"/>
                  </a:cubicBezTo>
                  <a:cubicBezTo>
                    <a:pt x="6329426" y="3955161"/>
                    <a:pt x="6352286" y="3939921"/>
                    <a:pt x="6375146" y="3947541"/>
                  </a:cubicBezTo>
                  <a:cubicBezTo>
                    <a:pt x="6390386" y="3947541"/>
                    <a:pt x="6405626" y="3970401"/>
                    <a:pt x="6398006" y="3993261"/>
                  </a:cubicBezTo>
                  <a:cubicBezTo>
                    <a:pt x="6398006" y="4008501"/>
                    <a:pt x="6382766" y="4023741"/>
                    <a:pt x="6367526" y="4023741"/>
                  </a:cubicBezTo>
                  <a:cubicBezTo>
                    <a:pt x="6359906" y="4023741"/>
                    <a:pt x="6359906" y="4016121"/>
                    <a:pt x="6352286" y="4016121"/>
                  </a:cubicBezTo>
                  <a:close/>
                  <a:moveTo>
                    <a:pt x="45720" y="3787521"/>
                  </a:moveTo>
                  <a:cubicBezTo>
                    <a:pt x="38100" y="3764661"/>
                    <a:pt x="53340" y="3741801"/>
                    <a:pt x="76200" y="3741801"/>
                  </a:cubicBezTo>
                  <a:cubicBezTo>
                    <a:pt x="99060" y="3741801"/>
                    <a:pt x="114300" y="3749421"/>
                    <a:pt x="121920" y="3772281"/>
                  </a:cubicBezTo>
                  <a:cubicBezTo>
                    <a:pt x="121920" y="3795141"/>
                    <a:pt x="106680" y="3810381"/>
                    <a:pt x="91440" y="3818001"/>
                  </a:cubicBezTo>
                  <a:cubicBezTo>
                    <a:pt x="83820" y="3818001"/>
                    <a:pt x="83820" y="3818001"/>
                    <a:pt x="83820" y="3818001"/>
                  </a:cubicBezTo>
                  <a:cubicBezTo>
                    <a:pt x="60960" y="3818001"/>
                    <a:pt x="45720" y="3802761"/>
                    <a:pt x="45720" y="3787521"/>
                  </a:cubicBezTo>
                  <a:close/>
                  <a:moveTo>
                    <a:pt x="6398006" y="3810381"/>
                  </a:moveTo>
                  <a:cubicBezTo>
                    <a:pt x="6382766" y="3802761"/>
                    <a:pt x="6367526" y="3787521"/>
                    <a:pt x="6367526" y="3764661"/>
                  </a:cubicBezTo>
                  <a:cubicBezTo>
                    <a:pt x="6375146" y="3741801"/>
                    <a:pt x="6390386" y="3734181"/>
                    <a:pt x="6413246" y="3734181"/>
                  </a:cubicBezTo>
                  <a:cubicBezTo>
                    <a:pt x="6436106" y="3734181"/>
                    <a:pt x="6443726" y="3757041"/>
                    <a:pt x="6443726" y="3779901"/>
                  </a:cubicBezTo>
                  <a:cubicBezTo>
                    <a:pt x="6443726" y="3795141"/>
                    <a:pt x="6428486" y="3810381"/>
                    <a:pt x="6405626" y="3810381"/>
                  </a:cubicBezTo>
                  <a:cubicBezTo>
                    <a:pt x="6405626" y="3810381"/>
                    <a:pt x="6405626" y="3810381"/>
                    <a:pt x="6398006" y="3810381"/>
                  </a:cubicBezTo>
                  <a:close/>
                  <a:moveTo>
                    <a:pt x="15240" y="3574161"/>
                  </a:moveTo>
                  <a:cubicBezTo>
                    <a:pt x="15240" y="3551301"/>
                    <a:pt x="30480" y="3528441"/>
                    <a:pt x="53340" y="3528441"/>
                  </a:cubicBezTo>
                  <a:cubicBezTo>
                    <a:pt x="68580" y="3528441"/>
                    <a:pt x="91440" y="3543681"/>
                    <a:pt x="91440" y="3566541"/>
                  </a:cubicBezTo>
                  <a:cubicBezTo>
                    <a:pt x="91440" y="3581781"/>
                    <a:pt x="76200" y="3604641"/>
                    <a:pt x="60960" y="3604641"/>
                  </a:cubicBezTo>
                  <a:cubicBezTo>
                    <a:pt x="53340" y="3604641"/>
                    <a:pt x="53340" y="3604641"/>
                    <a:pt x="53340" y="3604641"/>
                  </a:cubicBezTo>
                  <a:cubicBezTo>
                    <a:pt x="38100" y="3604641"/>
                    <a:pt x="15240" y="3589401"/>
                    <a:pt x="15240" y="3574161"/>
                  </a:cubicBezTo>
                  <a:close/>
                  <a:moveTo>
                    <a:pt x="6428486" y="3597021"/>
                  </a:moveTo>
                  <a:cubicBezTo>
                    <a:pt x="6413246" y="3597021"/>
                    <a:pt x="6398006" y="3574161"/>
                    <a:pt x="6398006" y="3558921"/>
                  </a:cubicBezTo>
                  <a:cubicBezTo>
                    <a:pt x="6398006" y="3536061"/>
                    <a:pt x="6420866" y="3520821"/>
                    <a:pt x="6436106" y="3520821"/>
                  </a:cubicBezTo>
                  <a:cubicBezTo>
                    <a:pt x="6458966" y="3520821"/>
                    <a:pt x="6474206" y="3543681"/>
                    <a:pt x="6474206" y="3566541"/>
                  </a:cubicBezTo>
                  <a:cubicBezTo>
                    <a:pt x="6474206" y="3581781"/>
                    <a:pt x="6451346" y="3597021"/>
                    <a:pt x="6436106" y="3597021"/>
                  </a:cubicBezTo>
                  <a:cubicBezTo>
                    <a:pt x="6436106" y="3597021"/>
                    <a:pt x="6428486" y="3597021"/>
                    <a:pt x="6428486" y="3597021"/>
                  </a:cubicBezTo>
                  <a:close/>
                  <a:moveTo>
                    <a:pt x="0" y="3353181"/>
                  </a:moveTo>
                  <a:cubicBezTo>
                    <a:pt x="0" y="3330321"/>
                    <a:pt x="15240" y="3315081"/>
                    <a:pt x="38100" y="3315081"/>
                  </a:cubicBezTo>
                  <a:cubicBezTo>
                    <a:pt x="60960" y="3315081"/>
                    <a:pt x="76200" y="3330321"/>
                    <a:pt x="76200" y="3353181"/>
                  </a:cubicBezTo>
                  <a:cubicBezTo>
                    <a:pt x="76200" y="3376041"/>
                    <a:pt x="60960" y="3391281"/>
                    <a:pt x="38100" y="3391281"/>
                  </a:cubicBezTo>
                  <a:cubicBezTo>
                    <a:pt x="15240" y="3391281"/>
                    <a:pt x="0" y="3376041"/>
                    <a:pt x="0" y="3353181"/>
                  </a:cubicBezTo>
                  <a:close/>
                  <a:moveTo>
                    <a:pt x="6443599" y="3383661"/>
                  </a:moveTo>
                  <a:cubicBezTo>
                    <a:pt x="6428359" y="3383661"/>
                    <a:pt x="6413119" y="3368421"/>
                    <a:pt x="6413119" y="3345561"/>
                  </a:cubicBezTo>
                  <a:cubicBezTo>
                    <a:pt x="6413119" y="3322701"/>
                    <a:pt x="6428359" y="3307461"/>
                    <a:pt x="6451219" y="3307461"/>
                  </a:cubicBezTo>
                  <a:cubicBezTo>
                    <a:pt x="6474079" y="3307461"/>
                    <a:pt x="6489319" y="3322701"/>
                    <a:pt x="6489319" y="3345561"/>
                  </a:cubicBezTo>
                  <a:cubicBezTo>
                    <a:pt x="6489319" y="3368421"/>
                    <a:pt x="6466459" y="3383661"/>
                    <a:pt x="6451219" y="3383661"/>
                  </a:cubicBezTo>
                  <a:cubicBezTo>
                    <a:pt x="6451219" y="3383661"/>
                    <a:pt x="6443599" y="3383661"/>
                    <a:pt x="6443599" y="3383661"/>
                  </a:cubicBezTo>
                  <a:close/>
                  <a:moveTo>
                    <a:pt x="38100" y="3177921"/>
                  </a:moveTo>
                  <a:cubicBezTo>
                    <a:pt x="15240" y="3177921"/>
                    <a:pt x="0" y="3155061"/>
                    <a:pt x="0" y="3139821"/>
                  </a:cubicBezTo>
                  <a:cubicBezTo>
                    <a:pt x="0" y="3116961"/>
                    <a:pt x="22860" y="3101721"/>
                    <a:pt x="38100" y="3101721"/>
                  </a:cubicBezTo>
                  <a:cubicBezTo>
                    <a:pt x="60960" y="3101721"/>
                    <a:pt x="76200" y="3116961"/>
                    <a:pt x="76200" y="3139821"/>
                  </a:cubicBezTo>
                  <a:cubicBezTo>
                    <a:pt x="76200" y="3162681"/>
                    <a:pt x="60960" y="3177921"/>
                    <a:pt x="38100" y="3177921"/>
                  </a:cubicBezTo>
                  <a:close/>
                  <a:moveTo>
                    <a:pt x="6413246" y="3132201"/>
                  </a:moveTo>
                  <a:cubicBezTo>
                    <a:pt x="6405626" y="3109341"/>
                    <a:pt x="6428486" y="3094101"/>
                    <a:pt x="6443726" y="3094101"/>
                  </a:cubicBezTo>
                  <a:cubicBezTo>
                    <a:pt x="6466586" y="3094101"/>
                    <a:pt x="6481826" y="3109341"/>
                    <a:pt x="6489446" y="3132201"/>
                  </a:cubicBezTo>
                  <a:cubicBezTo>
                    <a:pt x="6489446" y="3147441"/>
                    <a:pt x="6466586" y="3170301"/>
                    <a:pt x="6451346" y="3170301"/>
                  </a:cubicBezTo>
                  <a:cubicBezTo>
                    <a:pt x="6428486" y="3170301"/>
                    <a:pt x="6413246" y="3155061"/>
                    <a:pt x="6413246" y="3132201"/>
                  </a:cubicBezTo>
                  <a:close/>
                  <a:moveTo>
                    <a:pt x="53340" y="2964561"/>
                  </a:moveTo>
                  <a:cubicBezTo>
                    <a:pt x="30480" y="2964561"/>
                    <a:pt x="15240" y="2941701"/>
                    <a:pt x="15240" y="2918841"/>
                  </a:cubicBezTo>
                  <a:cubicBezTo>
                    <a:pt x="15240" y="2903601"/>
                    <a:pt x="38100" y="2888361"/>
                    <a:pt x="53340" y="2888361"/>
                  </a:cubicBezTo>
                  <a:cubicBezTo>
                    <a:pt x="76200" y="2888361"/>
                    <a:pt x="91440" y="2911221"/>
                    <a:pt x="91440" y="2926461"/>
                  </a:cubicBezTo>
                  <a:cubicBezTo>
                    <a:pt x="91440" y="2949321"/>
                    <a:pt x="76200" y="2964561"/>
                    <a:pt x="53340" y="2964561"/>
                  </a:cubicBezTo>
                  <a:close/>
                  <a:moveTo>
                    <a:pt x="6398006" y="2918841"/>
                  </a:moveTo>
                  <a:cubicBezTo>
                    <a:pt x="6390386" y="2903601"/>
                    <a:pt x="6405626" y="2880741"/>
                    <a:pt x="6428486" y="2880741"/>
                  </a:cubicBezTo>
                  <a:cubicBezTo>
                    <a:pt x="6451346" y="2880741"/>
                    <a:pt x="6466586" y="2895981"/>
                    <a:pt x="6474206" y="2911221"/>
                  </a:cubicBezTo>
                  <a:cubicBezTo>
                    <a:pt x="6474206" y="2934081"/>
                    <a:pt x="6458966" y="2956941"/>
                    <a:pt x="6436106" y="2956941"/>
                  </a:cubicBezTo>
                  <a:cubicBezTo>
                    <a:pt x="6413246" y="2956941"/>
                    <a:pt x="6398006" y="2941701"/>
                    <a:pt x="6398006" y="2918841"/>
                  </a:cubicBezTo>
                  <a:close/>
                  <a:moveTo>
                    <a:pt x="76200" y="2751074"/>
                  </a:moveTo>
                  <a:cubicBezTo>
                    <a:pt x="53340" y="2743454"/>
                    <a:pt x="38100" y="2728214"/>
                    <a:pt x="45720" y="2705354"/>
                  </a:cubicBezTo>
                  <a:cubicBezTo>
                    <a:pt x="45720" y="2682494"/>
                    <a:pt x="68580" y="2674874"/>
                    <a:pt x="91440" y="2674874"/>
                  </a:cubicBezTo>
                  <a:cubicBezTo>
                    <a:pt x="106680" y="2674874"/>
                    <a:pt x="121920" y="2697734"/>
                    <a:pt x="121920" y="2720594"/>
                  </a:cubicBezTo>
                  <a:cubicBezTo>
                    <a:pt x="114300" y="2735834"/>
                    <a:pt x="99060" y="2751074"/>
                    <a:pt x="83820" y="2751074"/>
                  </a:cubicBezTo>
                  <a:cubicBezTo>
                    <a:pt x="76200" y="2751074"/>
                    <a:pt x="76200" y="2751074"/>
                    <a:pt x="76200" y="2751074"/>
                  </a:cubicBezTo>
                  <a:close/>
                  <a:moveTo>
                    <a:pt x="6367526" y="2712974"/>
                  </a:moveTo>
                  <a:cubicBezTo>
                    <a:pt x="6359906" y="2690114"/>
                    <a:pt x="6375146" y="2674874"/>
                    <a:pt x="6398006" y="2667254"/>
                  </a:cubicBezTo>
                  <a:cubicBezTo>
                    <a:pt x="6420866" y="2667254"/>
                    <a:pt x="6436106" y="2674874"/>
                    <a:pt x="6443726" y="2697734"/>
                  </a:cubicBezTo>
                  <a:cubicBezTo>
                    <a:pt x="6443726" y="2720594"/>
                    <a:pt x="6428486" y="2735834"/>
                    <a:pt x="6413246" y="2743454"/>
                  </a:cubicBezTo>
                  <a:cubicBezTo>
                    <a:pt x="6405626" y="2743454"/>
                    <a:pt x="6405626" y="2743454"/>
                    <a:pt x="6405626" y="2743454"/>
                  </a:cubicBezTo>
                  <a:cubicBezTo>
                    <a:pt x="6382766" y="2743454"/>
                    <a:pt x="6367526" y="2728214"/>
                    <a:pt x="6367526" y="2712974"/>
                  </a:cubicBezTo>
                  <a:close/>
                  <a:moveTo>
                    <a:pt x="114300" y="2537714"/>
                  </a:moveTo>
                  <a:cubicBezTo>
                    <a:pt x="91440" y="2537714"/>
                    <a:pt x="83820" y="2514854"/>
                    <a:pt x="83820" y="2491994"/>
                  </a:cubicBezTo>
                  <a:cubicBezTo>
                    <a:pt x="91440" y="2476754"/>
                    <a:pt x="114300" y="2461514"/>
                    <a:pt x="129540" y="2469134"/>
                  </a:cubicBezTo>
                  <a:cubicBezTo>
                    <a:pt x="152400" y="2469134"/>
                    <a:pt x="167640" y="2491994"/>
                    <a:pt x="160020" y="2514854"/>
                  </a:cubicBezTo>
                  <a:cubicBezTo>
                    <a:pt x="160020" y="2530094"/>
                    <a:pt x="144780" y="2537714"/>
                    <a:pt x="121920" y="2537714"/>
                  </a:cubicBezTo>
                  <a:cubicBezTo>
                    <a:pt x="121920" y="2537714"/>
                    <a:pt x="121920" y="2537714"/>
                    <a:pt x="114300" y="2537714"/>
                  </a:cubicBezTo>
                  <a:close/>
                  <a:moveTo>
                    <a:pt x="6321806" y="2507234"/>
                  </a:moveTo>
                  <a:cubicBezTo>
                    <a:pt x="6321806" y="2484374"/>
                    <a:pt x="6329426" y="2461514"/>
                    <a:pt x="6352286" y="2461514"/>
                  </a:cubicBezTo>
                  <a:cubicBezTo>
                    <a:pt x="6375146" y="2453894"/>
                    <a:pt x="6390386" y="2469134"/>
                    <a:pt x="6398006" y="2484374"/>
                  </a:cubicBezTo>
                  <a:cubicBezTo>
                    <a:pt x="6405626" y="2507234"/>
                    <a:pt x="6390386" y="2530094"/>
                    <a:pt x="6367526" y="2530094"/>
                  </a:cubicBezTo>
                  <a:cubicBezTo>
                    <a:pt x="6367526" y="2530094"/>
                    <a:pt x="6367526" y="2530094"/>
                    <a:pt x="6359906" y="2530094"/>
                  </a:cubicBezTo>
                  <a:cubicBezTo>
                    <a:pt x="6344666" y="2530094"/>
                    <a:pt x="6329426" y="2522474"/>
                    <a:pt x="6321806" y="2507234"/>
                  </a:cubicBezTo>
                  <a:close/>
                  <a:moveTo>
                    <a:pt x="167513" y="2331974"/>
                  </a:moveTo>
                  <a:cubicBezTo>
                    <a:pt x="152273" y="2324354"/>
                    <a:pt x="137033" y="2301494"/>
                    <a:pt x="144653" y="2286254"/>
                  </a:cubicBezTo>
                  <a:cubicBezTo>
                    <a:pt x="152273" y="2263394"/>
                    <a:pt x="175133" y="2255774"/>
                    <a:pt x="190373" y="2263394"/>
                  </a:cubicBezTo>
                  <a:cubicBezTo>
                    <a:pt x="213233" y="2263394"/>
                    <a:pt x="220853" y="2286254"/>
                    <a:pt x="213233" y="2309114"/>
                  </a:cubicBezTo>
                  <a:cubicBezTo>
                    <a:pt x="213233" y="2324354"/>
                    <a:pt x="197993" y="2331974"/>
                    <a:pt x="182753" y="2331974"/>
                  </a:cubicBezTo>
                  <a:cubicBezTo>
                    <a:pt x="175133" y="2331974"/>
                    <a:pt x="175133" y="2331974"/>
                    <a:pt x="167513" y="2331974"/>
                  </a:cubicBezTo>
                  <a:close/>
                  <a:moveTo>
                    <a:pt x="6268466" y="2301494"/>
                  </a:moveTo>
                  <a:cubicBezTo>
                    <a:pt x="6260846" y="2278634"/>
                    <a:pt x="6276086" y="2255774"/>
                    <a:pt x="6291326" y="2255774"/>
                  </a:cubicBezTo>
                  <a:cubicBezTo>
                    <a:pt x="6314186" y="2248154"/>
                    <a:pt x="6337046" y="2255774"/>
                    <a:pt x="6344666" y="2278634"/>
                  </a:cubicBezTo>
                  <a:cubicBezTo>
                    <a:pt x="6344666" y="2293874"/>
                    <a:pt x="6337046" y="2316734"/>
                    <a:pt x="6314186" y="2324354"/>
                  </a:cubicBezTo>
                  <a:cubicBezTo>
                    <a:pt x="6314186" y="2324354"/>
                    <a:pt x="6306566" y="2324354"/>
                    <a:pt x="6306566" y="2324354"/>
                  </a:cubicBezTo>
                  <a:cubicBezTo>
                    <a:pt x="6291326" y="2324354"/>
                    <a:pt x="6276086" y="2316734"/>
                    <a:pt x="6268466" y="2301494"/>
                  </a:cubicBezTo>
                  <a:close/>
                  <a:moveTo>
                    <a:pt x="236093" y="2126234"/>
                  </a:moveTo>
                  <a:cubicBezTo>
                    <a:pt x="220853" y="2118614"/>
                    <a:pt x="205613" y="2095754"/>
                    <a:pt x="213233" y="2080514"/>
                  </a:cubicBezTo>
                  <a:cubicBezTo>
                    <a:pt x="220853" y="2057654"/>
                    <a:pt x="243713" y="2050034"/>
                    <a:pt x="266573" y="2057654"/>
                  </a:cubicBezTo>
                  <a:cubicBezTo>
                    <a:pt x="281813" y="2065274"/>
                    <a:pt x="297053" y="2088134"/>
                    <a:pt x="289433" y="2103374"/>
                  </a:cubicBezTo>
                  <a:cubicBezTo>
                    <a:pt x="281813" y="2118614"/>
                    <a:pt x="266573" y="2133854"/>
                    <a:pt x="251333" y="2133854"/>
                  </a:cubicBezTo>
                  <a:cubicBezTo>
                    <a:pt x="243713" y="2133854"/>
                    <a:pt x="243713" y="2133854"/>
                    <a:pt x="236093" y="2126234"/>
                  </a:cubicBezTo>
                  <a:close/>
                  <a:moveTo>
                    <a:pt x="6199886" y="2103374"/>
                  </a:moveTo>
                  <a:cubicBezTo>
                    <a:pt x="6192266" y="2080514"/>
                    <a:pt x="6199886" y="2057654"/>
                    <a:pt x="6222746" y="2050034"/>
                  </a:cubicBezTo>
                  <a:cubicBezTo>
                    <a:pt x="6237986" y="2042414"/>
                    <a:pt x="6260846" y="2050034"/>
                    <a:pt x="6268466" y="2072894"/>
                  </a:cubicBezTo>
                  <a:cubicBezTo>
                    <a:pt x="6276086" y="2095754"/>
                    <a:pt x="6268466" y="2110994"/>
                    <a:pt x="6245606" y="2118614"/>
                  </a:cubicBezTo>
                  <a:cubicBezTo>
                    <a:pt x="6245606" y="2126234"/>
                    <a:pt x="6237986" y="2126234"/>
                    <a:pt x="6230366" y="2126234"/>
                  </a:cubicBezTo>
                  <a:cubicBezTo>
                    <a:pt x="6215126" y="2126234"/>
                    <a:pt x="6207506" y="2118614"/>
                    <a:pt x="6199886" y="2103374"/>
                  </a:cubicBezTo>
                  <a:close/>
                  <a:moveTo>
                    <a:pt x="319913" y="1928114"/>
                  </a:moveTo>
                  <a:cubicBezTo>
                    <a:pt x="297053" y="1920494"/>
                    <a:pt x="289433" y="1897634"/>
                    <a:pt x="297053" y="1882394"/>
                  </a:cubicBezTo>
                  <a:cubicBezTo>
                    <a:pt x="312293" y="1859534"/>
                    <a:pt x="335153" y="1851914"/>
                    <a:pt x="350393" y="1859534"/>
                  </a:cubicBezTo>
                  <a:cubicBezTo>
                    <a:pt x="373253" y="1867154"/>
                    <a:pt x="380873" y="1890014"/>
                    <a:pt x="365633" y="1912874"/>
                  </a:cubicBezTo>
                  <a:cubicBezTo>
                    <a:pt x="365633" y="1928114"/>
                    <a:pt x="350393" y="1935734"/>
                    <a:pt x="335153" y="1935734"/>
                  </a:cubicBezTo>
                  <a:cubicBezTo>
                    <a:pt x="327533" y="1935734"/>
                    <a:pt x="327533" y="1935734"/>
                    <a:pt x="319913" y="1928114"/>
                  </a:cubicBezTo>
                  <a:close/>
                  <a:moveTo>
                    <a:pt x="6116193" y="1905254"/>
                  </a:moveTo>
                  <a:cubicBezTo>
                    <a:pt x="6108573" y="1890014"/>
                    <a:pt x="6116193" y="1867154"/>
                    <a:pt x="6131433" y="1851914"/>
                  </a:cubicBezTo>
                  <a:cubicBezTo>
                    <a:pt x="6154293" y="1844294"/>
                    <a:pt x="6177153" y="1851914"/>
                    <a:pt x="6184773" y="1874774"/>
                  </a:cubicBezTo>
                  <a:cubicBezTo>
                    <a:pt x="6192393" y="1890014"/>
                    <a:pt x="6184773" y="1912874"/>
                    <a:pt x="6169533" y="1928114"/>
                  </a:cubicBezTo>
                  <a:cubicBezTo>
                    <a:pt x="6161913" y="1928114"/>
                    <a:pt x="6154293" y="1928114"/>
                    <a:pt x="6146673" y="1928114"/>
                  </a:cubicBezTo>
                  <a:cubicBezTo>
                    <a:pt x="6139053" y="1928114"/>
                    <a:pt x="6123813" y="1920494"/>
                    <a:pt x="6116193" y="1905254"/>
                  </a:cubicBezTo>
                  <a:close/>
                  <a:moveTo>
                    <a:pt x="411353" y="1737614"/>
                  </a:moveTo>
                  <a:cubicBezTo>
                    <a:pt x="396113" y="1729994"/>
                    <a:pt x="388493" y="1707134"/>
                    <a:pt x="396113" y="1684274"/>
                  </a:cubicBezTo>
                  <a:cubicBezTo>
                    <a:pt x="411353" y="1669034"/>
                    <a:pt x="434213" y="1661414"/>
                    <a:pt x="449453" y="1669034"/>
                  </a:cubicBezTo>
                  <a:cubicBezTo>
                    <a:pt x="464693" y="1684274"/>
                    <a:pt x="472313" y="1707134"/>
                    <a:pt x="464693" y="1722374"/>
                  </a:cubicBezTo>
                  <a:cubicBezTo>
                    <a:pt x="457073" y="1737614"/>
                    <a:pt x="441833" y="1745234"/>
                    <a:pt x="434213" y="1745234"/>
                  </a:cubicBezTo>
                  <a:cubicBezTo>
                    <a:pt x="426593" y="1745234"/>
                    <a:pt x="418973" y="1737614"/>
                    <a:pt x="411353" y="1737614"/>
                  </a:cubicBezTo>
                  <a:close/>
                  <a:moveTo>
                    <a:pt x="6017133" y="1714754"/>
                  </a:moveTo>
                  <a:cubicBezTo>
                    <a:pt x="6009513" y="1699514"/>
                    <a:pt x="6017133" y="1676654"/>
                    <a:pt x="6032373" y="1669034"/>
                  </a:cubicBezTo>
                  <a:cubicBezTo>
                    <a:pt x="6055233" y="1653794"/>
                    <a:pt x="6078093" y="1661414"/>
                    <a:pt x="6085713" y="1684274"/>
                  </a:cubicBezTo>
                  <a:cubicBezTo>
                    <a:pt x="6093333" y="1699514"/>
                    <a:pt x="6093333" y="1722374"/>
                    <a:pt x="6070473" y="1729994"/>
                  </a:cubicBezTo>
                  <a:cubicBezTo>
                    <a:pt x="6062853" y="1737614"/>
                    <a:pt x="6062853" y="1737614"/>
                    <a:pt x="6055233" y="1737614"/>
                  </a:cubicBezTo>
                  <a:cubicBezTo>
                    <a:pt x="6039993" y="1737614"/>
                    <a:pt x="6024753" y="1729994"/>
                    <a:pt x="6017133" y="1714754"/>
                  </a:cubicBezTo>
                  <a:close/>
                  <a:moveTo>
                    <a:pt x="517906" y="1554607"/>
                  </a:moveTo>
                  <a:cubicBezTo>
                    <a:pt x="502666" y="1539367"/>
                    <a:pt x="495046" y="1516507"/>
                    <a:pt x="510286" y="1501267"/>
                  </a:cubicBezTo>
                  <a:cubicBezTo>
                    <a:pt x="517906" y="1478407"/>
                    <a:pt x="540766" y="1478407"/>
                    <a:pt x="563626" y="1486027"/>
                  </a:cubicBezTo>
                  <a:cubicBezTo>
                    <a:pt x="578866" y="1501267"/>
                    <a:pt x="586486" y="1524127"/>
                    <a:pt x="571246" y="1539367"/>
                  </a:cubicBezTo>
                  <a:cubicBezTo>
                    <a:pt x="563626" y="1554607"/>
                    <a:pt x="556006" y="1554607"/>
                    <a:pt x="540766" y="1554607"/>
                  </a:cubicBezTo>
                  <a:cubicBezTo>
                    <a:pt x="533146" y="1554607"/>
                    <a:pt x="525526" y="1554607"/>
                    <a:pt x="517906" y="1554607"/>
                  </a:cubicBezTo>
                  <a:close/>
                  <a:moveTo>
                    <a:pt x="5910453" y="1539367"/>
                  </a:moveTo>
                  <a:cubicBezTo>
                    <a:pt x="5902833" y="1516507"/>
                    <a:pt x="5902833" y="1493647"/>
                    <a:pt x="5925693" y="1486027"/>
                  </a:cubicBezTo>
                  <a:cubicBezTo>
                    <a:pt x="5940933" y="1470787"/>
                    <a:pt x="5963793" y="1478407"/>
                    <a:pt x="5979033" y="1493647"/>
                  </a:cubicBezTo>
                  <a:cubicBezTo>
                    <a:pt x="5986653" y="1508887"/>
                    <a:pt x="5979033" y="1539367"/>
                    <a:pt x="5963793" y="1546987"/>
                  </a:cubicBezTo>
                  <a:cubicBezTo>
                    <a:pt x="5956173" y="1554607"/>
                    <a:pt x="5948553" y="1554607"/>
                    <a:pt x="5940933" y="1554607"/>
                  </a:cubicBezTo>
                  <a:cubicBezTo>
                    <a:pt x="5933313" y="1554607"/>
                    <a:pt x="5918073" y="1546987"/>
                    <a:pt x="5910453" y="1539367"/>
                  </a:cubicBezTo>
                  <a:close/>
                  <a:moveTo>
                    <a:pt x="639826" y="1371727"/>
                  </a:moveTo>
                  <a:cubicBezTo>
                    <a:pt x="624586" y="1364107"/>
                    <a:pt x="616966" y="1341247"/>
                    <a:pt x="632206" y="1318387"/>
                  </a:cubicBezTo>
                  <a:cubicBezTo>
                    <a:pt x="647446" y="1303147"/>
                    <a:pt x="670306" y="1303147"/>
                    <a:pt x="685546" y="1310767"/>
                  </a:cubicBezTo>
                  <a:cubicBezTo>
                    <a:pt x="700786" y="1326007"/>
                    <a:pt x="708406" y="1348867"/>
                    <a:pt x="693166" y="1364107"/>
                  </a:cubicBezTo>
                  <a:cubicBezTo>
                    <a:pt x="685546" y="1379347"/>
                    <a:pt x="677926" y="1379347"/>
                    <a:pt x="662686" y="1379347"/>
                  </a:cubicBezTo>
                  <a:cubicBezTo>
                    <a:pt x="655066" y="1379347"/>
                    <a:pt x="647446" y="1379347"/>
                    <a:pt x="639826" y="1371727"/>
                  </a:cubicBezTo>
                  <a:close/>
                  <a:moveTo>
                    <a:pt x="5788660" y="1364107"/>
                  </a:moveTo>
                  <a:cubicBezTo>
                    <a:pt x="5781040" y="1341247"/>
                    <a:pt x="5781040" y="1318387"/>
                    <a:pt x="5796280" y="1310767"/>
                  </a:cubicBezTo>
                  <a:cubicBezTo>
                    <a:pt x="5819140" y="1295527"/>
                    <a:pt x="5842000" y="1303147"/>
                    <a:pt x="5849620" y="1318387"/>
                  </a:cubicBezTo>
                  <a:cubicBezTo>
                    <a:pt x="5864860" y="1333627"/>
                    <a:pt x="5864860" y="1356487"/>
                    <a:pt x="5842000" y="1371727"/>
                  </a:cubicBezTo>
                  <a:cubicBezTo>
                    <a:pt x="5834380" y="1371727"/>
                    <a:pt x="5826760" y="1379347"/>
                    <a:pt x="5819140" y="1379347"/>
                  </a:cubicBezTo>
                  <a:cubicBezTo>
                    <a:pt x="5811520" y="1379347"/>
                    <a:pt x="5796280" y="1371727"/>
                    <a:pt x="5788660" y="1364107"/>
                  </a:cubicBezTo>
                  <a:close/>
                  <a:moveTo>
                    <a:pt x="769239" y="1204087"/>
                  </a:moveTo>
                  <a:cubicBezTo>
                    <a:pt x="753999" y="1188847"/>
                    <a:pt x="753999" y="1165987"/>
                    <a:pt x="769239" y="1150747"/>
                  </a:cubicBezTo>
                  <a:cubicBezTo>
                    <a:pt x="776859" y="1135507"/>
                    <a:pt x="807339" y="1135507"/>
                    <a:pt x="822579" y="1143127"/>
                  </a:cubicBezTo>
                  <a:cubicBezTo>
                    <a:pt x="837819" y="1158367"/>
                    <a:pt x="837819" y="1181227"/>
                    <a:pt x="822579" y="1196467"/>
                  </a:cubicBezTo>
                  <a:cubicBezTo>
                    <a:pt x="814959" y="1211707"/>
                    <a:pt x="807339" y="1211707"/>
                    <a:pt x="792099" y="1211707"/>
                  </a:cubicBezTo>
                  <a:cubicBezTo>
                    <a:pt x="784479" y="1211707"/>
                    <a:pt x="776859" y="1211707"/>
                    <a:pt x="769239" y="1204087"/>
                  </a:cubicBezTo>
                  <a:close/>
                  <a:moveTo>
                    <a:pt x="5659120" y="1196467"/>
                  </a:moveTo>
                  <a:cubicBezTo>
                    <a:pt x="5643880" y="1181227"/>
                    <a:pt x="5651500" y="1158367"/>
                    <a:pt x="5666740" y="1143127"/>
                  </a:cubicBezTo>
                  <a:cubicBezTo>
                    <a:pt x="5681980" y="1127887"/>
                    <a:pt x="5704840" y="1127887"/>
                    <a:pt x="5720080" y="1143127"/>
                  </a:cubicBezTo>
                  <a:cubicBezTo>
                    <a:pt x="5727700" y="1165987"/>
                    <a:pt x="5727700" y="1188847"/>
                    <a:pt x="5712460" y="1196467"/>
                  </a:cubicBezTo>
                  <a:cubicBezTo>
                    <a:pt x="5704840" y="1204087"/>
                    <a:pt x="5697220" y="1211707"/>
                    <a:pt x="5689600" y="1211707"/>
                  </a:cubicBezTo>
                  <a:cubicBezTo>
                    <a:pt x="5674360" y="1211707"/>
                    <a:pt x="5666740" y="1204087"/>
                    <a:pt x="5659120" y="1196467"/>
                  </a:cubicBezTo>
                  <a:close/>
                  <a:moveTo>
                    <a:pt x="914019" y="1044067"/>
                  </a:moveTo>
                  <a:cubicBezTo>
                    <a:pt x="898779" y="1028827"/>
                    <a:pt x="898779" y="1005967"/>
                    <a:pt x="914019" y="990727"/>
                  </a:cubicBezTo>
                  <a:cubicBezTo>
                    <a:pt x="929259" y="975487"/>
                    <a:pt x="952119" y="975487"/>
                    <a:pt x="967359" y="990727"/>
                  </a:cubicBezTo>
                  <a:cubicBezTo>
                    <a:pt x="982599" y="1005967"/>
                    <a:pt x="982599" y="1028827"/>
                    <a:pt x="967359" y="1044067"/>
                  </a:cubicBezTo>
                  <a:cubicBezTo>
                    <a:pt x="959739" y="1051687"/>
                    <a:pt x="952119" y="1051687"/>
                    <a:pt x="936879" y="1051687"/>
                  </a:cubicBezTo>
                  <a:cubicBezTo>
                    <a:pt x="929259" y="1051687"/>
                    <a:pt x="921639" y="1051687"/>
                    <a:pt x="914019" y="1044067"/>
                  </a:cubicBezTo>
                  <a:close/>
                  <a:moveTo>
                    <a:pt x="5514467" y="1036447"/>
                  </a:moveTo>
                  <a:cubicBezTo>
                    <a:pt x="5499227" y="1021207"/>
                    <a:pt x="5506847" y="998347"/>
                    <a:pt x="5514467" y="983107"/>
                  </a:cubicBezTo>
                  <a:cubicBezTo>
                    <a:pt x="5529707" y="967867"/>
                    <a:pt x="5560187" y="967867"/>
                    <a:pt x="5575427" y="983107"/>
                  </a:cubicBezTo>
                  <a:cubicBezTo>
                    <a:pt x="5583047" y="998347"/>
                    <a:pt x="5583047" y="1028827"/>
                    <a:pt x="5567807" y="1036447"/>
                  </a:cubicBezTo>
                  <a:cubicBezTo>
                    <a:pt x="5560187" y="1044067"/>
                    <a:pt x="5552567" y="1051687"/>
                    <a:pt x="5544947" y="1051687"/>
                  </a:cubicBezTo>
                  <a:cubicBezTo>
                    <a:pt x="5537327" y="1051687"/>
                    <a:pt x="5522087" y="1044067"/>
                    <a:pt x="5514467" y="1036447"/>
                  </a:cubicBezTo>
                  <a:close/>
                  <a:moveTo>
                    <a:pt x="1066292" y="891667"/>
                  </a:moveTo>
                  <a:cubicBezTo>
                    <a:pt x="1051052" y="876427"/>
                    <a:pt x="1051052" y="853567"/>
                    <a:pt x="1066292" y="838327"/>
                  </a:cubicBezTo>
                  <a:cubicBezTo>
                    <a:pt x="1081532" y="823087"/>
                    <a:pt x="1104392" y="823087"/>
                    <a:pt x="1119632" y="838327"/>
                  </a:cubicBezTo>
                  <a:cubicBezTo>
                    <a:pt x="1134872" y="853567"/>
                    <a:pt x="1134872" y="884047"/>
                    <a:pt x="1119632" y="899287"/>
                  </a:cubicBezTo>
                  <a:cubicBezTo>
                    <a:pt x="1112012" y="899287"/>
                    <a:pt x="1104392" y="906907"/>
                    <a:pt x="1089152" y="906907"/>
                  </a:cubicBezTo>
                  <a:cubicBezTo>
                    <a:pt x="1081532" y="906907"/>
                    <a:pt x="1073912" y="899287"/>
                    <a:pt x="1066292" y="891667"/>
                  </a:cubicBezTo>
                  <a:close/>
                  <a:moveTo>
                    <a:pt x="5362067" y="891667"/>
                  </a:moveTo>
                  <a:cubicBezTo>
                    <a:pt x="5346827" y="876427"/>
                    <a:pt x="5346827" y="853567"/>
                    <a:pt x="5362067" y="838327"/>
                  </a:cubicBezTo>
                  <a:cubicBezTo>
                    <a:pt x="5377307" y="823087"/>
                    <a:pt x="5400167" y="823087"/>
                    <a:pt x="5415407" y="838327"/>
                  </a:cubicBezTo>
                  <a:cubicBezTo>
                    <a:pt x="5430647" y="845947"/>
                    <a:pt x="5430647" y="876427"/>
                    <a:pt x="5415407" y="891667"/>
                  </a:cubicBezTo>
                  <a:cubicBezTo>
                    <a:pt x="5407787" y="899287"/>
                    <a:pt x="5400167" y="899287"/>
                    <a:pt x="5392547" y="899287"/>
                  </a:cubicBezTo>
                  <a:cubicBezTo>
                    <a:pt x="5384927" y="899287"/>
                    <a:pt x="5369687" y="899287"/>
                    <a:pt x="5362067" y="891667"/>
                  </a:cubicBezTo>
                  <a:close/>
                  <a:moveTo>
                    <a:pt x="1226312" y="754507"/>
                  </a:moveTo>
                  <a:cubicBezTo>
                    <a:pt x="1211072" y="739267"/>
                    <a:pt x="1218692" y="708787"/>
                    <a:pt x="1233932" y="701167"/>
                  </a:cubicBezTo>
                  <a:cubicBezTo>
                    <a:pt x="1249172" y="685927"/>
                    <a:pt x="1272032" y="685927"/>
                    <a:pt x="1287272" y="708787"/>
                  </a:cubicBezTo>
                  <a:cubicBezTo>
                    <a:pt x="1302512" y="724027"/>
                    <a:pt x="1294892" y="746887"/>
                    <a:pt x="1279652" y="762127"/>
                  </a:cubicBezTo>
                  <a:cubicBezTo>
                    <a:pt x="1272032" y="762127"/>
                    <a:pt x="1264412" y="769747"/>
                    <a:pt x="1256792" y="769747"/>
                  </a:cubicBezTo>
                  <a:cubicBezTo>
                    <a:pt x="1241552" y="769747"/>
                    <a:pt x="1233932" y="762127"/>
                    <a:pt x="1226312" y="754507"/>
                  </a:cubicBezTo>
                  <a:close/>
                  <a:moveTo>
                    <a:pt x="5202174" y="754507"/>
                  </a:moveTo>
                  <a:cubicBezTo>
                    <a:pt x="5186934" y="739267"/>
                    <a:pt x="5186934" y="716407"/>
                    <a:pt x="5194554" y="701167"/>
                  </a:cubicBezTo>
                  <a:cubicBezTo>
                    <a:pt x="5209794" y="685927"/>
                    <a:pt x="5232654" y="685927"/>
                    <a:pt x="5247894" y="693547"/>
                  </a:cubicBezTo>
                  <a:cubicBezTo>
                    <a:pt x="5270754" y="708787"/>
                    <a:pt x="5270754" y="731647"/>
                    <a:pt x="5255514" y="746887"/>
                  </a:cubicBezTo>
                  <a:cubicBezTo>
                    <a:pt x="5247894" y="762127"/>
                    <a:pt x="5240274" y="762127"/>
                    <a:pt x="5225034" y="762127"/>
                  </a:cubicBezTo>
                  <a:cubicBezTo>
                    <a:pt x="5217414" y="762127"/>
                    <a:pt x="5209794" y="762127"/>
                    <a:pt x="5202174" y="754507"/>
                  </a:cubicBezTo>
                  <a:close/>
                  <a:moveTo>
                    <a:pt x="1393825" y="624967"/>
                  </a:moveTo>
                  <a:cubicBezTo>
                    <a:pt x="1386205" y="602107"/>
                    <a:pt x="1386205" y="579247"/>
                    <a:pt x="1409065" y="571627"/>
                  </a:cubicBezTo>
                  <a:cubicBezTo>
                    <a:pt x="1424305" y="556387"/>
                    <a:pt x="1447165" y="564007"/>
                    <a:pt x="1462405" y="579247"/>
                  </a:cubicBezTo>
                  <a:cubicBezTo>
                    <a:pt x="1470025" y="594487"/>
                    <a:pt x="1470025" y="617347"/>
                    <a:pt x="1447165" y="632587"/>
                  </a:cubicBezTo>
                  <a:cubicBezTo>
                    <a:pt x="1439545" y="640207"/>
                    <a:pt x="1439545" y="640207"/>
                    <a:pt x="1431925" y="640207"/>
                  </a:cubicBezTo>
                  <a:cubicBezTo>
                    <a:pt x="1416685" y="640207"/>
                    <a:pt x="1401445" y="632587"/>
                    <a:pt x="1393825" y="624967"/>
                  </a:cubicBezTo>
                  <a:close/>
                  <a:moveTo>
                    <a:pt x="5034534" y="632587"/>
                  </a:moveTo>
                  <a:cubicBezTo>
                    <a:pt x="5011674" y="617347"/>
                    <a:pt x="5011674" y="594487"/>
                    <a:pt x="5019294" y="579247"/>
                  </a:cubicBezTo>
                  <a:cubicBezTo>
                    <a:pt x="5034534" y="556387"/>
                    <a:pt x="5057394" y="556387"/>
                    <a:pt x="5072634" y="564007"/>
                  </a:cubicBezTo>
                  <a:cubicBezTo>
                    <a:pt x="5095494" y="579247"/>
                    <a:pt x="5095494" y="602107"/>
                    <a:pt x="5087874" y="617347"/>
                  </a:cubicBezTo>
                  <a:cubicBezTo>
                    <a:pt x="5080254" y="632587"/>
                    <a:pt x="5065014" y="632587"/>
                    <a:pt x="5057394" y="632587"/>
                  </a:cubicBezTo>
                  <a:cubicBezTo>
                    <a:pt x="5049774" y="632587"/>
                    <a:pt x="5042154" y="632587"/>
                    <a:pt x="5034534" y="632587"/>
                  </a:cubicBezTo>
                  <a:close/>
                  <a:moveTo>
                    <a:pt x="1576578" y="502920"/>
                  </a:moveTo>
                  <a:cubicBezTo>
                    <a:pt x="1561338" y="487680"/>
                    <a:pt x="1568958" y="464820"/>
                    <a:pt x="1591818" y="449580"/>
                  </a:cubicBezTo>
                  <a:cubicBezTo>
                    <a:pt x="1607058" y="441960"/>
                    <a:pt x="1629918" y="449580"/>
                    <a:pt x="1637538" y="464820"/>
                  </a:cubicBezTo>
                  <a:cubicBezTo>
                    <a:pt x="1652778" y="487680"/>
                    <a:pt x="1645158" y="510540"/>
                    <a:pt x="1629918" y="518160"/>
                  </a:cubicBezTo>
                  <a:cubicBezTo>
                    <a:pt x="1622298" y="525780"/>
                    <a:pt x="1614678" y="525780"/>
                    <a:pt x="1607058" y="525780"/>
                  </a:cubicBezTo>
                  <a:cubicBezTo>
                    <a:pt x="1591818" y="525780"/>
                    <a:pt x="1584198" y="518160"/>
                    <a:pt x="1576578" y="502920"/>
                  </a:cubicBezTo>
                  <a:close/>
                  <a:moveTo>
                    <a:pt x="4851781" y="518160"/>
                  </a:moveTo>
                  <a:cubicBezTo>
                    <a:pt x="4836541" y="502920"/>
                    <a:pt x="4828921" y="480060"/>
                    <a:pt x="4844161" y="464820"/>
                  </a:cubicBezTo>
                  <a:cubicBezTo>
                    <a:pt x="4851781" y="441960"/>
                    <a:pt x="4874641" y="441960"/>
                    <a:pt x="4889881" y="449580"/>
                  </a:cubicBezTo>
                  <a:cubicBezTo>
                    <a:pt x="4912741" y="457200"/>
                    <a:pt x="4920361" y="487680"/>
                    <a:pt x="4905121" y="502920"/>
                  </a:cubicBezTo>
                  <a:cubicBezTo>
                    <a:pt x="4897501" y="510540"/>
                    <a:pt x="4889881" y="518160"/>
                    <a:pt x="4874641" y="518160"/>
                  </a:cubicBezTo>
                  <a:cubicBezTo>
                    <a:pt x="4867021" y="518160"/>
                    <a:pt x="4859401" y="518160"/>
                    <a:pt x="4851781" y="518160"/>
                  </a:cubicBezTo>
                  <a:close/>
                  <a:moveTo>
                    <a:pt x="1759458" y="396240"/>
                  </a:moveTo>
                  <a:cubicBezTo>
                    <a:pt x="1751838" y="381000"/>
                    <a:pt x="1759458" y="358140"/>
                    <a:pt x="1782318" y="350520"/>
                  </a:cubicBezTo>
                  <a:cubicBezTo>
                    <a:pt x="1797558" y="335280"/>
                    <a:pt x="1820418" y="342900"/>
                    <a:pt x="1828038" y="365760"/>
                  </a:cubicBezTo>
                  <a:cubicBezTo>
                    <a:pt x="1835658" y="381000"/>
                    <a:pt x="1835658" y="403860"/>
                    <a:pt x="1812798" y="419100"/>
                  </a:cubicBezTo>
                  <a:cubicBezTo>
                    <a:pt x="1805178" y="419100"/>
                    <a:pt x="1805178" y="419100"/>
                    <a:pt x="1797558" y="419100"/>
                  </a:cubicBezTo>
                  <a:cubicBezTo>
                    <a:pt x="1782318" y="419100"/>
                    <a:pt x="1767078" y="411480"/>
                    <a:pt x="1759458" y="396240"/>
                  </a:cubicBezTo>
                  <a:close/>
                  <a:moveTo>
                    <a:pt x="4669028" y="411480"/>
                  </a:moveTo>
                  <a:cubicBezTo>
                    <a:pt x="4646168" y="403860"/>
                    <a:pt x="4646168" y="381000"/>
                    <a:pt x="4653788" y="365760"/>
                  </a:cubicBezTo>
                  <a:cubicBezTo>
                    <a:pt x="4661408" y="342900"/>
                    <a:pt x="4684268" y="335280"/>
                    <a:pt x="4699508" y="342900"/>
                  </a:cubicBezTo>
                  <a:cubicBezTo>
                    <a:pt x="4722368" y="358140"/>
                    <a:pt x="4729988" y="381000"/>
                    <a:pt x="4722368" y="396240"/>
                  </a:cubicBezTo>
                  <a:cubicBezTo>
                    <a:pt x="4714748" y="411480"/>
                    <a:pt x="4699508" y="419100"/>
                    <a:pt x="4684268" y="419100"/>
                  </a:cubicBezTo>
                  <a:cubicBezTo>
                    <a:pt x="4676648" y="419100"/>
                    <a:pt x="4676648" y="419100"/>
                    <a:pt x="4669028" y="411480"/>
                  </a:cubicBezTo>
                  <a:close/>
                  <a:moveTo>
                    <a:pt x="1957451" y="304800"/>
                  </a:moveTo>
                  <a:cubicBezTo>
                    <a:pt x="1949831" y="289560"/>
                    <a:pt x="1957451" y="266700"/>
                    <a:pt x="1972691" y="259080"/>
                  </a:cubicBezTo>
                  <a:cubicBezTo>
                    <a:pt x="1995551" y="251460"/>
                    <a:pt x="2018411" y="259080"/>
                    <a:pt x="2026031" y="274320"/>
                  </a:cubicBezTo>
                  <a:cubicBezTo>
                    <a:pt x="2033651" y="297180"/>
                    <a:pt x="2026031" y="320040"/>
                    <a:pt x="2003171" y="327660"/>
                  </a:cubicBezTo>
                  <a:cubicBezTo>
                    <a:pt x="2003171" y="327660"/>
                    <a:pt x="1995551" y="327660"/>
                    <a:pt x="1987931" y="327660"/>
                  </a:cubicBezTo>
                  <a:cubicBezTo>
                    <a:pt x="1972691" y="327660"/>
                    <a:pt x="1957451" y="320040"/>
                    <a:pt x="1957451" y="304800"/>
                  </a:cubicBezTo>
                  <a:close/>
                  <a:moveTo>
                    <a:pt x="4478528" y="327660"/>
                  </a:moveTo>
                  <a:cubicBezTo>
                    <a:pt x="4455668" y="312420"/>
                    <a:pt x="4448048" y="297180"/>
                    <a:pt x="4455668" y="274320"/>
                  </a:cubicBezTo>
                  <a:cubicBezTo>
                    <a:pt x="4463288" y="251460"/>
                    <a:pt x="4486148" y="243840"/>
                    <a:pt x="4509008" y="251460"/>
                  </a:cubicBezTo>
                  <a:cubicBezTo>
                    <a:pt x="4524248" y="259080"/>
                    <a:pt x="4531868" y="281940"/>
                    <a:pt x="4524248" y="304800"/>
                  </a:cubicBezTo>
                  <a:cubicBezTo>
                    <a:pt x="4516628" y="320040"/>
                    <a:pt x="4509008" y="327660"/>
                    <a:pt x="4493768" y="327660"/>
                  </a:cubicBezTo>
                  <a:cubicBezTo>
                    <a:pt x="4486148" y="327660"/>
                    <a:pt x="4478528" y="327660"/>
                    <a:pt x="4478528" y="327660"/>
                  </a:cubicBezTo>
                  <a:close/>
                  <a:moveTo>
                    <a:pt x="2155444" y="228600"/>
                  </a:moveTo>
                  <a:cubicBezTo>
                    <a:pt x="2147824" y="205740"/>
                    <a:pt x="2155444" y="182880"/>
                    <a:pt x="2178304" y="175260"/>
                  </a:cubicBezTo>
                  <a:cubicBezTo>
                    <a:pt x="2193544" y="175260"/>
                    <a:pt x="2216404" y="182880"/>
                    <a:pt x="2224024" y="205740"/>
                  </a:cubicBezTo>
                  <a:cubicBezTo>
                    <a:pt x="2231644" y="220980"/>
                    <a:pt x="2224024" y="243840"/>
                    <a:pt x="2201164" y="251460"/>
                  </a:cubicBezTo>
                  <a:cubicBezTo>
                    <a:pt x="2201164" y="251460"/>
                    <a:pt x="2193544" y="251460"/>
                    <a:pt x="2185924" y="251460"/>
                  </a:cubicBezTo>
                  <a:cubicBezTo>
                    <a:pt x="2170684" y="251460"/>
                    <a:pt x="2155444" y="243840"/>
                    <a:pt x="2155444" y="228600"/>
                  </a:cubicBezTo>
                  <a:close/>
                  <a:moveTo>
                    <a:pt x="4280535" y="251460"/>
                  </a:moveTo>
                  <a:cubicBezTo>
                    <a:pt x="4257675" y="243840"/>
                    <a:pt x="4250055" y="220980"/>
                    <a:pt x="4257675" y="198120"/>
                  </a:cubicBezTo>
                  <a:cubicBezTo>
                    <a:pt x="4265295" y="182880"/>
                    <a:pt x="4280535" y="167640"/>
                    <a:pt x="4303395" y="175260"/>
                  </a:cubicBezTo>
                  <a:cubicBezTo>
                    <a:pt x="4326255" y="182880"/>
                    <a:pt x="4333875" y="205740"/>
                    <a:pt x="4326255" y="220980"/>
                  </a:cubicBezTo>
                  <a:cubicBezTo>
                    <a:pt x="4318635" y="243840"/>
                    <a:pt x="4303395" y="251460"/>
                    <a:pt x="4288155" y="251460"/>
                  </a:cubicBezTo>
                  <a:cubicBezTo>
                    <a:pt x="4288155" y="251460"/>
                    <a:pt x="4280535" y="251460"/>
                    <a:pt x="4280535" y="251460"/>
                  </a:cubicBezTo>
                  <a:close/>
                  <a:moveTo>
                    <a:pt x="2353564" y="160020"/>
                  </a:moveTo>
                  <a:cubicBezTo>
                    <a:pt x="2353564" y="137160"/>
                    <a:pt x="2361184" y="121920"/>
                    <a:pt x="2384044" y="114300"/>
                  </a:cubicBezTo>
                  <a:cubicBezTo>
                    <a:pt x="2406904" y="106680"/>
                    <a:pt x="2422144" y="121920"/>
                    <a:pt x="2429764" y="137160"/>
                  </a:cubicBezTo>
                  <a:cubicBezTo>
                    <a:pt x="2437384" y="160020"/>
                    <a:pt x="2422144" y="182880"/>
                    <a:pt x="2406904" y="190500"/>
                  </a:cubicBezTo>
                  <a:cubicBezTo>
                    <a:pt x="2399284" y="190500"/>
                    <a:pt x="2399284" y="190500"/>
                    <a:pt x="2391664" y="190500"/>
                  </a:cubicBezTo>
                  <a:cubicBezTo>
                    <a:pt x="2376424" y="190500"/>
                    <a:pt x="2361184" y="175260"/>
                    <a:pt x="2353564" y="160020"/>
                  </a:cubicBezTo>
                  <a:close/>
                  <a:moveTo>
                    <a:pt x="4074922" y="182880"/>
                  </a:moveTo>
                  <a:cubicBezTo>
                    <a:pt x="4059682" y="182880"/>
                    <a:pt x="4044442" y="160020"/>
                    <a:pt x="4052062" y="137160"/>
                  </a:cubicBezTo>
                  <a:cubicBezTo>
                    <a:pt x="4052062" y="121920"/>
                    <a:pt x="4074922" y="106680"/>
                    <a:pt x="4097782" y="114300"/>
                  </a:cubicBezTo>
                  <a:cubicBezTo>
                    <a:pt x="4120642" y="114300"/>
                    <a:pt x="4128262" y="137160"/>
                    <a:pt x="4120642" y="160020"/>
                  </a:cubicBezTo>
                  <a:cubicBezTo>
                    <a:pt x="4120642" y="175260"/>
                    <a:pt x="4105402" y="190500"/>
                    <a:pt x="4090162" y="190500"/>
                  </a:cubicBezTo>
                  <a:cubicBezTo>
                    <a:pt x="4082542" y="190500"/>
                    <a:pt x="4082542" y="182880"/>
                    <a:pt x="4074922" y="182880"/>
                  </a:cubicBezTo>
                  <a:close/>
                  <a:moveTo>
                    <a:pt x="2566797" y="106680"/>
                  </a:moveTo>
                  <a:cubicBezTo>
                    <a:pt x="2559177" y="91440"/>
                    <a:pt x="2574417" y="68580"/>
                    <a:pt x="2597277" y="60960"/>
                  </a:cubicBezTo>
                  <a:cubicBezTo>
                    <a:pt x="2612517" y="60960"/>
                    <a:pt x="2635377" y="76200"/>
                    <a:pt x="2635377" y="91440"/>
                  </a:cubicBezTo>
                  <a:cubicBezTo>
                    <a:pt x="2642997" y="114300"/>
                    <a:pt x="2627757" y="137160"/>
                    <a:pt x="2612517" y="137160"/>
                  </a:cubicBezTo>
                  <a:cubicBezTo>
                    <a:pt x="2604897" y="137160"/>
                    <a:pt x="2604897" y="137160"/>
                    <a:pt x="2604897" y="137160"/>
                  </a:cubicBezTo>
                  <a:cubicBezTo>
                    <a:pt x="2582037" y="137160"/>
                    <a:pt x="2566797" y="129540"/>
                    <a:pt x="2566797" y="106680"/>
                  </a:cubicBezTo>
                  <a:close/>
                  <a:moveTo>
                    <a:pt x="3869182" y="137160"/>
                  </a:moveTo>
                  <a:cubicBezTo>
                    <a:pt x="3846322" y="129540"/>
                    <a:pt x="3838702" y="114300"/>
                    <a:pt x="3838702" y="91440"/>
                  </a:cubicBezTo>
                  <a:cubicBezTo>
                    <a:pt x="3846322" y="68580"/>
                    <a:pt x="3861562" y="60960"/>
                    <a:pt x="3884422" y="60960"/>
                  </a:cubicBezTo>
                  <a:cubicBezTo>
                    <a:pt x="3907282" y="68580"/>
                    <a:pt x="3922522" y="83820"/>
                    <a:pt x="3914902" y="106680"/>
                  </a:cubicBezTo>
                  <a:cubicBezTo>
                    <a:pt x="3914902" y="121920"/>
                    <a:pt x="3899662" y="137160"/>
                    <a:pt x="3876802" y="137160"/>
                  </a:cubicBezTo>
                  <a:cubicBezTo>
                    <a:pt x="3876802" y="137160"/>
                    <a:pt x="3876802" y="137160"/>
                    <a:pt x="3869182" y="137160"/>
                  </a:cubicBezTo>
                  <a:close/>
                  <a:moveTo>
                    <a:pt x="2772410" y="68580"/>
                  </a:moveTo>
                  <a:cubicBezTo>
                    <a:pt x="2772410" y="45720"/>
                    <a:pt x="2787650" y="30480"/>
                    <a:pt x="2810510" y="30480"/>
                  </a:cubicBezTo>
                  <a:cubicBezTo>
                    <a:pt x="2825750" y="22860"/>
                    <a:pt x="2848610" y="38100"/>
                    <a:pt x="2848610" y="60960"/>
                  </a:cubicBezTo>
                  <a:cubicBezTo>
                    <a:pt x="2856230" y="83820"/>
                    <a:pt x="2840990" y="99060"/>
                    <a:pt x="2818130" y="106680"/>
                  </a:cubicBezTo>
                  <a:cubicBezTo>
                    <a:pt x="2818130" y="106680"/>
                    <a:pt x="2818130" y="106680"/>
                    <a:pt x="2810510" y="106680"/>
                  </a:cubicBezTo>
                  <a:cubicBezTo>
                    <a:pt x="2795270" y="106680"/>
                    <a:pt x="2780030" y="91440"/>
                    <a:pt x="2772410" y="68580"/>
                  </a:cubicBezTo>
                  <a:close/>
                  <a:moveTo>
                    <a:pt x="3663569" y="99060"/>
                  </a:moveTo>
                  <a:cubicBezTo>
                    <a:pt x="3640709" y="99060"/>
                    <a:pt x="3625469" y="83820"/>
                    <a:pt x="3633089" y="60960"/>
                  </a:cubicBezTo>
                  <a:cubicBezTo>
                    <a:pt x="3633089" y="38100"/>
                    <a:pt x="3648329" y="22860"/>
                    <a:pt x="3671189" y="22860"/>
                  </a:cubicBezTo>
                  <a:cubicBezTo>
                    <a:pt x="3694049" y="30480"/>
                    <a:pt x="3709289" y="45720"/>
                    <a:pt x="3701669" y="68580"/>
                  </a:cubicBezTo>
                  <a:cubicBezTo>
                    <a:pt x="3701669" y="91440"/>
                    <a:pt x="3686429" y="99060"/>
                    <a:pt x="3663569" y="99060"/>
                  </a:cubicBezTo>
                  <a:close/>
                  <a:moveTo>
                    <a:pt x="2985770" y="45720"/>
                  </a:moveTo>
                  <a:cubicBezTo>
                    <a:pt x="2985770" y="22860"/>
                    <a:pt x="3001010" y="7620"/>
                    <a:pt x="3023870" y="7620"/>
                  </a:cubicBezTo>
                  <a:cubicBezTo>
                    <a:pt x="3046730" y="7620"/>
                    <a:pt x="3061970" y="22860"/>
                    <a:pt x="3061970" y="38100"/>
                  </a:cubicBezTo>
                  <a:cubicBezTo>
                    <a:pt x="3061970" y="60960"/>
                    <a:pt x="3046730" y="83820"/>
                    <a:pt x="3031490" y="83820"/>
                  </a:cubicBezTo>
                  <a:cubicBezTo>
                    <a:pt x="3031490" y="83820"/>
                    <a:pt x="3023870" y="83820"/>
                    <a:pt x="3023870" y="83820"/>
                  </a:cubicBezTo>
                  <a:cubicBezTo>
                    <a:pt x="3008630" y="83820"/>
                    <a:pt x="2985770" y="68580"/>
                    <a:pt x="2985770" y="45720"/>
                  </a:cubicBezTo>
                  <a:close/>
                  <a:moveTo>
                    <a:pt x="3450336" y="83820"/>
                  </a:moveTo>
                  <a:cubicBezTo>
                    <a:pt x="3427476" y="76200"/>
                    <a:pt x="3412236" y="60960"/>
                    <a:pt x="3412236" y="38100"/>
                  </a:cubicBezTo>
                  <a:cubicBezTo>
                    <a:pt x="3419856" y="22860"/>
                    <a:pt x="3435096" y="0"/>
                    <a:pt x="3457956" y="7620"/>
                  </a:cubicBezTo>
                  <a:cubicBezTo>
                    <a:pt x="3480816" y="7620"/>
                    <a:pt x="3496056" y="22860"/>
                    <a:pt x="3488436" y="45720"/>
                  </a:cubicBezTo>
                  <a:cubicBezTo>
                    <a:pt x="3488436" y="68580"/>
                    <a:pt x="3473196" y="83820"/>
                    <a:pt x="3450336" y="83820"/>
                  </a:cubicBezTo>
                  <a:close/>
                  <a:moveTo>
                    <a:pt x="3199003" y="38100"/>
                  </a:moveTo>
                  <a:cubicBezTo>
                    <a:pt x="3199003" y="15240"/>
                    <a:pt x="3221863" y="0"/>
                    <a:pt x="3237103" y="0"/>
                  </a:cubicBezTo>
                  <a:cubicBezTo>
                    <a:pt x="3259963" y="0"/>
                    <a:pt x="3275203" y="15240"/>
                    <a:pt x="3275203" y="38100"/>
                  </a:cubicBezTo>
                  <a:cubicBezTo>
                    <a:pt x="3275203" y="60960"/>
                    <a:pt x="3259963" y="76200"/>
                    <a:pt x="3237103" y="76200"/>
                  </a:cubicBezTo>
                  <a:cubicBezTo>
                    <a:pt x="3221863" y="76200"/>
                    <a:pt x="3199003" y="60960"/>
                    <a:pt x="3199003" y="381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8" name="Freeform 3">
            <a:extLst>
              <a:ext uri="{FF2B5EF4-FFF2-40B4-BE49-F238E27FC236}">
                <a16:creationId xmlns="" xmlns:a16="http://schemas.microsoft.com/office/drawing/2014/main" id="{0287EDDA-180D-E53B-12B6-8C9015D946C4}"/>
              </a:ext>
            </a:extLst>
          </p:cNvPr>
          <p:cNvSpPr/>
          <p:nvPr/>
        </p:nvSpPr>
        <p:spPr>
          <a:xfrm>
            <a:off x="8748436" y="2993759"/>
            <a:ext cx="3181129" cy="3182872"/>
          </a:xfrm>
          <a:custGeom>
            <a:avLst/>
            <a:gdLst/>
            <a:ahLst/>
            <a:cxnLst/>
            <a:rect l="l" t="t" r="r" b="b"/>
            <a:pathLst>
              <a:path w="659218" h="651000">
                <a:moveTo>
                  <a:pt x="329609" y="0"/>
                </a:moveTo>
                <a:cubicBezTo>
                  <a:pt x="147571" y="0"/>
                  <a:pt x="0" y="145731"/>
                  <a:pt x="0" y="325500"/>
                </a:cubicBezTo>
                <a:cubicBezTo>
                  <a:pt x="0" y="505269"/>
                  <a:pt x="147571" y="651000"/>
                  <a:pt x="329609" y="651000"/>
                </a:cubicBezTo>
                <a:cubicBezTo>
                  <a:pt x="511647" y="651000"/>
                  <a:pt x="659218" y="505269"/>
                  <a:pt x="659218" y="325500"/>
                </a:cubicBezTo>
                <a:cubicBezTo>
                  <a:pt x="659218" y="145731"/>
                  <a:pt x="511647" y="0"/>
                  <a:pt x="329609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cap="sq">
            <a:noFill/>
            <a:prstDash val="solid"/>
            <a:miter/>
          </a:ln>
        </p:spPr>
      </p:sp>
      <p:grpSp>
        <p:nvGrpSpPr>
          <p:cNvPr id="10" name="Group 15">
            <a:extLst>
              <a:ext uri="{FF2B5EF4-FFF2-40B4-BE49-F238E27FC236}">
                <a16:creationId xmlns="" xmlns:a16="http://schemas.microsoft.com/office/drawing/2014/main" id="{F6C0CCE0-37BB-FCC4-262A-D5B864E250C3}"/>
              </a:ext>
            </a:extLst>
          </p:cNvPr>
          <p:cNvGrpSpPr/>
          <p:nvPr/>
        </p:nvGrpSpPr>
        <p:grpSpPr>
          <a:xfrm>
            <a:off x="8870069" y="3144430"/>
            <a:ext cx="2937826" cy="2797058"/>
            <a:chOff x="0" y="0"/>
            <a:chExt cx="6489360" cy="6492960"/>
          </a:xfrm>
        </p:grpSpPr>
        <p:sp>
          <p:nvSpPr>
            <p:cNvPr id="11" name="Freeform 16">
              <a:extLst>
                <a:ext uri="{FF2B5EF4-FFF2-40B4-BE49-F238E27FC236}">
                  <a16:creationId xmlns="" xmlns:a16="http://schemas.microsoft.com/office/drawing/2014/main" id="{FFB49830-7086-9E43-AD97-E3299367101F}"/>
                </a:ext>
              </a:extLst>
            </p:cNvPr>
            <p:cNvSpPr/>
            <p:nvPr/>
          </p:nvSpPr>
          <p:spPr>
            <a:xfrm>
              <a:off x="0" y="0"/>
              <a:ext cx="6489446" cy="6493002"/>
            </a:xfrm>
            <a:custGeom>
              <a:avLst/>
              <a:gdLst/>
              <a:ahLst/>
              <a:cxnLst/>
              <a:rect l="l" t="t" r="r" b="b"/>
              <a:pathLst>
                <a:path w="6489446" h="6493002">
                  <a:moveTo>
                    <a:pt x="3244723" y="6493002"/>
                  </a:moveTo>
                  <a:cubicBezTo>
                    <a:pt x="3221863" y="6493002"/>
                    <a:pt x="3206623" y="6470142"/>
                    <a:pt x="3206623" y="6454902"/>
                  </a:cubicBezTo>
                  <a:cubicBezTo>
                    <a:pt x="3206623" y="6432042"/>
                    <a:pt x="3221863" y="6416802"/>
                    <a:pt x="3244723" y="6416802"/>
                  </a:cubicBezTo>
                  <a:cubicBezTo>
                    <a:pt x="3252343" y="6416802"/>
                    <a:pt x="3252343" y="6416802"/>
                    <a:pt x="3252343" y="6416802"/>
                  </a:cubicBezTo>
                  <a:cubicBezTo>
                    <a:pt x="3275203" y="6416802"/>
                    <a:pt x="3290443" y="6432042"/>
                    <a:pt x="3290443" y="6454902"/>
                  </a:cubicBezTo>
                  <a:cubicBezTo>
                    <a:pt x="3290443" y="6470142"/>
                    <a:pt x="3275203" y="6493002"/>
                    <a:pt x="3252343" y="6493002"/>
                  </a:cubicBezTo>
                  <a:cubicBezTo>
                    <a:pt x="3252343" y="6493002"/>
                    <a:pt x="3252343" y="6493002"/>
                    <a:pt x="3244723" y="6493002"/>
                  </a:cubicBezTo>
                  <a:close/>
                  <a:moveTo>
                    <a:pt x="3023870" y="6485382"/>
                  </a:moveTo>
                  <a:cubicBezTo>
                    <a:pt x="3008630" y="6477762"/>
                    <a:pt x="2993390" y="6462522"/>
                    <a:pt x="2993390" y="6439662"/>
                  </a:cubicBezTo>
                  <a:cubicBezTo>
                    <a:pt x="2993390" y="6424422"/>
                    <a:pt x="3008630" y="6409182"/>
                    <a:pt x="3031490" y="6409182"/>
                  </a:cubicBezTo>
                  <a:cubicBezTo>
                    <a:pt x="3054350" y="6409182"/>
                    <a:pt x="3069590" y="6424422"/>
                    <a:pt x="3069590" y="6447282"/>
                  </a:cubicBezTo>
                  <a:cubicBezTo>
                    <a:pt x="3069590" y="6470142"/>
                    <a:pt x="3046730" y="6485382"/>
                    <a:pt x="3031490" y="6485382"/>
                  </a:cubicBezTo>
                  <a:cubicBezTo>
                    <a:pt x="3031490" y="6485382"/>
                    <a:pt x="3031490" y="6485382"/>
                    <a:pt x="3023870" y="6485382"/>
                  </a:cubicBezTo>
                  <a:close/>
                  <a:moveTo>
                    <a:pt x="3427603" y="6447282"/>
                  </a:moveTo>
                  <a:cubicBezTo>
                    <a:pt x="3427603" y="6424422"/>
                    <a:pt x="3442843" y="6409182"/>
                    <a:pt x="3465703" y="6409182"/>
                  </a:cubicBezTo>
                  <a:cubicBezTo>
                    <a:pt x="3480943" y="6401562"/>
                    <a:pt x="3503803" y="6424422"/>
                    <a:pt x="3503803" y="6439662"/>
                  </a:cubicBezTo>
                  <a:cubicBezTo>
                    <a:pt x="3503803" y="6462522"/>
                    <a:pt x="3488563" y="6477762"/>
                    <a:pt x="3465703" y="6485382"/>
                  </a:cubicBezTo>
                  <a:cubicBezTo>
                    <a:pt x="3442843" y="6485382"/>
                    <a:pt x="3427603" y="6470142"/>
                    <a:pt x="3427603" y="6447282"/>
                  </a:cubicBezTo>
                  <a:close/>
                  <a:moveTo>
                    <a:pt x="2810637" y="6462522"/>
                  </a:moveTo>
                  <a:cubicBezTo>
                    <a:pt x="2787777" y="6454902"/>
                    <a:pt x="2772537" y="6439662"/>
                    <a:pt x="2780157" y="6416802"/>
                  </a:cubicBezTo>
                  <a:cubicBezTo>
                    <a:pt x="2780157" y="6401562"/>
                    <a:pt x="2803017" y="6386322"/>
                    <a:pt x="2818257" y="6386322"/>
                  </a:cubicBezTo>
                  <a:cubicBezTo>
                    <a:pt x="2841117" y="6386322"/>
                    <a:pt x="2856357" y="6409182"/>
                    <a:pt x="2856357" y="6432042"/>
                  </a:cubicBezTo>
                  <a:cubicBezTo>
                    <a:pt x="2848737" y="6447282"/>
                    <a:pt x="2833497" y="6462522"/>
                    <a:pt x="2818257" y="6462522"/>
                  </a:cubicBezTo>
                  <a:cubicBezTo>
                    <a:pt x="2818257" y="6462522"/>
                    <a:pt x="2810637" y="6462522"/>
                    <a:pt x="2810637" y="6462522"/>
                  </a:cubicBezTo>
                  <a:close/>
                  <a:moveTo>
                    <a:pt x="3640836" y="6424422"/>
                  </a:moveTo>
                  <a:cubicBezTo>
                    <a:pt x="3640836" y="6409182"/>
                    <a:pt x="3656076" y="6386322"/>
                    <a:pt x="3671316" y="6386322"/>
                  </a:cubicBezTo>
                  <a:cubicBezTo>
                    <a:pt x="3694176" y="6378702"/>
                    <a:pt x="3709416" y="6393942"/>
                    <a:pt x="3717036" y="6416802"/>
                  </a:cubicBezTo>
                  <a:cubicBezTo>
                    <a:pt x="3717036" y="6439662"/>
                    <a:pt x="3701796" y="6454902"/>
                    <a:pt x="3686556" y="6462522"/>
                  </a:cubicBezTo>
                  <a:cubicBezTo>
                    <a:pt x="3678936" y="6462522"/>
                    <a:pt x="3678936" y="6462522"/>
                    <a:pt x="3678936" y="6462522"/>
                  </a:cubicBezTo>
                  <a:cubicBezTo>
                    <a:pt x="3656076" y="6462522"/>
                    <a:pt x="3640836" y="6447282"/>
                    <a:pt x="3640836" y="6424422"/>
                  </a:cubicBezTo>
                  <a:close/>
                  <a:moveTo>
                    <a:pt x="2597404" y="6424422"/>
                  </a:moveTo>
                  <a:cubicBezTo>
                    <a:pt x="2574544" y="6424422"/>
                    <a:pt x="2566924" y="6401562"/>
                    <a:pt x="2566924" y="6378702"/>
                  </a:cubicBezTo>
                  <a:cubicBezTo>
                    <a:pt x="2574544" y="6363462"/>
                    <a:pt x="2589784" y="6348222"/>
                    <a:pt x="2612644" y="6348222"/>
                  </a:cubicBezTo>
                  <a:cubicBezTo>
                    <a:pt x="2635504" y="6355842"/>
                    <a:pt x="2650744" y="6378702"/>
                    <a:pt x="2643124" y="6393942"/>
                  </a:cubicBezTo>
                  <a:cubicBezTo>
                    <a:pt x="2635504" y="6416802"/>
                    <a:pt x="2620264" y="6424422"/>
                    <a:pt x="2605024" y="6424422"/>
                  </a:cubicBezTo>
                  <a:cubicBezTo>
                    <a:pt x="2605024" y="6424422"/>
                    <a:pt x="2597404" y="6424422"/>
                    <a:pt x="2597404" y="6424422"/>
                  </a:cubicBezTo>
                  <a:close/>
                  <a:moveTo>
                    <a:pt x="3854196" y="6393942"/>
                  </a:moveTo>
                  <a:cubicBezTo>
                    <a:pt x="3846576" y="6371082"/>
                    <a:pt x="3861816" y="6355842"/>
                    <a:pt x="3884676" y="6348222"/>
                  </a:cubicBezTo>
                  <a:cubicBezTo>
                    <a:pt x="3899916" y="6348222"/>
                    <a:pt x="3922776" y="6355842"/>
                    <a:pt x="3930396" y="6378702"/>
                  </a:cubicBezTo>
                  <a:cubicBezTo>
                    <a:pt x="3930396" y="6401562"/>
                    <a:pt x="3915156" y="6416802"/>
                    <a:pt x="3899916" y="6424422"/>
                  </a:cubicBezTo>
                  <a:cubicBezTo>
                    <a:pt x="3892296" y="6424422"/>
                    <a:pt x="3892296" y="6424422"/>
                    <a:pt x="3892296" y="6424422"/>
                  </a:cubicBezTo>
                  <a:cubicBezTo>
                    <a:pt x="3869436" y="6424422"/>
                    <a:pt x="3854196" y="6409182"/>
                    <a:pt x="3854196" y="6393942"/>
                  </a:cubicBezTo>
                  <a:close/>
                  <a:moveTo>
                    <a:pt x="2384171" y="6378702"/>
                  </a:moveTo>
                  <a:cubicBezTo>
                    <a:pt x="2368931" y="6371082"/>
                    <a:pt x="2353691" y="6348222"/>
                    <a:pt x="2361311" y="6325362"/>
                  </a:cubicBezTo>
                  <a:cubicBezTo>
                    <a:pt x="2368931" y="6310122"/>
                    <a:pt x="2384171" y="6294882"/>
                    <a:pt x="2407031" y="6302502"/>
                  </a:cubicBezTo>
                  <a:cubicBezTo>
                    <a:pt x="2429891" y="6310122"/>
                    <a:pt x="2437511" y="6325362"/>
                    <a:pt x="2437511" y="6348222"/>
                  </a:cubicBezTo>
                  <a:cubicBezTo>
                    <a:pt x="2429891" y="6363462"/>
                    <a:pt x="2414651" y="6378702"/>
                    <a:pt x="2399411" y="6378702"/>
                  </a:cubicBezTo>
                  <a:cubicBezTo>
                    <a:pt x="2391791" y="6378702"/>
                    <a:pt x="2391791" y="6378702"/>
                    <a:pt x="2384171" y="6378702"/>
                  </a:cubicBezTo>
                  <a:close/>
                  <a:moveTo>
                    <a:pt x="4059809" y="6348222"/>
                  </a:moveTo>
                  <a:cubicBezTo>
                    <a:pt x="4052189" y="6325362"/>
                    <a:pt x="4067429" y="6302502"/>
                    <a:pt x="4090289" y="6302502"/>
                  </a:cubicBezTo>
                  <a:cubicBezTo>
                    <a:pt x="4105529" y="6294882"/>
                    <a:pt x="4128389" y="6302502"/>
                    <a:pt x="4136009" y="6325362"/>
                  </a:cubicBezTo>
                  <a:cubicBezTo>
                    <a:pt x="4143629" y="6348222"/>
                    <a:pt x="4128389" y="6371082"/>
                    <a:pt x="4105529" y="6371082"/>
                  </a:cubicBezTo>
                  <a:cubicBezTo>
                    <a:pt x="4105529" y="6371082"/>
                    <a:pt x="4097909" y="6371082"/>
                    <a:pt x="4097909" y="6371082"/>
                  </a:cubicBezTo>
                  <a:cubicBezTo>
                    <a:pt x="4082669" y="6371082"/>
                    <a:pt x="4067429" y="6363462"/>
                    <a:pt x="4059809" y="6348222"/>
                  </a:cubicBezTo>
                  <a:close/>
                  <a:moveTo>
                    <a:pt x="2178558" y="6310122"/>
                  </a:moveTo>
                  <a:cubicBezTo>
                    <a:pt x="2163318" y="6302502"/>
                    <a:pt x="2148078" y="6279642"/>
                    <a:pt x="2155698" y="6264402"/>
                  </a:cubicBezTo>
                  <a:cubicBezTo>
                    <a:pt x="2163318" y="6241542"/>
                    <a:pt x="2186178" y="6233922"/>
                    <a:pt x="2209038" y="6241542"/>
                  </a:cubicBezTo>
                  <a:cubicBezTo>
                    <a:pt x="2224278" y="6249162"/>
                    <a:pt x="2239518" y="6264402"/>
                    <a:pt x="2231898" y="6287262"/>
                  </a:cubicBezTo>
                  <a:cubicBezTo>
                    <a:pt x="2224278" y="6302502"/>
                    <a:pt x="2209038" y="6310122"/>
                    <a:pt x="2193798" y="6310122"/>
                  </a:cubicBezTo>
                  <a:cubicBezTo>
                    <a:pt x="2186178" y="6310122"/>
                    <a:pt x="2186178" y="6310122"/>
                    <a:pt x="2178558" y="6310122"/>
                  </a:cubicBezTo>
                  <a:close/>
                  <a:moveTo>
                    <a:pt x="4265549" y="6287262"/>
                  </a:moveTo>
                  <a:cubicBezTo>
                    <a:pt x="4257929" y="6264402"/>
                    <a:pt x="4273169" y="6241542"/>
                    <a:pt x="4288409" y="6233922"/>
                  </a:cubicBezTo>
                  <a:cubicBezTo>
                    <a:pt x="4311269" y="6226302"/>
                    <a:pt x="4334129" y="6241542"/>
                    <a:pt x="4341749" y="6256782"/>
                  </a:cubicBezTo>
                  <a:cubicBezTo>
                    <a:pt x="4341749" y="6279642"/>
                    <a:pt x="4334129" y="6302502"/>
                    <a:pt x="4311269" y="6310122"/>
                  </a:cubicBezTo>
                  <a:cubicBezTo>
                    <a:pt x="4311269" y="6310122"/>
                    <a:pt x="4303649" y="6310122"/>
                    <a:pt x="4303649" y="6310122"/>
                  </a:cubicBezTo>
                  <a:cubicBezTo>
                    <a:pt x="4288409" y="6310122"/>
                    <a:pt x="4273169" y="6302502"/>
                    <a:pt x="4265549" y="6287262"/>
                  </a:cubicBezTo>
                  <a:close/>
                  <a:moveTo>
                    <a:pt x="1980565" y="6233922"/>
                  </a:moveTo>
                  <a:cubicBezTo>
                    <a:pt x="1957705" y="6226302"/>
                    <a:pt x="1950085" y="6203442"/>
                    <a:pt x="1957705" y="6180582"/>
                  </a:cubicBezTo>
                  <a:cubicBezTo>
                    <a:pt x="1965325" y="6165342"/>
                    <a:pt x="1988185" y="6157722"/>
                    <a:pt x="2011045" y="6165342"/>
                  </a:cubicBezTo>
                  <a:cubicBezTo>
                    <a:pt x="2026285" y="6172962"/>
                    <a:pt x="2033905" y="6195822"/>
                    <a:pt x="2026285" y="6211062"/>
                  </a:cubicBezTo>
                  <a:cubicBezTo>
                    <a:pt x="2018665" y="6226302"/>
                    <a:pt x="2011045" y="6233922"/>
                    <a:pt x="1995805" y="6233922"/>
                  </a:cubicBezTo>
                  <a:cubicBezTo>
                    <a:pt x="1988185" y="6233922"/>
                    <a:pt x="1980565" y="6233922"/>
                    <a:pt x="1980565" y="6233922"/>
                  </a:cubicBezTo>
                  <a:close/>
                  <a:moveTo>
                    <a:pt x="4463542" y="6211062"/>
                  </a:moveTo>
                  <a:cubicBezTo>
                    <a:pt x="4455922" y="6188202"/>
                    <a:pt x="4463542" y="6165342"/>
                    <a:pt x="4486402" y="6157722"/>
                  </a:cubicBezTo>
                  <a:cubicBezTo>
                    <a:pt x="4509262" y="6150102"/>
                    <a:pt x="4524502" y="6157722"/>
                    <a:pt x="4539742" y="6180582"/>
                  </a:cubicBezTo>
                  <a:cubicBezTo>
                    <a:pt x="4547362" y="6195822"/>
                    <a:pt x="4532122" y="6218682"/>
                    <a:pt x="4516882" y="6226302"/>
                  </a:cubicBezTo>
                  <a:cubicBezTo>
                    <a:pt x="4509262" y="6233922"/>
                    <a:pt x="4509262" y="6233922"/>
                    <a:pt x="4501642" y="6233922"/>
                  </a:cubicBezTo>
                  <a:cubicBezTo>
                    <a:pt x="4486402" y="6233922"/>
                    <a:pt x="4471162" y="6226302"/>
                    <a:pt x="4463542" y="6211062"/>
                  </a:cubicBezTo>
                  <a:close/>
                  <a:moveTo>
                    <a:pt x="1782445" y="6142482"/>
                  </a:moveTo>
                  <a:cubicBezTo>
                    <a:pt x="1759585" y="6134862"/>
                    <a:pt x="1751965" y="6112002"/>
                    <a:pt x="1767205" y="6089142"/>
                  </a:cubicBezTo>
                  <a:cubicBezTo>
                    <a:pt x="1774825" y="6073902"/>
                    <a:pt x="1797685" y="6066282"/>
                    <a:pt x="1812925" y="6073902"/>
                  </a:cubicBezTo>
                  <a:cubicBezTo>
                    <a:pt x="1835785" y="6081522"/>
                    <a:pt x="1843405" y="6104382"/>
                    <a:pt x="1835785" y="6127242"/>
                  </a:cubicBezTo>
                  <a:cubicBezTo>
                    <a:pt x="1828165" y="6134862"/>
                    <a:pt x="1812925" y="6142482"/>
                    <a:pt x="1797685" y="6142482"/>
                  </a:cubicBezTo>
                  <a:cubicBezTo>
                    <a:pt x="1790065" y="6142482"/>
                    <a:pt x="1790065" y="6142482"/>
                    <a:pt x="1782445" y="6142482"/>
                  </a:cubicBezTo>
                  <a:close/>
                  <a:moveTo>
                    <a:pt x="4661535" y="6119622"/>
                  </a:moveTo>
                  <a:cubicBezTo>
                    <a:pt x="4653915" y="6104382"/>
                    <a:pt x="4661535" y="6081522"/>
                    <a:pt x="4676775" y="6073902"/>
                  </a:cubicBezTo>
                  <a:cubicBezTo>
                    <a:pt x="4699635" y="6058662"/>
                    <a:pt x="4722495" y="6066282"/>
                    <a:pt x="4730115" y="6089142"/>
                  </a:cubicBezTo>
                  <a:cubicBezTo>
                    <a:pt x="4737735" y="6104382"/>
                    <a:pt x="4730115" y="6127242"/>
                    <a:pt x="4714875" y="6134862"/>
                  </a:cubicBezTo>
                  <a:cubicBezTo>
                    <a:pt x="4707255" y="6142482"/>
                    <a:pt x="4699635" y="6142482"/>
                    <a:pt x="4692015" y="6142482"/>
                  </a:cubicBezTo>
                  <a:cubicBezTo>
                    <a:pt x="4684395" y="6142482"/>
                    <a:pt x="4669155" y="6134862"/>
                    <a:pt x="4661535" y="6119622"/>
                  </a:cubicBezTo>
                  <a:close/>
                  <a:moveTo>
                    <a:pt x="1592072" y="6035802"/>
                  </a:moveTo>
                  <a:cubicBezTo>
                    <a:pt x="1576832" y="6028182"/>
                    <a:pt x="1569212" y="6005322"/>
                    <a:pt x="1576832" y="5982462"/>
                  </a:cubicBezTo>
                  <a:cubicBezTo>
                    <a:pt x="1592072" y="5967222"/>
                    <a:pt x="1614932" y="5959602"/>
                    <a:pt x="1630172" y="5974842"/>
                  </a:cubicBezTo>
                  <a:cubicBezTo>
                    <a:pt x="1645412" y="5982462"/>
                    <a:pt x="1653032" y="6005322"/>
                    <a:pt x="1645412" y="6020562"/>
                  </a:cubicBezTo>
                  <a:cubicBezTo>
                    <a:pt x="1637792" y="6035802"/>
                    <a:pt x="1622552" y="6043422"/>
                    <a:pt x="1607312" y="6043422"/>
                  </a:cubicBezTo>
                  <a:cubicBezTo>
                    <a:pt x="1607312" y="6043422"/>
                    <a:pt x="1599692" y="6043422"/>
                    <a:pt x="1592072" y="6035802"/>
                  </a:cubicBezTo>
                  <a:close/>
                  <a:moveTo>
                    <a:pt x="4852035" y="6020562"/>
                  </a:moveTo>
                  <a:cubicBezTo>
                    <a:pt x="4836795" y="6005322"/>
                    <a:pt x="4844415" y="5982462"/>
                    <a:pt x="4859655" y="5967222"/>
                  </a:cubicBezTo>
                  <a:cubicBezTo>
                    <a:pt x="4882515" y="5959602"/>
                    <a:pt x="4905375" y="5959602"/>
                    <a:pt x="4912995" y="5982462"/>
                  </a:cubicBezTo>
                  <a:cubicBezTo>
                    <a:pt x="4928235" y="5997702"/>
                    <a:pt x="4920615" y="6020562"/>
                    <a:pt x="4905375" y="6035802"/>
                  </a:cubicBezTo>
                  <a:cubicBezTo>
                    <a:pt x="4897755" y="6035802"/>
                    <a:pt x="4890135" y="6035802"/>
                    <a:pt x="4882515" y="6035802"/>
                  </a:cubicBezTo>
                  <a:cubicBezTo>
                    <a:pt x="4867275" y="6035802"/>
                    <a:pt x="4859655" y="6035802"/>
                    <a:pt x="4852035" y="6020562"/>
                  </a:cubicBezTo>
                  <a:close/>
                  <a:moveTo>
                    <a:pt x="1409319" y="5921502"/>
                  </a:moveTo>
                  <a:cubicBezTo>
                    <a:pt x="1394079" y="5906262"/>
                    <a:pt x="1386459" y="5883402"/>
                    <a:pt x="1401699" y="5868162"/>
                  </a:cubicBezTo>
                  <a:cubicBezTo>
                    <a:pt x="1409319" y="5852922"/>
                    <a:pt x="1432179" y="5845302"/>
                    <a:pt x="1455039" y="5860542"/>
                  </a:cubicBezTo>
                  <a:cubicBezTo>
                    <a:pt x="1470279" y="5868162"/>
                    <a:pt x="1470279" y="5891022"/>
                    <a:pt x="1462659" y="5906262"/>
                  </a:cubicBezTo>
                  <a:cubicBezTo>
                    <a:pt x="1455039" y="5921502"/>
                    <a:pt x="1439799" y="5929122"/>
                    <a:pt x="1432179" y="5929122"/>
                  </a:cubicBezTo>
                  <a:cubicBezTo>
                    <a:pt x="1424559" y="5929122"/>
                    <a:pt x="1416939" y="5921502"/>
                    <a:pt x="1409319" y="5921502"/>
                  </a:cubicBezTo>
                  <a:close/>
                  <a:moveTo>
                    <a:pt x="5034788" y="5906262"/>
                  </a:moveTo>
                  <a:cubicBezTo>
                    <a:pt x="5019548" y="5891022"/>
                    <a:pt x="5027168" y="5868162"/>
                    <a:pt x="5042408" y="5852922"/>
                  </a:cubicBezTo>
                  <a:cubicBezTo>
                    <a:pt x="5057648" y="5845302"/>
                    <a:pt x="5080508" y="5845302"/>
                    <a:pt x="5095748" y="5860542"/>
                  </a:cubicBezTo>
                  <a:cubicBezTo>
                    <a:pt x="5103368" y="5883402"/>
                    <a:pt x="5103368" y="5906262"/>
                    <a:pt x="5080508" y="5913882"/>
                  </a:cubicBezTo>
                  <a:cubicBezTo>
                    <a:pt x="5080508" y="5921502"/>
                    <a:pt x="5072888" y="5921502"/>
                    <a:pt x="5065268" y="5921502"/>
                  </a:cubicBezTo>
                  <a:cubicBezTo>
                    <a:pt x="5050028" y="5921502"/>
                    <a:pt x="5034788" y="5913882"/>
                    <a:pt x="5034788" y="5906262"/>
                  </a:cubicBezTo>
                  <a:close/>
                  <a:moveTo>
                    <a:pt x="1234059" y="5791962"/>
                  </a:moveTo>
                  <a:cubicBezTo>
                    <a:pt x="1218819" y="5776722"/>
                    <a:pt x="1211199" y="5753862"/>
                    <a:pt x="1226439" y="5738622"/>
                  </a:cubicBezTo>
                  <a:cubicBezTo>
                    <a:pt x="1241679" y="5723382"/>
                    <a:pt x="1264539" y="5715762"/>
                    <a:pt x="1279779" y="5731002"/>
                  </a:cubicBezTo>
                  <a:cubicBezTo>
                    <a:pt x="1295019" y="5746242"/>
                    <a:pt x="1302639" y="5769102"/>
                    <a:pt x="1287399" y="5784342"/>
                  </a:cubicBezTo>
                  <a:cubicBezTo>
                    <a:pt x="1279779" y="5791962"/>
                    <a:pt x="1272159" y="5799582"/>
                    <a:pt x="1256919" y="5799582"/>
                  </a:cubicBezTo>
                  <a:cubicBezTo>
                    <a:pt x="1249299" y="5799582"/>
                    <a:pt x="1241679" y="5799582"/>
                    <a:pt x="1234059" y="5791962"/>
                  </a:cubicBezTo>
                  <a:close/>
                  <a:moveTo>
                    <a:pt x="5202301" y="5784342"/>
                  </a:moveTo>
                  <a:cubicBezTo>
                    <a:pt x="5194681" y="5761482"/>
                    <a:pt x="5194681" y="5738622"/>
                    <a:pt x="5209921" y="5731002"/>
                  </a:cubicBezTo>
                  <a:cubicBezTo>
                    <a:pt x="5225161" y="5715762"/>
                    <a:pt x="5248021" y="5715762"/>
                    <a:pt x="5263261" y="5731002"/>
                  </a:cubicBezTo>
                  <a:cubicBezTo>
                    <a:pt x="5278501" y="5753862"/>
                    <a:pt x="5270881" y="5776722"/>
                    <a:pt x="5255641" y="5784342"/>
                  </a:cubicBezTo>
                  <a:cubicBezTo>
                    <a:pt x="5248021" y="5791962"/>
                    <a:pt x="5240401" y="5791962"/>
                    <a:pt x="5232781" y="5791962"/>
                  </a:cubicBezTo>
                  <a:cubicBezTo>
                    <a:pt x="5225161" y="5791962"/>
                    <a:pt x="5209921" y="5791962"/>
                    <a:pt x="5202301" y="5784342"/>
                  </a:cubicBezTo>
                  <a:close/>
                  <a:moveTo>
                    <a:pt x="1066292" y="5647055"/>
                  </a:moveTo>
                  <a:cubicBezTo>
                    <a:pt x="1051052" y="5639435"/>
                    <a:pt x="1051052" y="5608955"/>
                    <a:pt x="1066292" y="5593715"/>
                  </a:cubicBezTo>
                  <a:cubicBezTo>
                    <a:pt x="1081532" y="5578475"/>
                    <a:pt x="1104392" y="5578475"/>
                    <a:pt x="1119632" y="5593715"/>
                  </a:cubicBezTo>
                  <a:cubicBezTo>
                    <a:pt x="1134872" y="5608955"/>
                    <a:pt x="1134872" y="5631815"/>
                    <a:pt x="1119632" y="5647055"/>
                  </a:cubicBezTo>
                  <a:cubicBezTo>
                    <a:pt x="1112012" y="5654675"/>
                    <a:pt x="1104392" y="5662295"/>
                    <a:pt x="1096772" y="5662295"/>
                  </a:cubicBezTo>
                  <a:cubicBezTo>
                    <a:pt x="1081532" y="5662295"/>
                    <a:pt x="1073912" y="5654675"/>
                    <a:pt x="1066292" y="5647055"/>
                  </a:cubicBezTo>
                  <a:close/>
                  <a:moveTo>
                    <a:pt x="5369687" y="5647055"/>
                  </a:moveTo>
                  <a:cubicBezTo>
                    <a:pt x="5354447" y="5631815"/>
                    <a:pt x="5354447" y="5601335"/>
                    <a:pt x="5369687" y="5593715"/>
                  </a:cubicBezTo>
                  <a:cubicBezTo>
                    <a:pt x="5384927" y="5578475"/>
                    <a:pt x="5407787" y="5578475"/>
                    <a:pt x="5423027" y="5593715"/>
                  </a:cubicBezTo>
                  <a:cubicBezTo>
                    <a:pt x="5438267" y="5608955"/>
                    <a:pt x="5438267" y="5631815"/>
                    <a:pt x="5423027" y="5647055"/>
                  </a:cubicBezTo>
                  <a:cubicBezTo>
                    <a:pt x="5415407" y="5654675"/>
                    <a:pt x="5407787" y="5654675"/>
                    <a:pt x="5400167" y="5654675"/>
                  </a:cubicBezTo>
                  <a:cubicBezTo>
                    <a:pt x="5384927" y="5654675"/>
                    <a:pt x="5377307" y="5654675"/>
                    <a:pt x="5369687" y="5647055"/>
                  </a:cubicBezTo>
                  <a:close/>
                  <a:moveTo>
                    <a:pt x="914019" y="5502275"/>
                  </a:moveTo>
                  <a:cubicBezTo>
                    <a:pt x="898779" y="5487035"/>
                    <a:pt x="898779" y="5464175"/>
                    <a:pt x="914019" y="5448935"/>
                  </a:cubicBezTo>
                  <a:cubicBezTo>
                    <a:pt x="929259" y="5433695"/>
                    <a:pt x="952119" y="5433695"/>
                    <a:pt x="967359" y="5448935"/>
                  </a:cubicBezTo>
                  <a:cubicBezTo>
                    <a:pt x="982599" y="5464175"/>
                    <a:pt x="982599" y="5487035"/>
                    <a:pt x="967359" y="5502275"/>
                  </a:cubicBezTo>
                  <a:cubicBezTo>
                    <a:pt x="959739" y="5509895"/>
                    <a:pt x="952119" y="5509895"/>
                    <a:pt x="936879" y="5509895"/>
                  </a:cubicBezTo>
                  <a:cubicBezTo>
                    <a:pt x="929259" y="5509895"/>
                    <a:pt x="921639" y="5509895"/>
                    <a:pt x="914019" y="5502275"/>
                  </a:cubicBezTo>
                  <a:close/>
                  <a:moveTo>
                    <a:pt x="5522087" y="5494655"/>
                  </a:moveTo>
                  <a:cubicBezTo>
                    <a:pt x="5506847" y="5479415"/>
                    <a:pt x="5506847" y="5456555"/>
                    <a:pt x="5522087" y="5441315"/>
                  </a:cubicBezTo>
                  <a:cubicBezTo>
                    <a:pt x="5537327" y="5426075"/>
                    <a:pt x="5560187" y="5426075"/>
                    <a:pt x="5575427" y="5441315"/>
                  </a:cubicBezTo>
                  <a:cubicBezTo>
                    <a:pt x="5590667" y="5456555"/>
                    <a:pt x="5590667" y="5479415"/>
                    <a:pt x="5575427" y="5494655"/>
                  </a:cubicBezTo>
                  <a:cubicBezTo>
                    <a:pt x="5567807" y="5502275"/>
                    <a:pt x="5560187" y="5509895"/>
                    <a:pt x="5552567" y="5509895"/>
                  </a:cubicBezTo>
                  <a:cubicBezTo>
                    <a:pt x="5544947" y="5509895"/>
                    <a:pt x="5529707" y="5502275"/>
                    <a:pt x="5522087" y="5494655"/>
                  </a:cubicBezTo>
                  <a:close/>
                  <a:moveTo>
                    <a:pt x="769366" y="5342255"/>
                  </a:moveTo>
                  <a:cubicBezTo>
                    <a:pt x="754126" y="5319395"/>
                    <a:pt x="754126" y="5296535"/>
                    <a:pt x="769366" y="5288915"/>
                  </a:cubicBezTo>
                  <a:cubicBezTo>
                    <a:pt x="784606" y="5273675"/>
                    <a:pt x="815086" y="5273675"/>
                    <a:pt x="822706" y="5288915"/>
                  </a:cubicBezTo>
                  <a:cubicBezTo>
                    <a:pt x="837946" y="5304155"/>
                    <a:pt x="837946" y="5327015"/>
                    <a:pt x="822706" y="5342255"/>
                  </a:cubicBezTo>
                  <a:cubicBezTo>
                    <a:pt x="815086" y="5349875"/>
                    <a:pt x="807466" y="5349875"/>
                    <a:pt x="799846" y="5349875"/>
                  </a:cubicBezTo>
                  <a:cubicBezTo>
                    <a:pt x="784606" y="5349875"/>
                    <a:pt x="776986" y="5349875"/>
                    <a:pt x="769366" y="5342255"/>
                  </a:cubicBezTo>
                  <a:close/>
                  <a:moveTo>
                    <a:pt x="5666867" y="5342255"/>
                  </a:moveTo>
                  <a:cubicBezTo>
                    <a:pt x="5651627" y="5327015"/>
                    <a:pt x="5651627" y="5304155"/>
                    <a:pt x="5666867" y="5288915"/>
                  </a:cubicBezTo>
                  <a:cubicBezTo>
                    <a:pt x="5682107" y="5266055"/>
                    <a:pt x="5704967" y="5266055"/>
                    <a:pt x="5720207" y="5281295"/>
                  </a:cubicBezTo>
                  <a:cubicBezTo>
                    <a:pt x="5735447" y="5296535"/>
                    <a:pt x="5735447" y="5319395"/>
                    <a:pt x="5720207" y="5334635"/>
                  </a:cubicBezTo>
                  <a:cubicBezTo>
                    <a:pt x="5712587" y="5342255"/>
                    <a:pt x="5704967" y="5349875"/>
                    <a:pt x="5697347" y="5349875"/>
                  </a:cubicBezTo>
                  <a:cubicBezTo>
                    <a:pt x="5682107" y="5349875"/>
                    <a:pt x="5674487" y="5342255"/>
                    <a:pt x="5666867" y="5342255"/>
                  </a:cubicBezTo>
                  <a:close/>
                  <a:moveTo>
                    <a:pt x="632206" y="5166995"/>
                  </a:moveTo>
                  <a:cubicBezTo>
                    <a:pt x="616966" y="5151755"/>
                    <a:pt x="624586" y="5128895"/>
                    <a:pt x="639826" y="5113655"/>
                  </a:cubicBezTo>
                  <a:cubicBezTo>
                    <a:pt x="655066" y="5106035"/>
                    <a:pt x="685546" y="5106035"/>
                    <a:pt x="693166" y="5121275"/>
                  </a:cubicBezTo>
                  <a:cubicBezTo>
                    <a:pt x="708406" y="5144135"/>
                    <a:pt x="700786" y="5166995"/>
                    <a:pt x="685546" y="5174615"/>
                  </a:cubicBezTo>
                  <a:cubicBezTo>
                    <a:pt x="677926" y="5182235"/>
                    <a:pt x="670306" y="5182235"/>
                    <a:pt x="662686" y="5182235"/>
                  </a:cubicBezTo>
                  <a:cubicBezTo>
                    <a:pt x="655066" y="5182235"/>
                    <a:pt x="639826" y="5182235"/>
                    <a:pt x="632206" y="5166995"/>
                  </a:cubicBezTo>
                  <a:close/>
                  <a:moveTo>
                    <a:pt x="5803900" y="5174615"/>
                  </a:moveTo>
                  <a:cubicBezTo>
                    <a:pt x="5788660" y="5159375"/>
                    <a:pt x="5781040" y="5136515"/>
                    <a:pt x="5796280" y="5121275"/>
                  </a:cubicBezTo>
                  <a:cubicBezTo>
                    <a:pt x="5811520" y="5106035"/>
                    <a:pt x="5834380" y="5098415"/>
                    <a:pt x="5849620" y="5113655"/>
                  </a:cubicBezTo>
                  <a:cubicBezTo>
                    <a:pt x="5864860" y="5121275"/>
                    <a:pt x="5872480" y="5144135"/>
                    <a:pt x="5857240" y="5166995"/>
                  </a:cubicBezTo>
                  <a:cubicBezTo>
                    <a:pt x="5849620" y="5174615"/>
                    <a:pt x="5842000" y="5182235"/>
                    <a:pt x="5826760" y="5182235"/>
                  </a:cubicBezTo>
                  <a:cubicBezTo>
                    <a:pt x="5819140" y="5182235"/>
                    <a:pt x="5811520" y="5174615"/>
                    <a:pt x="5803900" y="5174615"/>
                  </a:cubicBezTo>
                  <a:close/>
                  <a:moveTo>
                    <a:pt x="510286" y="4991608"/>
                  </a:moveTo>
                  <a:cubicBezTo>
                    <a:pt x="495046" y="4976368"/>
                    <a:pt x="502666" y="4945888"/>
                    <a:pt x="517906" y="4938268"/>
                  </a:cubicBezTo>
                  <a:cubicBezTo>
                    <a:pt x="540766" y="4923028"/>
                    <a:pt x="563626" y="4930648"/>
                    <a:pt x="571246" y="4945888"/>
                  </a:cubicBezTo>
                  <a:cubicBezTo>
                    <a:pt x="586486" y="4968748"/>
                    <a:pt x="578866" y="4991608"/>
                    <a:pt x="563626" y="4999228"/>
                  </a:cubicBezTo>
                  <a:cubicBezTo>
                    <a:pt x="556006" y="5006848"/>
                    <a:pt x="548386" y="5006848"/>
                    <a:pt x="540766" y="5006848"/>
                  </a:cubicBezTo>
                  <a:cubicBezTo>
                    <a:pt x="533146" y="5006848"/>
                    <a:pt x="517906" y="4999228"/>
                    <a:pt x="510286" y="4991608"/>
                  </a:cubicBezTo>
                  <a:close/>
                  <a:moveTo>
                    <a:pt x="5925693" y="4999228"/>
                  </a:moveTo>
                  <a:cubicBezTo>
                    <a:pt x="5910453" y="4983988"/>
                    <a:pt x="5902833" y="4961128"/>
                    <a:pt x="5918073" y="4945888"/>
                  </a:cubicBezTo>
                  <a:cubicBezTo>
                    <a:pt x="5925693" y="4923028"/>
                    <a:pt x="5948553" y="4923028"/>
                    <a:pt x="5971413" y="4930648"/>
                  </a:cubicBezTo>
                  <a:cubicBezTo>
                    <a:pt x="5986653" y="4945888"/>
                    <a:pt x="5994273" y="4968748"/>
                    <a:pt x="5979033" y="4983988"/>
                  </a:cubicBezTo>
                  <a:cubicBezTo>
                    <a:pt x="5971413" y="4999228"/>
                    <a:pt x="5963793" y="5006848"/>
                    <a:pt x="5948553" y="5006848"/>
                  </a:cubicBezTo>
                  <a:cubicBezTo>
                    <a:pt x="5940933" y="5006848"/>
                    <a:pt x="5933313" y="4999228"/>
                    <a:pt x="5925693" y="4999228"/>
                  </a:cubicBezTo>
                  <a:close/>
                  <a:moveTo>
                    <a:pt x="396113" y="4801108"/>
                  </a:moveTo>
                  <a:cubicBezTo>
                    <a:pt x="388493" y="4785868"/>
                    <a:pt x="396113" y="4763008"/>
                    <a:pt x="411353" y="4755388"/>
                  </a:cubicBezTo>
                  <a:cubicBezTo>
                    <a:pt x="434213" y="4740148"/>
                    <a:pt x="457073" y="4747768"/>
                    <a:pt x="464693" y="4770628"/>
                  </a:cubicBezTo>
                  <a:cubicBezTo>
                    <a:pt x="479933" y="4785868"/>
                    <a:pt x="472313" y="4808728"/>
                    <a:pt x="449453" y="4816348"/>
                  </a:cubicBezTo>
                  <a:cubicBezTo>
                    <a:pt x="441833" y="4823968"/>
                    <a:pt x="441833" y="4823968"/>
                    <a:pt x="434213" y="4823968"/>
                  </a:cubicBezTo>
                  <a:cubicBezTo>
                    <a:pt x="418973" y="4823968"/>
                    <a:pt x="403733" y="4816348"/>
                    <a:pt x="396113" y="4801108"/>
                  </a:cubicBezTo>
                  <a:close/>
                  <a:moveTo>
                    <a:pt x="6039993" y="4816348"/>
                  </a:moveTo>
                  <a:cubicBezTo>
                    <a:pt x="6017133" y="4801108"/>
                    <a:pt x="6017133" y="4778248"/>
                    <a:pt x="6024753" y="4763008"/>
                  </a:cubicBezTo>
                  <a:cubicBezTo>
                    <a:pt x="6032373" y="4740148"/>
                    <a:pt x="6055233" y="4740148"/>
                    <a:pt x="6078093" y="4747768"/>
                  </a:cubicBezTo>
                  <a:cubicBezTo>
                    <a:pt x="6093333" y="4755388"/>
                    <a:pt x="6100953" y="4778248"/>
                    <a:pt x="6093333" y="4801108"/>
                  </a:cubicBezTo>
                  <a:cubicBezTo>
                    <a:pt x="6085713" y="4808728"/>
                    <a:pt x="6070473" y="4816348"/>
                    <a:pt x="6055233" y="4816348"/>
                  </a:cubicBezTo>
                  <a:cubicBezTo>
                    <a:pt x="6047613" y="4816348"/>
                    <a:pt x="6047613" y="4816348"/>
                    <a:pt x="6039993" y="4816348"/>
                  </a:cubicBezTo>
                  <a:close/>
                  <a:moveTo>
                    <a:pt x="304673" y="4610608"/>
                  </a:moveTo>
                  <a:cubicBezTo>
                    <a:pt x="289433" y="4595368"/>
                    <a:pt x="297053" y="4572508"/>
                    <a:pt x="319913" y="4557268"/>
                  </a:cubicBezTo>
                  <a:cubicBezTo>
                    <a:pt x="342773" y="4549648"/>
                    <a:pt x="358013" y="4557268"/>
                    <a:pt x="373253" y="4580128"/>
                  </a:cubicBezTo>
                  <a:cubicBezTo>
                    <a:pt x="380873" y="4595368"/>
                    <a:pt x="373253" y="4618228"/>
                    <a:pt x="350393" y="4625848"/>
                  </a:cubicBezTo>
                  <a:cubicBezTo>
                    <a:pt x="350393" y="4633468"/>
                    <a:pt x="342773" y="4633468"/>
                    <a:pt x="335153" y="4633468"/>
                  </a:cubicBezTo>
                  <a:cubicBezTo>
                    <a:pt x="319913" y="4633468"/>
                    <a:pt x="304673" y="4625848"/>
                    <a:pt x="304673" y="4610608"/>
                  </a:cubicBezTo>
                  <a:close/>
                  <a:moveTo>
                    <a:pt x="6139053" y="4625848"/>
                  </a:moveTo>
                  <a:cubicBezTo>
                    <a:pt x="6116193" y="4618228"/>
                    <a:pt x="6108573" y="4595368"/>
                    <a:pt x="6116193" y="4572508"/>
                  </a:cubicBezTo>
                  <a:cubicBezTo>
                    <a:pt x="6131433" y="4557268"/>
                    <a:pt x="6154293" y="4542028"/>
                    <a:pt x="6169533" y="4557268"/>
                  </a:cubicBezTo>
                  <a:cubicBezTo>
                    <a:pt x="6192393" y="4564888"/>
                    <a:pt x="6200013" y="4587748"/>
                    <a:pt x="6192393" y="4602988"/>
                  </a:cubicBezTo>
                  <a:cubicBezTo>
                    <a:pt x="6184773" y="4618228"/>
                    <a:pt x="6169533" y="4625848"/>
                    <a:pt x="6154293" y="4625848"/>
                  </a:cubicBezTo>
                  <a:cubicBezTo>
                    <a:pt x="6146673" y="4625848"/>
                    <a:pt x="6146673" y="4625848"/>
                    <a:pt x="6139053" y="4625848"/>
                  </a:cubicBezTo>
                  <a:close/>
                  <a:moveTo>
                    <a:pt x="213233" y="4412488"/>
                  </a:moveTo>
                  <a:cubicBezTo>
                    <a:pt x="205613" y="4389628"/>
                    <a:pt x="220853" y="4366768"/>
                    <a:pt x="236093" y="4359148"/>
                  </a:cubicBezTo>
                  <a:cubicBezTo>
                    <a:pt x="258953" y="4351528"/>
                    <a:pt x="281813" y="4366768"/>
                    <a:pt x="289433" y="4382008"/>
                  </a:cubicBezTo>
                  <a:cubicBezTo>
                    <a:pt x="297053" y="4404868"/>
                    <a:pt x="281813" y="4427728"/>
                    <a:pt x="266573" y="4435348"/>
                  </a:cubicBezTo>
                  <a:cubicBezTo>
                    <a:pt x="258953" y="4435348"/>
                    <a:pt x="258953" y="4435348"/>
                    <a:pt x="251333" y="4435348"/>
                  </a:cubicBezTo>
                  <a:cubicBezTo>
                    <a:pt x="236093" y="4435348"/>
                    <a:pt x="220853" y="4427728"/>
                    <a:pt x="213233" y="4412488"/>
                  </a:cubicBezTo>
                  <a:close/>
                  <a:moveTo>
                    <a:pt x="6222746" y="4427728"/>
                  </a:moveTo>
                  <a:cubicBezTo>
                    <a:pt x="6207506" y="4420108"/>
                    <a:pt x="6192266" y="4397248"/>
                    <a:pt x="6199886" y="4374388"/>
                  </a:cubicBezTo>
                  <a:cubicBezTo>
                    <a:pt x="6207506" y="4359148"/>
                    <a:pt x="6230366" y="4351528"/>
                    <a:pt x="6253226" y="4359148"/>
                  </a:cubicBezTo>
                  <a:cubicBezTo>
                    <a:pt x="6268466" y="4366768"/>
                    <a:pt x="6283706" y="4382008"/>
                    <a:pt x="6276086" y="4404868"/>
                  </a:cubicBezTo>
                  <a:cubicBezTo>
                    <a:pt x="6268466" y="4420108"/>
                    <a:pt x="6253226" y="4427728"/>
                    <a:pt x="6237986" y="4427728"/>
                  </a:cubicBezTo>
                  <a:cubicBezTo>
                    <a:pt x="6230366" y="4427728"/>
                    <a:pt x="6230366" y="4427728"/>
                    <a:pt x="6222746" y="4427728"/>
                  </a:cubicBezTo>
                  <a:close/>
                  <a:moveTo>
                    <a:pt x="144653" y="4206748"/>
                  </a:moveTo>
                  <a:cubicBezTo>
                    <a:pt x="137033" y="4183888"/>
                    <a:pt x="152273" y="4168648"/>
                    <a:pt x="167513" y="4161028"/>
                  </a:cubicBezTo>
                  <a:cubicBezTo>
                    <a:pt x="190373" y="4153408"/>
                    <a:pt x="213233" y="4161028"/>
                    <a:pt x="220853" y="4183888"/>
                  </a:cubicBezTo>
                  <a:cubicBezTo>
                    <a:pt x="220853" y="4206748"/>
                    <a:pt x="213233" y="4229608"/>
                    <a:pt x="190373" y="4229608"/>
                  </a:cubicBezTo>
                  <a:cubicBezTo>
                    <a:pt x="190373" y="4237228"/>
                    <a:pt x="182753" y="4237228"/>
                    <a:pt x="182753" y="4237228"/>
                  </a:cubicBezTo>
                  <a:cubicBezTo>
                    <a:pt x="167513" y="4237228"/>
                    <a:pt x="152273" y="4221988"/>
                    <a:pt x="144653" y="4206748"/>
                  </a:cubicBezTo>
                  <a:close/>
                  <a:moveTo>
                    <a:pt x="6298819" y="4221988"/>
                  </a:moveTo>
                  <a:cubicBezTo>
                    <a:pt x="6275959" y="4221988"/>
                    <a:pt x="6268339" y="4199128"/>
                    <a:pt x="6268339" y="4176268"/>
                  </a:cubicBezTo>
                  <a:cubicBezTo>
                    <a:pt x="6275959" y="4161028"/>
                    <a:pt x="6298819" y="4145788"/>
                    <a:pt x="6321679" y="4153408"/>
                  </a:cubicBezTo>
                  <a:cubicBezTo>
                    <a:pt x="6336919" y="4161028"/>
                    <a:pt x="6352159" y="4176268"/>
                    <a:pt x="6344539" y="4199128"/>
                  </a:cubicBezTo>
                  <a:cubicBezTo>
                    <a:pt x="6336919" y="4214368"/>
                    <a:pt x="6321679" y="4229608"/>
                    <a:pt x="6306439" y="4229608"/>
                  </a:cubicBezTo>
                  <a:cubicBezTo>
                    <a:pt x="6306439" y="4229608"/>
                    <a:pt x="6298819" y="4229608"/>
                    <a:pt x="6298819" y="4221988"/>
                  </a:cubicBezTo>
                  <a:close/>
                  <a:moveTo>
                    <a:pt x="91440" y="4000881"/>
                  </a:moveTo>
                  <a:cubicBezTo>
                    <a:pt x="83820" y="3978021"/>
                    <a:pt x="99060" y="3955161"/>
                    <a:pt x="114300" y="3955161"/>
                  </a:cubicBezTo>
                  <a:cubicBezTo>
                    <a:pt x="137160" y="3947541"/>
                    <a:pt x="160020" y="3962781"/>
                    <a:pt x="160020" y="3978021"/>
                  </a:cubicBezTo>
                  <a:cubicBezTo>
                    <a:pt x="167640" y="4000881"/>
                    <a:pt x="152400" y="4023741"/>
                    <a:pt x="137160" y="4023741"/>
                  </a:cubicBezTo>
                  <a:cubicBezTo>
                    <a:pt x="129540" y="4023741"/>
                    <a:pt x="129540" y="4023741"/>
                    <a:pt x="121920" y="4023741"/>
                  </a:cubicBezTo>
                  <a:cubicBezTo>
                    <a:pt x="106680" y="4023741"/>
                    <a:pt x="91440" y="4016121"/>
                    <a:pt x="91440" y="4000881"/>
                  </a:cubicBezTo>
                  <a:close/>
                  <a:moveTo>
                    <a:pt x="6352286" y="4016121"/>
                  </a:moveTo>
                  <a:cubicBezTo>
                    <a:pt x="6337046" y="4016121"/>
                    <a:pt x="6321806" y="3993261"/>
                    <a:pt x="6329426" y="3970401"/>
                  </a:cubicBezTo>
                  <a:cubicBezTo>
                    <a:pt x="6329426" y="3955161"/>
                    <a:pt x="6352286" y="3939921"/>
                    <a:pt x="6375146" y="3947541"/>
                  </a:cubicBezTo>
                  <a:cubicBezTo>
                    <a:pt x="6390386" y="3947541"/>
                    <a:pt x="6405626" y="3970401"/>
                    <a:pt x="6398006" y="3993261"/>
                  </a:cubicBezTo>
                  <a:cubicBezTo>
                    <a:pt x="6398006" y="4008501"/>
                    <a:pt x="6382766" y="4023741"/>
                    <a:pt x="6367526" y="4023741"/>
                  </a:cubicBezTo>
                  <a:cubicBezTo>
                    <a:pt x="6359906" y="4023741"/>
                    <a:pt x="6359906" y="4016121"/>
                    <a:pt x="6352286" y="4016121"/>
                  </a:cubicBezTo>
                  <a:close/>
                  <a:moveTo>
                    <a:pt x="45720" y="3787521"/>
                  </a:moveTo>
                  <a:cubicBezTo>
                    <a:pt x="38100" y="3764661"/>
                    <a:pt x="53340" y="3741801"/>
                    <a:pt x="76200" y="3741801"/>
                  </a:cubicBezTo>
                  <a:cubicBezTo>
                    <a:pt x="99060" y="3741801"/>
                    <a:pt x="114300" y="3749421"/>
                    <a:pt x="121920" y="3772281"/>
                  </a:cubicBezTo>
                  <a:cubicBezTo>
                    <a:pt x="121920" y="3795141"/>
                    <a:pt x="106680" y="3810381"/>
                    <a:pt x="91440" y="3818001"/>
                  </a:cubicBezTo>
                  <a:cubicBezTo>
                    <a:pt x="83820" y="3818001"/>
                    <a:pt x="83820" y="3818001"/>
                    <a:pt x="83820" y="3818001"/>
                  </a:cubicBezTo>
                  <a:cubicBezTo>
                    <a:pt x="60960" y="3818001"/>
                    <a:pt x="45720" y="3802761"/>
                    <a:pt x="45720" y="3787521"/>
                  </a:cubicBezTo>
                  <a:close/>
                  <a:moveTo>
                    <a:pt x="6398006" y="3810381"/>
                  </a:moveTo>
                  <a:cubicBezTo>
                    <a:pt x="6382766" y="3802761"/>
                    <a:pt x="6367526" y="3787521"/>
                    <a:pt x="6367526" y="3764661"/>
                  </a:cubicBezTo>
                  <a:cubicBezTo>
                    <a:pt x="6375146" y="3741801"/>
                    <a:pt x="6390386" y="3734181"/>
                    <a:pt x="6413246" y="3734181"/>
                  </a:cubicBezTo>
                  <a:cubicBezTo>
                    <a:pt x="6436106" y="3734181"/>
                    <a:pt x="6443726" y="3757041"/>
                    <a:pt x="6443726" y="3779901"/>
                  </a:cubicBezTo>
                  <a:cubicBezTo>
                    <a:pt x="6443726" y="3795141"/>
                    <a:pt x="6428486" y="3810381"/>
                    <a:pt x="6405626" y="3810381"/>
                  </a:cubicBezTo>
                  <a:cubicBezTo>
                    <a:pt x="6405626" y="3810381"/>
                    <a:pt x="6405626" y="3810381"/>
                    <a:pt x="6398006" y="3810381"/>
                  </a:cubicBezTo>
                  <a:close/>
                  <a:moveTo>
                    <a:pt x="15240" y="3574161"/>
                  </a:moveTo>
                  <a:cubicBezTo>
                    <a:pt x="15240" y="3551301"/>
                    <a:pt x="30480" y="3528441"/>
                    <a:pt x="53340" y="3528441"/>
                  </a:cubicBezTo>
                  <a:cubicBezTo>
                    <a:pt x="68580" y="3528441"/>
                    <a:pt x="91440" y="3543681"/>
                    <a:pt x="91440" y="3566541"/>
                  </a:cubicBezTo>
                  <a:cubicBezTo>
                    <a:pt x="91440" y="3581781"/>
                    <a:pt x="76200" y="3604641"/>
                    <a:pt x="60960" y="3604641"/>
                  </a:cubicBezTo>
                  <a:cubicBezTo>
                    <a:pt x="53340" y="3604641"/>
                    <a:pt x="53340" y="3604641"/>
                    <a:pt x="53340" y="3604641"/>
                  </a:cubicBezTo>
                  <a:cubicBezTo>
                    <a:pt x="38100" y="3604641"/>
                    <a:pt x="15240" y="3589401"/>
                    <a:pt x="15240" y="3574161"/>
                  </a:cubicBezTo>
                  <a:close/>
                  <a:moveTo>
                    <a:pt x="6428486" y="3597021"/>
                  </a:moveTo>
                  <a:cubicBezTo>
                    <a:pt x="6413246" y="3597021"/>
                    <a:pt x="6398006" y="3574161"/>
                    <a:pt x="6398006" y="3558921"/>
                  </a:cubicBezTo>
                  <a:cubicBezTo>
                    <a:pt x="6398006" y="3536061"/>
                    <a:pt x="6420866" y="3520821"/>
                    <a:pt x="6436106" y="3520821"/>
                  </a:cubicBezTo>
                  <a:cubicBezTo>
                    <a:pt x="6458966" y="3520821"/>
                    <a:pt x="6474206" y="3543681"/>
                    <a:pt x="6474206" y="3566541"/>
                  </a:cubicBezTo>
                  <a:cubicBezTo>
                    <a:pt x="6474206" y="3581781"/>
                    <a:pt x="6451346" y="3597021"/>
                    <a:pt x="6436106" y="3597021"/>
                  </a:cubicBezTo>
                  <a:cubicBezTo>
                    <a:pt x="6436106" y="3597021"/>
                    <a:pt x="6428486" y="3597021"/>
                    <a:pt x="6428486" y="3597021"/>
                  </a:cubicBezTo>
                  <a:close/>
                  <a:moveTo>
                    <a:pt x="0" y="3353181"/>
                  </a:moveTo>
                  <a:cubicBezTo>
                    <a:pt x="0" y="3330321"/>
                    <a:pt x="15240" y="3315081"/>
                    <a:pt x="38100" y="3315081"/>
                  </a:cubicBezTo>
                  <a:cubicBezTo>
                    <a:pt x="60960" y="3315081"/>
                    <a:pt x="76200" y="3330321"/>
                    <a:pt x="76200" y="3353181"/>
                  </a:cubicBezTo>
                  <a:cubicBezTo>
                    <a:pt x="76200" y="3376041"/>
                    <a:pt x="60960" y="3391281"/>
                    <a:pt x="38100" y="3391281"/>
                  </a:cubicBezTo>
                  <a:cubicBezTo>
                    <a:pt x="15240" y="3391281"/>
                    <a:pt x="0" y="3376041"/>
                    <a:pt x="0" y="3353181"/>
                  </a:cubicBezTo>
                  <a:close/>
                  <a:moveTo>
                    <a:pt x="6443599" y="3383661"/>
                  </a:moveTo>
                  <a:cubicBezTo>
                    <a:pt x="6428359" y="3383661"/>
                    <a:pt x="6413119" y="3368421"/>
                    <a:pt x="6413119" y="3345561"/>
                  </a:cubicBezTo>
                  <a:cubicBezTo>
                    <a:pt x="6413119" y="3322701"/>
                    <a:pt x="6428359" y="3307461"/>
                    <a:pt x="6451219" y="3307461"/>
                  </a:cubicBezTo>
                  <a:cubicBezTo>
                    <a:pt x="6474079" y="3307461"/>
                    <a:pt x="6489319" y="3322701"/>
                    <a:pt x="6489319" y="3345561"/>
                  </a:cubicBezTo>
                  <a:cubicBezTo>
                    <a:pt x="6489319" y="3368421"/>
                    <a:pt x="6466459" y="3383661"/>
                    <a:pt x="6451219" y="3383661"/>
                  </a:cubicBezTo>
                  <a:cubicBezTo>
                    <a:pt x="6451219" y="3383661"/>
                    <a:pt x="6443599" y="3383661"/>
                    <a:pt x="6443599" y="3383661"/>
                  </a:cubicBezTo>
                  <a:close/>
                  <a:moveTo>
                    <a:pt x="38100" y="3177921"/>
                  </a:moveTo>
                  <a:cubicBezTo>
                    <a:pt x="15240" y="3177921"/>
                    <a:pt x="0" y="3155061"/>
                    <a:pt x="0" y="3139821"/>
                  </a:cubicBezTo>
                  <a:cubicBezTo>
                    <a:pt x="0" y="3116961"/>
                    <a:pt x="22860" y="3101721"/>
                    <a:pt x="38100" y="3101721"/>
                  </a:cubicBezTo>
                  <a:cubicBezTo>
                    <a:pt x="60960" y="3101721"/>
                    <a:pt x="76200" y="3116961"/>
                    <a:pt x="76200" y="3139821"/>
                  </a:cubicBezTo>
                  <a:cubicBezTo>
                    <a:pt x="76200" y="3162681"/>
                    <a:pt x="60960" y="3177921"/>
                    <a:pt x="38100" y="3177921"/>
                  </a:cubicBezTo>
                  <a:close/>
                  <a:moveTo>
                    <a:pt x="6413246" y="3132201"/>
                  </a:moveTo>
                  <a:cubicBezTo>
                    <a:pt x="6405626" y="3109341"/>
                    <a:pt x="6428486" y="3094101"/>
                    <a:pt x="6443726" y="3094101"/>
                  </a:cubicBezTo>
                  <a:cubicBezTo>
                    <a:pt x="6466586" y="3094101"/>
                    <a:pt x="6481826" y="3109341"/>
                    <a:pt x="6489446" y="3132201"/>
                  </a:cubicBezTo>
                  <a:cubicBezTo>
                    <a:pt x="6489446" y="3147441"/>
                    <a:pt x="6466586" y="3170301"/>
                    <a:pt x="6451346" y="3170301"/>
                  </a:cubicBezTo>
                  <a:cubicBezTo>
                    <a:pt x="6428486" y="3170301"/>
                    <a:pt x="6413246" y="3155061"/>
                    <a:pt x="6413246" y="3132201"/>
                  </a:cubicBezTo>
                  <a:close/>
                  <a:moveTo>
                    <a:pt x="53340" y="2964561"/>
                  </a:moveTo>
                  <a:cubicBezTo>
                    <a:pt x="30480" y="2964561"/>
                    <a:pt x="15240" y="2941701"/>
                    <a:pt x="15240" y="2918841"/>
                  </a:cubicBezTo>
                  <a:cubicBezTo>
                    <a:pt x="15240" y="2903601"/>
                    <a:pt x="38100" y="2888361"/>
                    <a:pt x="53340" y="2888361"/>
                  </a:cubicBezTo>
                  <a:cubicBezTo>
                    <a:pt x="76200" y="2888361"/>
                    <a:pt x="91440" y="2911221"/>
                    <a:pt x="91440" y="2926461"/>
                  </a:cubicBezTo>
                  <a:cubicBezTo>
                    <a:pt x="91440" y="2949321"/>
                    <a:pt x="76200" y="2964561"/>
                    <a:pt x="53340" y="2964561"/>
                  </a:cubicBezTo>
                  <a:close/>
                  <a:moveTo>
                    <a:pt x="6398006" y="2918841"/>
                  </a:moveTo>
                  <a:cubicBezTo>
                    <a:pt x="6390386" y="2903601"/>
                    <a:pt x="6405626" y="2880741"/>
                    <a:pt x="6428486" y="2880741"/>
                  </a:cubicBezTo>
                  <a:cubicBezTo>
                    <a:pt x="6451346" y="2880741"/>
                    <a:pt x="6466586" y="2895981"/>
                    <a:pt x="6474206" y="2911221"/>
                  </a:cubicBezTo>
                  <a:cubicBezTo>
                    <a:pt x="6474206" y="2934081"/>
                    <a:pt x="6458966" y="2956941"/>
                    <a:pt x="6436106" y="2956941"/>
                  </a:cubicBezTo>
                  <a:cubicBezTo>
                    <a:pt x="6413246" y="2956941"/>
                    <a:pt x="6398006" y="2941701"/>
                    <a:pt x="6398006" y="2918841"/>
                  </a:cubicBezTo>
                  <a:close/>
                  <a:moveTo>
                    <a:pt x="76200" y="2751074"/>
                  </a:moveTo>
                  <a:cubicBezTo>
                    <a:pt x="53340" y="2743454"/>
                    <a:pt x="38100" y="2728214"/>
                    <a:pt x="45720" y="2705354"/>
                  </a:cubicBezTo>
                  <a:cubicBezTo>
                    <a:pt x="45720" y="2682494"/>
                    <a:pt x="68580" y="2674874"/>
                    <a:pt x="91440" y="2674874"/>
                  </a:cubicBezTo>
                  <a:cubicBezTo>
                    <a:pt x="106680" y="2674874"/>
                    <a:pt x="121920" y="2697734"/>
                    <a:pt x="121920" y="2720594"/>
                  </a:cubicBezTo>
                  <a:cubicBezTo>
                    <a:pt x="114300" y="2735834"/>
                    <a:pt x="99060" y="2751074"/>
                    <a:pt x="83820" y="2751074"/>
                  </a:cubicBezTo>
                  <a:cubicBezTo>
                    <a:pt x="76200" y="2751074"/>
                    <a:pt x="76200" y="2751074"/>
                    <a:pt x="76200" y="2751074"/>
                  </a:cubicBezTo>
                  <a:close/>
                  <a:moveTo>
                    <a:pt x="6367526" y="2712974"/>
                  </a:moveTo>
                  <a:cubicBezTo>
                    <a:pt x="6359906" y="2690114"/>
                    <a:pt x="6375146" y="2674874"/>
                    <a:pt x="6398006" y="2667254"/>
                  </a:cubicBezTo>
                  <a:cubicBezTo>
                    <a:pt x="6420866" y="2667254"/>
                    <a:pt x="6436106" y="2674874"/>
                    <a:pt x="6443726" y="2697734"/>
                  </a:cubicBezTo>
                  <a:cubicBezTo>
                    <a:pt x="6443726" y="2720594"/>
                    <a:pt x="6428486" y="2735834"/>
                    <a:pt x="6413246" y="2743454"/>
                  </a:cubicBezTo>
                  <a:cubicBezTo>
                    <a:pt x="6405626" y="2743454"/>
                    <a:pt x="6405626" y="2743454"/>
                    <a:pt x="6405626" y="2743454"/>
                  </a:cubicBezTo>
                  <a:cubicBezTo>
                    <a:pt x="6382766" y="2743454"/>
                    <a:pt x="6367526" y="2728214"/>
                    <a:pt x="6367526" y="2712974"/>
                  </a:cubicBezTo>
                  <a:close/>
                  <a:moveTo>
                    <a:pt x="114300" y="2537714"/>
                  </a:moveTo>
                  <a:cubicBezTo>
                    <a:pt x="91440" y="2537714"/>
                    <a:pt x="83820" y="2514854"/>
                    <a:pt x="83820" y="2491994"/>
                  </a:cubicBezTo>
                  <a:cubicBezTo>
                    <a:pt x="91440" y="2476754"/>
                    <a:pt x="114300" y="2461514"/>
                    <a:pt x="129540" y="2469134"/>
                  </a:cubicBezTo>
                  <a:cubicBezTo>
                    <a:pt x="152400" y="2469134"/>
                    <a:pt x="167640" y="2491994"/>
                    <a:pt x="160020" y="2514854"/>
                  </a:cubicBezTo>
                  <a:cubicBezTo>
                    <a:pt x="160020" y="2530094"/>
                    <a:pt x="144780" y="2537714"/>
                    <a:pt x="121920" y="2537714"/>
                  </a:cubicBezTo>
                  <a:cubicBezTo>
                    <a:pt x="121920" y="2537714"/>
                    <a:pt x="121920" y="2537714"/>
                    <a:pt x="114300" y="2537714"/>
                  </a:cubicBezTo>
                  <a:close/>
                  <a:moveTo>
                    <a:pt x="6321806" y="2507234"/>
                  </a:moveTo>
                  <a:cubicBezTo>
                    <a:pt x="6321806" y="2484374"/>
                    <a:pt x="6329426" y="2461514"/>
                    <a:pt x="6352286" y="2461514"/>
                  </a:cubicBezTo>
                  <a:cubicBezTo>
                    <a:pt x="6375146" y="2453894"/>
                    <a:pt x="6390386" y="2469134"/>
                    <a:pt x="6398006" y="2484374"/>
                  </a:cubicBezTo>
                  <a:cubicBezTo>
                    <a:pt x="6405626" y="2507234"/>
                    <a:pt x="6390386" y="2530094"/>
                    <a:pt x="6367526" y="2530094"/>
                  </a:cubicBezTo>
                  <a:cubicBezTo>
                    <a:pt x="6367526" y="2530094"/>
                    <a:pt x="6367526" y="2530094"/>
                    <a:pt x="6359906" y="2530094"/>
                  </a:cubicBezTo>
                  <a:cubicBezTo>
                    <a:pt x="6344666" y="2530094"/>
                    <a:pt x="6329426" y="2522474"/>
                    <a:pt x="6321806" y="2507234"/>
                  </a:cubicBezTo>
                  <a:close/>
                  <a:moveTo>
                    <a:pt x="167513" y="2331974"/>
                  </a:moveTo>
                  <a:cubicBezTo>
                    <a:pt x="152273" y="2324354"/>
                    <a:pt x="137033" y="2301494"/>
                    <a:pt x="144653" y="2286254"/>
                  </a:cubicBezTo>
                  <a:cubicBezTo>
                    <a:pt x="152273" y="2263394"/>
                    <a:pt x="175133" y="2255774"/>
                    <a:pt x="190373" y="2263394"/>
                  </a:cubicBezTo>
                  <a:cubicBezTo>
                    <a:pt x="213233" y="2263394"/>
                    <a:pt x="220853" y="2286254"/>
                    <a:pt x="213233" y="2309114"/>
                  </a:cubicBezTo>
                  <a:cubicBezTo>
                    <a:pt x="213233" y="2324354"/>
                    <a:pt x="197993" y="2331974"/>
                    <a:pt x="182753" y="2331974"/>
                  </a:cubicBezTo>
                  <a:cubicBezTo>
                    <a:pt x="175133" y="2331974"/>
                    <a:pt x="175133" y="2331974"/>
                    <a:pt x="167513" y="2331974"/>
                  </a:cubicBezTo>
                  <a:close/>
                  <a:moveTo>
                    <a:pt x="6268466" y="2301494"/>
                  </a:moveTo>
                  <a:cubicBezTo>
                    <a:pt x="6260846" y="2278634"/>
                    <a:pt x="6276086" y="2255774"/>
                    <a:pt x="6291326" y="2255774"/>
                  </a:cubicBezTo>
                  <a:cubicBezTo>
                    <a:pt x="6314186" y="2248154"/>
                    <a:pt x="6337046" y="2255774"/>
                    <a:pt x="6344666" y="2278634"/>
                  </a:cubicBezTo>
                  <a:cubicBezTo>
                    <a:pt x="6344666" y="2293874"/>
                    <a:pt x="6337046" y="2316734"/>
                    <a:pt x="6314186" y="2324354"/>
                  </a:cubicBezTo>
                  <a:cubicBezTo>
                    <a:pt x="6314186" y="2324354"/>
                    <a:pt x="6306566" y="2324354"/>
                    <a:pt x="6306566" y="2324354"/>
                  </a:cubicBezTo>
                  <a:cubicBezTo>
                    <a:pt x="6291326" y="2324354"/>
                    <a:pt x="6276086" y="2316734"/>
                    <a:pt x="6268466" y="2301494"/>
                  </a:cubicBezTo>
                  <a:close/>
                  <a:moveTo>
                    <a:pt x="236093" y="2126234"/>
                  </a:moveTo>
                  <a:cubicBezTo>
                    <a:pt x="220853" y="2118614"/>
                    <a:pt x="205613" y="2095754"/>
                    <a:pt x="213233" y="2080514"/>
                  </a:cubicBezTo>
                  <a:cubicBezTo>
                    <a:pt x="220853" y="2057654"/>
                    <a:pt x="243713" y="2050034"/>
                    <a:pt x="266573" y="2057654"/>
                  </a:cubicBezTo>
                  <a:cubicBezTo>
                    <a:pt x="281813" y="2065274"/>
                    <a:pt x="297053" y="2088134"/>
                    <a:pt x="289433" y="2103374"/>
                  </a:cubicBezTo>
                  <a:cubicBezTo>
                    <a:pt x="281813" y="2118614"/>
                    <a:pt x="266573" y="2133854"/>
                    <a:pt x="251333" y="2133854"/>
                  </a:cubicBezTo>
                  <a:cubicBezTo>
                    <a:pt x="243713" y="2133854"/>
                    <a:pt x="243713" y="2133854"/>
                    <a:pt x="236093" y="2126234"/>
                  </a:cubicBezTo>
                  <a:close/>
                  <a:moveTo>
                    <a:pt x="6199886" y="2103374"/>
                  </a:moveTo>
                  <a:cubicBezTo>
                    <a:pt x="6192266" y="2080514"/>
                    <a:pt x="6199886" y="2057654"/>
                    <a:pt x="6222746" y="2050034"/>
                  </a:cubicBezTo>
                  <a:cubicBezTo>
                    <a:pt x="6237986" y="2042414"/>
                    <a:pt x="6260846" y="2050034"/>
                    <a:pt x="6268466" y="2072894"/>
                  </a:cubicBezTo>
                  <a:cubicBezTo>
                    <a:pt x="6276086" y="2095754"/>
                    <a:pt x="6268466" y="2110994"/>
                    <a:pt x="6245606" y="2118614"/>
                  </a:cubicBezTo>
                  <a:cubicBezTo>
                    <a:pt x="6245606" y="2126234"/>
                    <a:pt x="6237986" y="2126234"/>
                    <a:pt x="6230366" y="2126234"/>
                  </a:cubicBezTo>
                  <a:cubicBezTo>
                    <a:pt x="6215126" y="2126234"/>
                    <a:pt x="6207506" y="2118614"/>
                    <a:pt x="6199886" y="2103374"/>
                  </a:cubicBezTo>
                  <a:close/>
                  <a:moveTo>
                    <a:pt x="319913" y="1928114"/>
                  </a:moveTo>
                  <a:cubicBezTo>
                    <a:pt x="297053" y="1920494"/>
                    <a:pt x="289433" y="1897634"/>
                    <a:pt x="297053" y="1882394"/>
                  </a:cubicBezTo>
                  <a:cubicBezTo>
                    <a:pt x="312293" y="1859534"/>
                    <a:pt x="335153" y="1851914"/>
                    <a:pt x="350393" y="1859534"/>
                  </a:cubicBezTo>
                  <a:cubicBezTo>
                    <a:pt x="373253" y="1867154"/>
                    <a:pt x="380873" y="1890014"/>
                    <a:pt x="365633" y="1912874"/>
                  </a:cubicBezTo>
                  <a:cubicBezTo>
                    <a:pt x="365633" y="1928114"/>
                    <a:pt x="350393" y="1935734"/>
                    <a:pt x="335153" y="1935734"/>
                  </a:cubicBezTo>
                  <a:cubicBezTo>
                    <a:pt x="327533" y="1935734"/>
                    <a:pt x="327533" y="1935734"/>
                    <a:pt x="319913" y="1928114"/>
                  </a:cubicBezTo>
                  <a:close/>
                  <a:moveTo>
                    <a:pt x="6116193" y="1905254"/>
                  </a:moveTo>
                  <a:cubicBezTo>
                    <a:pt x="6108573" y="1890014"/>
                    <a:pt x="6116193" y="1867154"/>
                    <a:pt x="6131433" y="1851914"/>
                  </a:cubicBezTo>
                  <a:cubicBezTo>
                    <a:pt x="6154293" y="1844294"/>
                    <a:pt x="6177153" y="1851914"/>
                    <a:pt x="6184773" y="1874774"/>
                  </a:cubicBezTo>
                  <a:cubicBezTo>
                    <a:pt x="6192393" y="1890014"/>
                    <a:pt x="6184773" y="1912874"/>
                    <a:pt x="6169533" y="1928114"/>
                  </a:cubicBezTo>
                  <a:cubicBezTo>
                    <a:pt x="6161913" y="1928114"/>
                    <a:pt x="6154293" y="1928114"/>
                    <a:pt x="6146673" y="1928114"/>
                  </a:cubicBezTo>
                  <a:cubicBezTo>
                    <a:pt x="6139053" y="1928114"/>
                    <a:pt x="6123813" y="1920494"/>
                    <a:pt x="6116193" y="1905254"/>
                  </a:cubicBezTo>
                  <a:close/>
                  <a:moveTo>
                    <a:pt x="411353" y="1737614"/>
                  </a:moveTo>
                  <a:cubicBezTo>
                    <a:pt x="396113" y="1729994"/>
                    <a:pt x="388493" y="1707134"/>
                    <a:pt x="396113" y="1684274"/>
                  </a:cubicBezTo>
                  <a:cubicBezTo>
                    <a:pt x="411353" y="1669034"/>
                    <a:pt x="434213" y="1661414"/>
                    <a:pt x="449453" y="1669034"/>
                  </a:cubicBezTo>
                  <a:cubicBezTo>
                    <a:pt x="464693" y="1684274"/>
                    <a:pt x="472313" y="1707134"/>
                    <a:pt x="464693" y="1722374"/>
                  </a:cubicBezTo>
                  <a:cubicBezTo>
                    <a:pt x="457073" y="1737614"/>
                    <a:pt x="441833" y="1745234"/>
                    <a:pt x="434213" y="1745234"/>
                  </a:cubicBezTo>
                  <a:cubicBezTo>
                    <a:pt x="426593" y="1745234"/>
                    <a:pt x="418973" y="1737614"/>
                    <a:pt x="411353" y="1737614"/>
                  </a:cubicBezTo>
                  <a:close/>
                  <a:moveTo>
                    <a:pt x="6017133" y="1714754"/>
                  </a:moveTo>
                  <a:cubicBezTo>
                    <a:pt x="6009513" y="1699514"/>
                    <a:pt x="6017133" y="1676654"/>
                    <a:pt x="6032373" y="1669034"/>
                  </a:cubicBezTo>
                  <a:cubicBezTo>
                    <a:pt x="6055233" y="1653794"/>
                    <a:pt x="6078093" y="1661414"/>
                    <a:pt x="6085713" y="1684274"/>
                  </a:cubicBezTo>
                  <a:cubicBezTo>
                    <a:pt x="6093333" y="1699514"/>
                    <a:pt x="6093333" y="1722374"/>
                    <a:pt x="6070473" y="1729994"/>
                  </a:cubicBezTo>
                  <a:cubicBezTo>
                    <a:pt x="6062853" y="1737614"/>
                    <a:pt x="6062853" y="1737614"/>
                    <a:pt x="6055233" y="1737614"/>
                  </a:cubicBezTo>
                  <a:cubicBezTo>
                    <a:pt x="6039993" y="1737614"/>
                    <a:pt x="6024753" y="1729994"/>
                    <a:pt x="6017133" y="1714754"/>
                  </a:cubicBezTo>
                  <a:close/>
                  <a:moveTo>
                    <a:pt x="517906" y="1554607"/>
                  </a:moveTo>
                  <a:cubicBezTo>
                    <a:pt x="502666" y="1539367"/>
                    <a:pt x="495046" y="1516507"/>
                    <a:pt x="510286" y="1501267"/>
                  </a:cubicBezTo>
                  <a:cubicBezTo>
                    <a:pt x="517906" y="1478407"/>
                    <a:pt x="540766" y="1478407"/>
                    <a:pt x="563626" y="1486027"/>
                  </a:cubicBezTo>
                  <a:cubicBezTo>
                    <a:pt x="578866" y="1501267"/>
                    <a:pt x="586486" y="1524127"/>
                    <a:pt x="571246" y="1539367"/>
                  </a:cubicBezTo>
                  <a:cubicBezTo>
                    <a:pt x="563626" y="1554607"/>
                    <a:pt x="556006" y="1554607"/>
                    <a:pt x="540766" y="1554607"/>
                  </a:cubicBezTo>
                  <a:cubicBezTo>
                    <a:pt x="533146" y="1554607"/>
                    <a:pt x="525526" y="1554607"/>
                    <a:pt x="517906" y="1554607"/>
                  </a:cubicBezTo>
                  <a:close/>
                  <a:moveTo>
                    <a:pt x="5910453" y="1539367"/>
                  </a:moveTo>
                  <a:cubicBezTo>
                    <a:pt x="5902833" y="1516507"/>
                    <a:pt x="5902833" y="1493647"/>
                    <a:pt x="5925693" y="1486027"/>
                  </a:cubicBezTo>
                  <a:cubicBezTo>
                    <a:pt x="5940933" y="1470787"/>
                    <a:pt x="5963793" y="1478407"/>
                    <a:pt x="5979033" y="1493647"/>
                  </a:cubicBezTo>
                  <a:cubicBezTo>
                    <a:pt x="5986653" y="1508887"/>
                    <a:pt x="5979033" y="1539367"/>
                    <a:pt x="5963793" y="1546987"/>
                  </a:cubicBezTo>
                  <a:cubicBezTo>
                    <a:pt x="5956173" y="1554607"/>
                    <a:pt x="5948553" y="1554607"/>
                    <a:pt x="5940933" y="1554607"/>
                  </a:cubicBezTo>
                  <a:cubicBezTo>
                    <a:pt x="5933313" y="1554607"/>
                    <a:pt x="5918073" y="1546987"/>
                    <a:pt x="5910453" y="1539367"/>
                  </a:cubicBezTo>
                  <a:close/>
                  <a:moveTo>
                    <a:pt x="639826" y="1371727"/>
                  </a:moveTo>
                  <a:cubicBezTo>
                    <a:pt x="624586" y="1364107"/>
                    <a:pt x="616966" y="1341247"/>
                    <a:pt x="632206" y="1318387"/>
                  </a:cubicBezTo>
                  <a:cubicBezTo>
                    <a:pt x="647446" y="1303147"/>
                    <a:pt x="670306" y="1303147"/>
                    <a:pt x="685546" y="1310767"/>
                  </a:cubicBezTo>
                  <a:cubicBezTo>
                    <a:pt x="700786" y="1326007"/>
                    <a:pt x="708406" y="1348867"/>
                    <a:pt x="693166" y="1364107"/>
                  </a:cubicBezTo>
                  <a:cubicBezTo>
                    <a:pt x="685546" y="1379347"/>
                    <a:pt x="677926" y="1379347"/>
                    <a:pt x="662686" y="1379347"/>
                  </a:cubicBezTo>
                  <a:cubicBezTo>
                    <a:pt x="655066" y="1379347"/>
                    <a:pt x="647446" y="1379347"/>
                    <a:pt x="639826" y="1371727"/>
                  </a:cubicBezTo>
                  <a:close/>
                  <a:moveTo>
                    <a:pt x="5788660" y="1364107"/>
                  </a:moveTo>
                  <a:cubicBezTo>
                    <a:pt x="5781040" y="1341247"/>
                    <a:pt x="5781040" y="1318387"/>
                    <a:pt x="5796280" y="1310767"/>
                  </a:cubicBezTo>
                  <a:cubicBezTo>
                    <a:pt x="5819140" y="1295527"/>
                    <a:pt x="5842000" y="1303147"/>
                    <a:pt x="5849620" y="1318387"/>
                  </a:cubicBezTo>
                  <a:cubicBezTo>
                    <a:pt x="5864860" y="1333627"/>
                    <a:pt x="5864860" y="1356487"/>
                    <a:pt x="5842000" y="1371727"/>
                  </a:cubicBezTo>
                  <a:cubicBezTo>
                    <a:pt x="5834380" y="1371727"/>
                    <a:pt x="5826760" y="1379347"/>
                    <a:pt x="5819140" y="1379347"/>
                  </a:cubicBezTo>
                  <a:cubicBezTo>
                    <a:pt x="5811520" y="1379347"/>
                    <a:pt x="5796280" y="1371727"/>
                    <a:pt x="5788660" y="1364107"/>
                  </a:cubicBezTo>
                  <a:close/>
                  <a:moveTo>
                    <a:pt x="769239" y="1204087"/>
                  </a:moveTo>
                  <a:cubicBezTo>
                    <a:pt x="753999" y="1188847"/>
                    <a:pt x="753999" y="1165987"/>
                    <a:pt x="769239" y="1150747"/>
                  </a:cubicBezTo>
                  <a:cubicBezTo>
                    <a:pt x="776859" y="1135507"/>
                    <a:pt x="807339" y="1135507"/>
                    <a:pt x="822579" y="1143127"/>
                  </a:cubicBezTo>
                  <a:cubicBezTo>
                    <a:pt x="837819" y="1158367"/>
                    <a:pt x="837819" y="1181227"/>
                    <a:pt x="822579" y="1196467"/>
                  </a:cubicBezTo>
                  <a:cubicBezTo>
                    <a:pt x="814959" y="1211707"/>
                    <a:pt x="807339" y="1211707"/>
                    <a:pt x="792099" y="1211707"/>
                  </a:cubicBezTo>
                  <a:cubicBezTo>
                    <a:pt x="784479" y="1211707"/>
                    <a:pt x="776859" y="1211707"/>
                    <a:pt x="769239" y="1204087"/>
                  </a:cubicBezTo>
                  <a:close/>
                  <a:moveTo>
                    <a:pt x="5659120" y="1196467"/>
                  </a:moveTo>
                  <a:cubicBezTo>
                    <a:pt x="5643880" y="1181227"/>
                    <a:pt x="5651500" y="1158367"/>
                    <a:pt x="5666740" y="1143127"/>
                  </a:cubicBezTo>
                  <a:cubicBezTo>
                    <a:pt x="5681980" y="1127887"/>
                    <a:pt x="5704840" y="1127887"/>
                    <a:pt x="5720080" y="1143127"/>
                  </a:cubicBezTo>
                  <a:cubicBezTo>
                    <a:pt x="5727700" y="1165987"/>
                    <a:pt x="5727700" y="1188847"/>
                    <a:pt x="5712460" y="1196467"/>
                  </a:cubicBezTo>
                  <a:cubicBezTo>
                    <a:pt x="5704840" y="1204087"/>
                    <a:pt x="5697220" y="1211707"/>
                    <a:pt x="5689600" y="1211707"/>
                  </a:cubicBezTo>
                  <a:cubicBezTo>
                    <a:pt x="5674360" y="1211707"/>
                    <a:pt x="5666740" y="1204087"/>
                    <a:pt x="5659120" y="1196467"/>
                  </a:cubicBezTo>
                  <a:close/>
                  <a:moveTo>
                    <a:pt x="914019" y="1044067"/>
                  </a:moveTo>
                  <a:cubicBezTo>
                    <a:pt x="898779" y="1028827"/>
                    <a:pt x="898779" y="1005967"/>
                    <a:pt x="914019" y="990727"/>
                  </a:cubicBezTo>
                  <a:cubicBezTo>
                    <a:pt x="929259" y="975487"/>
                    <a:pt x="952119" y="975487"/>
                    <a:pt x="967359" y="990727"/>
                  </a:cubicBezTo>
                  <a:cubicBezTo>
                    <a:pt x="982599" y="1005967"/>
                    <a:pt x="982599" y="1028827"/>
                    <a:pt x="967359" y="1044067"/>
                  </a:cubicBezTo>
                  <a:cubicBezTo>
                    <a:pt x="959739" y="1051687"/>
                    <a:pt x="952119" y="1051687"/>
                    <a:pt x="936879" y="1051687"/>
                  </a:cubicBezTo>
                  <a:cubicBezTo>
                    <a:pt x="929259" y="1051687"/>
                    <a:pt x="921639" y="1051687"/>
                    <a:pt x="914019" y="1044067"/>
                  </a:cubicBezTo>
                  <a:close/>
                  <a:moveTo>
                    <a:pt x="5514467" y="1036447"/>
                  </a:moveTo>
                  <a:cubicBezTo>
                    <a:pt x="5499227" y="1021207"/>
                    <a:pt x="5506847" y="998347"/>
                    <a:pt x="5514467" y="983107"/>
                  </a:cubicBezTo>
                  <a:cubicBezTo>
                    <a:pt x="5529707" y="967867"/>
                    <a:pt x="5560187" y="967867"/>
                    <a:pt x="5575427" y="983107"/>
                  </a:cubicBezTo>
                  <a:cubicBezTo>
                    <a:pt x="5583047" y="998347"/>
                    <a:pt x="5583047" y="1028827"/>
                    <a:pt x="5567807" y="1036447"/>
                  </a:cubicBezTo>
                  <a:cubicBezTo>
                    <a:pt x="5560187" y="1044067"/>
                    <a:pt x="5552567" y="1051687"/>
                    <a:pt x="5544947" y="1051687"/>
                  </a:cubicBezTo>
                  <a:cubicBezTo>
                    <a:pt x="5537327" y="1051687"/>
                    <a:pt x="5522087" y="1044067"/>
                    <a:pt x="5514467" y="1036447"/>
                  </a:cubicBezTo>
                  <a:close/>
                  <a:moveTo>
                    <a:pt x="1066292" y="891667"/>
                  </a:moveTo>
                  <a:cubicBezTo>
                    <a:pt x="1051052" y="876427"/>
                    <a:pt x="1051052" y="853567"/>
                    <a:pt x="1066292" y="838327"/>
                  </a:cubicBezTo>
                  <a:cubicBezTo>
                    <a:pt x="1081532" y="823087"/>
                    <a:pt x="1104392" y="823087"/>
                    <a:pt x="1119632" y="838327"/>
                  </a:cubicBezTo>
                  <a:cubicBezTo>
                    <a:pt x="1134872" y="853567"/>
                    <a:pt x="1134872" y="884047"/>
                    <a:pt x="1119632" y="899287"/>
                  </a:cubicBezTo>
                  <a:cubicBezTo>
                    <a:pt x="1112012" y="899287"/>
                    <a:pt x="1104392" y="906907"/>
                    <a:pt x="1089152" y="906907"/>
                  </a:cubicBezTo>
                  <a:cubicBezTo>
                    <a:pt x="1081532" y="906907"/>
                    <a:pt x="1073912" y="899287"/>
                    <a:pt x="1066292" y="891667"/>
                  </a:cubicBezTo>
                  <a:close/>
                  <a:moveTo>
                    <a:pt x="5362067" y="891667"/>
                  </a:moveTo>
                  <a:cubicBezTo>
                    <a:pt x="5346827" y="876427"/>
                    <a:pt x="5346827" y="853567"/>
                    <a:pt x="5362067" y="838327"/>
                  </a:cubicBezTo>
                  <a:cubicBezTo>
                    <a:pt x="5377307" y="823087"/>
                    <a:pt x="5400167" y="823087"/>
                    <a:pt x="5415407" y="838327"/>
                  </a:cubicBezTo>
                  <a:cubicBezTo>
                    <a:pt x="5430647" y="845947"/>
                    <a:pt x="5430647" y="876427"/>
                    <a:pt x="5415407" y="891667"/>
                  </a:cubicBezTo>
                  <a:cubicBezTo>
                    <a:pt x="5407787" y="899287"/>
                    <a:pt x="5400167" y="899287"/>
                    <a:pt x="5392547" y="899287"/>
                  </a:cubicBezTo>
                  <a:cubicBezTo>
                    <a:pt x="5384927" y="899287"/>
                    <a:pt x="5369687" y="899287"/>
                    <a:pt x="5362067" y="891667"/>
                  </a:cubicBezTo>
                  <a:close/>
                  <a:moveTo>
                    <a:pt x="1226312" y="754507"/>
                  </a:moveTo>
                  <a:cubicBezTo>
                    <a:pt x="1211072" y="739267"/>
                    <a:pt x="1218692" y="708787"/>
                    <a:pt x="1233932" y="701167"/>
                  </a:cubicBezTo>
                  <a:cubicBezTo>
                    <a:pt x="1249172" y="685927"/>
                    <a:pt x="1272032" y="685927"/>
                    <a:pt x="1287272" y="708787"/>
                  </a:cubicBezTo>
                  <a:cubicBezTo>
                    <a:pt x="1302512" y="724027"/>
                    <a:pt x="1294892" y="746887"/>
                    <a:pt x="1279652" y="762127"/>
                  </a:cubicBezTo>
                  <a:cubicBezTo>
                    <a:pt x="1272032" y="762127"/>
                    <a:pt x="1264412" y="769747"/>
                    <a:pt x="1256792" y="769747"/>
                  </a:cubicBezTo>
                  <a:cubicBezTo>
                    <a:pt x="1241552" y="769747"/>
                    <a:pt x="1233932" y="762127"/>
                    <a:pt x="1226312" y="754507"/>
                  </a:cubicBezTo>
                  <a:close/>
                  <a:moveTo>
                    <a:pt x="5202174" y="754507"/>
                  </a:moveTo>
                  <a:cubicBezTo>
                    <a:pt x="5186934" y="739267"/>
                    <a:pt x="5186934" y="716407"/>
                    <a:pt x="5194554" y="701167"/>
                  </a:cubicBezTo>
                  <a:cubicBezTo>
                    <a:pt x="5209794" y="685927"/>
                    <a:pt x="5232654" y="685927"/>
                    <a:pt x="5247894" y="693547"/>
                  </a:cubicBezTo>
                  <a:cubicBezTo>
                    <a:pt x="5270754" y="708787"/>
                    <a:pt x="5270754" y="731647"/>
                    <a:pt x="5255514" y="746887"/>
                  </a:cubicBezTo>
                  <a:cubicBezTo>
                    <a:pt x="5247894" y="762127"/>
                    <a:pt x="5240274" y="762127"/>
                    <a:pt x="5225034" y="762127"/>
                  </a:cubicBezTo>
                  <a:cubicBezTo>
                    <a:pt x="5217414" y="762127"/>
                    <a:pt x="5209794" y="762127"/>
                    <a:pt x="5202174" y="754507"/>
                  </a:cubicBezTo>
                  <a:close/>
                  <a:moveTo>
                    <a:pt x="1393825" y="624967"/>
                  </a:moveTo>
                  <a:cubicBezTo>
                    <a:pt x="1386205" y="602107"/>
                    <a:pt x="1386205" y="579247"/>
                    <a:pt x="1409065" y="571627"/>
                  </a:cubicBezTo>
                  <a:cubicBezTo>
                    <a:pt x="1424305" y="556387"/>
                    <a:pt x="1447165" y="564007"/>
                    <a:pt x="1462405" y="579247"/>
                  </a:cubicBezTo>
                  <a:cubicBezTo>
                    <a:pt x="1470025" y="594487"/>
                    <a:pt x="1470025" y="617347"/>
                    <a:pt x="1447165" y="632587"/>
                  </a:cubicBezTo>
                  <a:cubicBezTo>
                    <a:pt x="1439545" y="640207"/>
                    <a:pt x="1439545" y="640207"/>
                    <a:pt x="1431925" y="640207"/>
                  </a:cubicBezTo>
                  <a:cubicBezTo>
                    <a:pt x="1416685" y="640207"/>
                    <a:pt x="1401445" y="632587"/>
                    <a:pt x="1393825" y="624967"/>
                  </a:cubicBezTo>
                  <a:close/>
                  <a:moveTo>
                    <a:pt x="5034534" y="632587"/>
                  </a:moveTo>
                  <a:cubicBezTo>
                    <a:pt x="5011674" y="617347"/>
                    <a:pt x="5011674" y="594487"/>
                    <a:pt x="5019294" y="579247"/>
                  </a:cubicBezTo>
                  <a:cubicBezTo>
                    <a:pt x="5034534" y="556387"/>
                    <a:pt x="5057394" y="556387"/>
                    <a:pt x="5072634" y="564007"/>
                  </a:cubicBezTo>
                  <a:cubicBezTo>
                    <a:pt x="5095494" y="579247"/>
                    <a:pt x="5095494" y="602107"/>
                    <a:pt x="5087874" y="617347"/>
                  </a:cubicBezTo>
                  <a:cubicBezTo>
                    <a:pt x="5080254" y="632587"/>
                    <a:pt x="5065014" y="632587"/>
                    <a:pt x="5057394" y="632587"/>
                  </a:cubicBezTo>
                  <a:cubicBezTo>
                    <a:pt x="5049774" y="632587"/>
                    <a:pt x="5042154" y="632587"/>
                    <a:pt x="5034534" y="632587"/>
                  </a:cubicBezTo>
                  <a:close/>
                  <a:moveTo>
                    <a:pt x="1576578" y="502920"/>
                  </a:moveTo>
                  <a:cubicBezTo>
                    <a:pt x="1561338" y="487680"/>
                    <a:pt x="1568958" y="464820"/>
                    <a:pt x="1591818" y="449580"/>
                  </a:cubicBezTo>
                  <a:cubicBezTo>
                    <a:pt x="1607058" y="441960"/>
                    <a:pt x="1629918" y="449580"/>
                    <a:pt x="1637538" y="464820"/>
                  </a:cubicBezTo>
                  <a:cubicBezTo>
                    <a:pt x="1652778" y="487680"/>
                    <a:pt x="1645158" y="510540"/>
                    <a:pt x="1629918" y="518160"/>
                  </a:cubicBezTo>
                  <a:cubicBezTo>
                    <a:pt x="1622298" y="525780"/>
                    <a:pt x="1614678" y="525780"/>
                    <a:pt x="1607058" y="525780"/>
                  </a:cubicBezTo>
                  <a:cubicBezTo>
                    <a:pt x="1591818" y="525780"/>
                    <a:pt x="1584198" y="518160"/>
                    <a:pt x="1576578" y="502920"/>
                  </a:cubicBezTo>
                  <a:close/>
                  <a:moveTo>
                    <a:pt x="4851781" y="518160"/>
                  </a:moveTo>
                  <a:cubicBezTo>
                    <a:pt x="4836541" y="502920"/>
                    <a:pt x="4828921" y="480060"/>
                    <a:pt x="4844161" y="464820"/>
                  </a:cubicBezTo>
                  <a:cubicBezTo>
                    <a:pt x="4851781" y="441960"/>
                    <a:pt x="4874641" y="441960"/>
                    <a:pt x="4889881" y="449580"/>
                  </a:cubicBezTo>
                  <a:cubicBezTo>
                    <a:pt x="4912741" y="457200"/>
                    <a:pt x="4920361" y="487680"/>
                    <a:pt x="4905121" y="502920"/>
                  </a:cubicBezTo>
                  <a:cubicBezTo>
                    <a:pt x="4897501" y="510540"/>
                    <a:pt x="4889881" y="518160"/>
                    <a:pt x="4874641" y="518160"/>
                  </a:cubicBezTo>
                  <a:cubicBezTo>
                    <a:pt x="4867021" y="518160"/>
                    <a:pt x="4859401" y="518160"/>
                    <a:pt x="4851781" y="518160"/>
                  </a:cubicBezTo>
                  <a:close/>
                  <a:moveTo>
                    <a:pt x="1759458" y="396240"/>
                  </a:moveTo>
                  <a:cubicBezTo>
                    <a:pt x="1751838" y="381000"/>
                    <a:pt x="1759458" y="358140"/>
                    <a:pt x="1782318" y="350520"/>
                  </a:cubicBezTo>
                  <a:cubicBezTo>
                    <a:pt x="1797558" y="335280"/>
                    <a:pt x="1820418" y="342900"/>
                    <a:pt x="1828038" y="365760"/>
                  </a:cubicBezTo>
                  <a:cubicBezTo>
                    <a:pt x="1835658" y="381000"/>
                    <a:pt x="1835658" y="403860"/>
                    <a:pt x="1812798" y="419100"/>
                  </a:cubicBezTo>
                  <a:cubicBezTo>
                    <a:pt x="1805178" y="419100"/>
                    <a:pt x="1805178" y="419100"/>
                    <a:pt x="1797558" y="419100"/>
                  </a:cubicBezTo>
                  <a:cubicBezTo>
                    <a:pt x="1782318" y="419100"/>
                    <a:pt x="1767078" y="411480"/>
                    <a:pt x="1759458" y="396240"/>
                  </a:cubicBezTo>
                  <a:close/>
                  <a:moveTo>
                    <a:pt x="4669028" y="411480"/>
                  </a:moveTo>
                  <a:cubicBezTo>
                    <a:pt x="4646168" y="403860"/>
                    <a:pt x="4646168" y="381000"/>
                    <a:pt x="4653788" y="365760"/>
                  </a:cubicBezTo>
                  <a:cubicBezTo>
                    <a:pt x="4661408" y="342900"/>
                    <a:pt x="4684268" y="335280"/>
                    <a:pt x="4699508" y="342900"/>
                  </a:cubicBezTo>
                  <a:cubicBezTo>
                    <a:pt x="4722368" y="358140"/>
                    <a:pt x="4729988" y="381000"/>
                    <a:pt x="4722368" y="396240"/>
                  </a:cubicBezTo>
                  <a:cubicBezTo>
                    <a:pt x="4714748" y="411480"/>
                    <a:pt x="4699508" y="419100"/>
                    <a:pt x="4684268" y="419100"/>
                  </a:cubicBezTo>
                  <a:cubicBezTo>
                    <a:pt x="4676648" y="419100"/>
                    <a:pt x="4676648" y="419100"/>
                    <a:pt x="4669028" y="411480"/>
                  </a:cubicBezTo>
                  <a:close/>
                  <a:moveTo>
                    <a:pt x="1957451" y="304800"/>
                  </a:moveTo>
                  <a:cubicBezTo>
                    <a:pt x="1949831" y="289560"/>
                    <a:pt x="1957451" y="266700"/>
                    <a:pt x="1972691" y="259080"/>
                  </a:cubicBezTo>
                  <a:cubicBezTo>
                    <a:pt x="1995551" y="251460"/>
                    <a:pt x="2018411" y="259080"/>
                    <a:pt x="2026031" y="274320"/>
                  </a:cubicBezTo>
                  <a:cubicBezTo>
                    <a:pt x="2033651" y="297180"/>
                    <a:pt x="2026031" y="320040"/>
                    <a:pt x="2003171" y="327660"/>
                  </a:cubicBezTo>
                  <a:cubicBezTo>
                    <a:pt x="2003171" y="327660"/>
                    <a:pt x="1995551" y="327660"/>
                    <a:pt x="1987931" y="327660"/>
                  </a:cubicBezTo>
                  <a:cubicBezTo>
                    <a:pt x="1972691" y="327660"/>
                    <a:pt x="1957451" y="320040"/>
                    <a:pt x="1957451" y="304800"/>
                  </a:cubicBezTo>
                  <a:close/>
                  <a:moveTo>
                    <a:pt x="4478528" y="327660"/>
                  </a:moveTo>
                  <a:cubicBezTo>
                    <a:pt x="4455668" y="312420"/>
                    <a:pt x="4448048" y="297180"/>
                    <a:pt x="4455668" y="274320"/>
                  </a:cubicBezTo>
                  <a:cubicBezTo>
                    <a:pt x="4463288" y="251460"/>
                    <a:pt x="4486148" y="243840"/>
                    <a:pt x="4509008" y="251460"/>
                  </a:cubicBezTo>
                  <a:cubicBezTo>
                    <a:pt x="4524248" y="259080"/>
                    <a:pt x="4531868" y="281940"/>
                    <a:pt x="4524248" y="304800"/>
                  </a:cubicBezTo>
                  <a:cubicBezTo>
                    <a:pt x="4516628" y="320040"/>
                    <a:pt x="4509008" y="327660"/>
                    <a:pt x="4493768" y="327660"/>
                  </a:cubicBezTo>
                  <a:cubicBezTo>
                    <a:pt x="4486148" y="327660"/>
                    <a:pt x="4478528" y="327660"/>
                    <a:pt x="4478528" y="327660"/>
                  </a:cubicBezTo>
                  <a:close/>
                  <a:moveTo>
                    <a:pt x="2155444" y="228600"/>
                  </a:moveTo>
                  <a:cubicBezTo>
                    <a:pt x="2147824" y="205740"/>
                    <a:pt x="2155444" y="182880"/>
                    <a:pt x="2178304" y="175260"/>
                  </a:cubicBezTo>
                  <a:cubicBezTo>
                    <a:pt x="2193544" y="175260"/>
                    <a:pt x="2216404" y="182880"/>
                    <a:pt x="2224024" y="205740"/>
                  </a:cubicBezTo>
                  <a:cubicBezTo>
                    <a:pt x="2231644" y="220980"/>
                    <a:pt x="2224024" y="243840"/>
                    <a:pt x="2201164" y="251460"/>
                  </a:cubicBezTo>
                  <a:cubicBezTo>
                    <a:pt x="2201164" y="251460"/>
                    <a:pt x="2193544" y="251460"/>
                    <a:pt x="2185924" y="251460"/>
                  </a:cubicBezTo>
                  <a:cubicBezTo>
                    <a:pt x="2170684" y="251460"/>
                    <a:pt x="2155444" y="243840"/>
                    <a:pt x="2155444" y="228600"/>
                  </a:cubicBezTo>
                  <a:close/>
                  <a:moveTo>
                    <a:pt x="4280535" y="251460"/>
                  </a:moveTo>
                  <a:cubicBezTo>
                    <a:pt x="4257675" y="243840"/>
                    <a:pt x="4250055" y="220980"/>
                    <a:pt x="4257675" y="198120"/>
                  </a:cubicBezTo>
                  <a:cubicBezTo>
                    <a:pt x="4265295" y="182880"/>
                    <a:pt x="4280535" y="167640"/>
                    <a:pt x="4303395" y="175260"/>
                  </a:cubicBezTo>
                  <a:cubicBezTo>
                    <a:pt x="4326255" y="182880"/>
                    <a:pt x="4333875" y="205740"/>
                    <a:pt x="4326255" y="220980"/>
                  </a:cubicBezTo>
                  <a:cubicBezTo>
                    <a:pt x="4318635" y="243840"/>
                    <a:pt x="4303395" y="251460"/>
                    <a:pt x="4288155" y="251460"/>
                  </a:cubicBezTo>
                  <a:cubicBezTo>
                    <a:pt x="4288155" y="251460"/>
                    <a:pt x="4280535" y="251460"/>
                    <a:pt x="4280535" y="251460"/>
                  </a:cubicBezTo>
                  <a:close/>
                  <a:moveTo>
                    <a:pt x="2353564" y="160020"/>
                  </a:moveTo>
                  <a:cubicBezTo>
                    <a:pt x="2353564" y="137160"/>
                    <a:pt x="2361184" y="121920"/>
                    <a:pt x="2384044" y="114300"/>
                  </a:cubicBezTo>
                  <a:cubicBezTo>
                    <a:pt x="2406904" y="106680"/>
                    <a:pt x="2422144" y="121920"/>
                    <a:pt x="2429764" y="137160"/>
                  </a:cubicBezTo>
                  <a:cubicBezTo>
                    <a:pt x="2437384" y="160020"/>
                    <a:pt x="2422144" y="182880"/>
                    <a:pt x="2406904" y="190500"/>
                  </a:cubicBezTo>
                  <a:cubicBezTo>
                    <a:pt x="2399284" y="190500"/>
                    <a:pt x="2399284" y="190500"/>
                    <a:pt x="2391664" y="190500"/>
                  </a:cubicBezTo>
                  <a:cubicBezTo>
                    <a:pt x="2376424" y="190500"/>
                    <a:pt x="2361184" y="175260"/>
                    <a:pt x="2353564" y="160020"/>
                  </a:cubicBezTo>
                  <a:close/>
                  <a:moveTo>
                    <a:pt x="4074922" y="182880"/>
                  </a:moveTo>
                  <a:cubicBezTo>
                    <a:pt x="4059682" y="182880"/>
                    <a:pt x="4044442" y="160020"/>
                    <a:pt x="4052062" y="137160"/>
                  </a:cubicBezTo>
                  <a:cubicBezTo>
                    <a:pt x="4052062" y="121920"/>
                    <a:pt x="4074922" y="106680"/>
                    <a:pt x="4097782" y="114300"/>
                  </a:cubicBezTo>
                  <a:cubicBezTo>
                    <a:pt x="4120642" y="114300"/>
                    <a:pt x="4128262" y="137160"/>
                    <a:pt x="4120642" y="160020"/>
                  </a:cubicBezTo>
                  <a:cubicBezTo>
                    <a:pt x="4120642" y="175260"/>
                    <a:pt x="4105402" y="190500"/>
                    <a:pt x="4090162" y="190500"/>
                  </a:cubicBezTo>
                  <a:cubicBezTo>
                    <a:pt x="4082542" y="190500"/>
                    <a:pt x="4082542" y="182880"/>
                    <a:pt x="4074922" y="182880"/>
                  </a:cubicBezTo>
                  <a:close/>
                  <a:moveTo>
                    <a:pt x="2566797" y="106680"/>
                  </a:moveTo>
                  <a:cubicBezTo>
                    <a:pt x="2559177" y="91440"/>
                    <a:pt x="2574417" y="68580"/>
                    <a:pt x="2597277" y="60960"/>
                  </a:cubicBezTo>
                  <a:cubicBezTo>
                    <a:pt x="2612517" y="60960"/>
                    <a:pt x="2635377" y="76200"/>
                    <a:pt x="2635377" y="91440"/>
                  </a:cubicBezTo>
                  <a:cubicBezTo>
                    <a:pt x="2642997" y="114300"/>
                    <a:pt x="2627757" y="137160"/>
                    <a:pt x="2612517" y="137160"/>
                  </a:cubicBezTo>
                  <a:cubicBezTo>
                    <a:pt x="2604897" y="137160"/>
                    <a:pt x="2604897" y="137160"/>
                    <a:pt x="2604897" y="137160"/>
                  </a:cubicBezTo>
                  <a:cubicBezTo>
                    <a:pt x="2582037" y="137160"/>
                    <a:pt x="2566797" y="129540"/>
                    <a:pt x="2566797" y="106680"/>
                  </a:cubicBezTo>
                  <a:close/>
                  <a:moveTo>
                    <a:pt x="3869182" y="137160"/>
                  </a:moveTo>
                  <a:cubicBezTo>
                    <a:pt x="3846322" y="129540"/>
                    <a:pt x="3838702" y="114300"/>
                    <a:pt x="3838702" y="91440"/>
                  </a:cubicBezTo>
                  <a:cubicBezTo>
                    <a:pt x="3846322" y="68580"/>
                    <a:pt x="3861562" y="60960"/>
                    <a:pt x="3884422" y="60960"/>
                  </a:cubicBezTo>
                  <a:cubicBezTo>
                    <a:pt x="3907282" y="68580"/>
                    <a:pt x="3922522" y="83820"/>
                    <a:pt x="3914902" y="106680"/>
                  </a:cubicBezTo>
                  <a:cubicBezTo>
                    <a:pt x="3914902" y="121920"/>
                    <a:pt x="3899662" y="137160"/>
                    <a:pt x="3876802" y="137160"/>
                  </a:cubicBezTo>
                  <a:cubicBezTo>
                    <a:pt x="3876802" y="137160"/>
                    <a:pt x="3876802" y="137160"/>
                    <a:pt x="3869182" y="137160"/>
                  </a:cubicBezTo>
                  <a:close/>
                  <a:moveTo>
                    <a:pt x="2772410" y="68580"/>
                  </a:moveTo>
                  <a:cubicBezTo>
                    <a:pt x="2772410" y="45720"/>
                    <a:pt x="2787650" y="30480"/>
                    <a:pt x="2810510" y="30480"/>
                  </a:cubicBezTo>
                  <a:cubicBezTo>
                    <a:pt x="2825750" y="22860"/>
                    <a:pt x="2848610" y="38100"/>
                    <a:pt x="2848610" y="60960"/>
                  </a:cubicBezTo>
                  <a:cubicBezTo>
                    <a:pt x="2856230" y="83820"/>
                    <a:pt x="2840990" y="99060"/>
                    <a:pt x="2818130" y="106680"/>
                  </a:cubicBezTo>
                  <a:cubicBezTo>
                    <a:pt x="2818130" y="106680"/>
                    <a:pt x="2818130" y="106680"/>
                    <a:pt x="2810510" y="106680"/>
                  </a:cubicBezTo>
                  <a:cubicBezTo>
                    <a:pt x="2795270" y="106680"/>
                    <a:pt x="2780030" y="91440"/>
                    <a:pt x="2772410" y="68580"/>
                  </a:cubicBezTo>
                  <a:close/>
                  <a:moveTo>
                    <a:pt x="3663569" y="99060"/>
                  </a:moveTo>
                  <a:cubicBezTo>
                    <a:pt x="3640709" y="99060"/>
                    <a:pt x="3625469" y="83820"/>
                    <a:pt x="3633089" y="60960"/>
                  </a:cubicBezTo>
                  <a:cubicBezTo>
                    <a:pt x="3633089" y="38100"/>
                    <a:pt x="3648329" y="22860"/>
                    <a:pt x="3671189" y="22860"/>
                  </a:cubicBezTo>
                  <a:cubicBezTo>
                    <a:pt x="3694049" y="30480"/>
                    <a:pt x="3709289" y="45720"/>
                    <a:pt x="3701669" y="68580"/>
                  </a:cubicBezTo>
                  <a:cubicBezTo>
                    <a:pt x="3701669" y="91440"/>
                    <a:pt x="3686429" y="99060"/>
                    <a:pt x="3663569" y="99060"/>
                  </a:cubicBezTo>
                  <a:close/>
                  <a:moveTo>
                    <a:pt x="2985770" y="45720"/>
                  </a:moveTo>
                  <a:cubicBezTo>
                    <a:pt x="2985770" y="22860"/>
                    <a:pt x="3001010" y="7620"/>
                    <a:pt x="3023870" y="7620"/>
                  </a:cubicBezTo>
                  <a:cubicBezTo>
                    <a:pt x="3046730" y="7620"/>
                    <a:pt x="3061970" y="22860"/>
                    <a:pt x="3061970" y="38100"/>
                  </a:cubicBezTo>
                  <a:cubicBezTo>
                    <a:pt x="3061970" y="60960"/>
                    <a:pt x="3046730" y="83820"/>
                    <a:pt x="3031490" y="83820"/>
                  </a:cubicBezTo>
                  <a:cubicBezTo>
                    <a:pt x="3031490" y="83820"/>
                    <a:pt x="3023870" y="83820"/>
                    <a:pt x="3023870" y="83820"/>
                  </a:cubicBezTo>
                  <a:cubicBezTo>
                    <a:pt x="3008630" y="83820"/>
                    <a:pt x="2985770" y="68580"/>
                    <a:pt x="2985770" y="45720"/>
                  </a:cubicBezTo>
                  <a:close/>
                  <a:moveTo>
                    <a:pt x="3450336" y="83820"/>
                  </a:moveTo>
                  <a:cubicBezTo>
                    <a:pt x="3427476" y="76200"/>
                    <a:pt x="3412236" y="60960"/>
                    <a:pt x="3412236" y="38100"/>
                  </a:cubicBezTo>
                  <a:cubicBezTo>
                    <a:pt x="3419856" y="22860"/>
                    <a:pt x="3435096" y="0"/>
                    <a:pt x="3457956" y="7620"/>
                  </a:cubicBezTo>
                  <a:cubicBezTo>
                    <a:pt x="3480816" y="7620"/>
                    <a:pt x="3496056" y="22860"/>
                    <a:pt x="3488436" y="45720"/>
                  </a:cubicBezTo>
                  <a:cubicBezTo>
                    <a:pt x="3488436" y="68580"/>
                    <a:pt x="3473196" y="83820"/>
                    <a:pt x="3450336" y="83820"/>
                  </a:cubicBezTo>
                  <a:close/>
                  <a:moveTo>
                    <a:pt x="3199003" y="38100"/>
                  </a:moveTo>
                  <a:cubicBezTo>
                    <a:pt x="3199003" y="15240"/>
                    <a:pt x="3221863" y="0"/>
                    <a:pt x="3237103" y="0"/>
                  </a:cubicBezTo>
                  <a:cubicBezTo>
                    <a:pt x="3259963" y="0"/>
                    <a:pt x="3275203" y="15240"/>
                    <a:pt x="3275203" y="38100"/>
                  </a:cubicBezTo>
                  <a:cubicBezTo>
                    <a:pt x="3275203" y="60960"/>
                    <a:pt x="3259963" y="76200"/>
                    <a:pt x="3237103" y="76200"/>
                  </a:cubicBezTo>
                  <a:cubicBezTo>
                    <a:pt x="3221863" y="76200"/>
                    <a:pt x="3199003" y="60960"/>
                    <a:pt x="3199003" y="381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34" name="TextBox 24">
            <a:extLst>
              <a:ext uri="{FF2B5EF4-FFF2-40B4-BE49-F238E27FC236}">
                <a16:creationId xmlns="" xmlns:a16="http://schemas.microsoft.com/office/drawing/2014/main" id="{961280D2-F38C-9D00-F98E-7DE91ACDCF36}"/>
              </a:ext>
            </a:extLst>
          </p:cNvPr>
          <p:cNvSpPr txBox="1"/>
          <p:nvPr/>
        </p:nvSpPr>
        <p:spPr>
          <a:xfrm>
            <a:off x="9151733" y="3872184"/>
            <a:ext cx="2374533" cy="1614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sz="3100" b="1" dirty="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Cause and effect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4" grpId="0"/>
      <p:bldP spid="28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CDB95AE-470F-4CFD-9F7A-242925770447}"/>
              </a:ext>
            </a:extLst>
          </p:cNvPr>
          <p:cNvSpPr txBox="1"/>
          <p:nvPr/>
        </p:nvSpPr>
        <p:spPr>
          <a:xfrm>
            <a:off x="2592361" y="723903"/>
            <a:ext cx="13331886" cy="1800481"/>
          </a:xfrm>
          <a:prstGeom prst="rect">
            <a:avLst/>
          </a:prstGeom>
          <a:noFill/>
        </p:spPr>
        <p:txBody>
          <a:bodyPr wrap="square" lIns="137148" tIns="68574" rIns="137148" bIns="68574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1. Process</a:t>
            </a:r>
            <a:r>
              <a:rPr lang="en-US" sz="4400" u="sng" dirty="0"/>
              <a:t> </a:t>
            </a:r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flow</a:t>
            </a:r>
            <a:r>
              <a:rPr lang="en-US" sz="4400" u="sng" dirty="0"/>
              <a:t> </a:t>
            </a:r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diagram for Tartufo production process</a:t>
            </a:r>
          </a:p>
        </p:txBody>
      </p:sp>
      <p:pic>
        <p:nvPicPr>
          <p:cNvPr id="78" name="Picture 7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0" t="3086" r="1795" b="6928"/>
          <a:stretch/>
        </p:blipFill>
        <p:spPr bwMode="auto">
          <a:xfrm>
            <a:off x="990600" y="2324100"/>
            <a:ext cx="16535400" cy="7543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950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utput imag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95500"/>
            <a:ext cx="15621000" cy="81854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4736E35-701A-56A6-B817-BF09F2CEC13F}"/>
              </a:ext>
            </a:extLst>
          </p:cNvPr>
          <p:cNvSpPr txBox="1"/>
          <p:nvPr/>
        </p:nvSpPr>
        <p:spPr>
          <a:xfrm>
            <a:off x="2592361" y="723903"/>
            <a:ext cx="13331886" cy="969498"/>
          </a:xfrm>
          <a:prstGeom prst="rect">
            <a:avLst/>
          </a:prstGeom>
          <a:noFill/>
        </p:spPr>
        <p:txBody>
          <a:bodyPr wrap="square" lIns="137148" tIns="68574" rIns="137148" bIns="68574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2. Pareto chart</a:t>
            </a:r>
          </a:p>
        </p:txBody>
      </p:sp>
    </p:spTree>
    <p:extLst>
      <p:ext uri="{BB962C8B-B14F-4D97-AF65-F5344CB8AC3E}">
        <p14:creationId xmlns:p14="http://schemas.microsoft.com/office/powerpoint/2010/main" val="306518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8"/>
          <a:stretch/>
        </p:blipFill>
        <p:spPr bwMode="auto">
          <a:xfrm>
            <a:off x="1219200" y="1951121"/>
            <a:ext cx="16535400" cy="77643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25027D5-1878-CF70-B3F7-555982C42BB3}"/>
              </a:ext>
            </a:extLst>
          </p:cNvPr>
          <p:cNvSpPr txBox="1"/>
          <p:nvPr/>
        </p:nvSpPr>
        <p:spPr>
          <a:xfrm>
            <a:off x="2478057" y="571500"/>
            <a:ext cx="13331886" cy="969498"/>
          </a:xfrm>
          <a:prstGeom prst="rect">
            <a:avLst/>
          </a:prstGeom>
          <a:noFill/>
        </p:spPr>
        <p:txBody>
          <a:bodyPr wrap="square" lIns="137148" tIns="68574" rIns="137148" bIns="68574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3. Histogram of weight</a:t>
            </a:r>
          </a:p>
        </p:txBody>
      </p:sp>
    </p:spTree>
    <p:extLst>
      <p:ext uri="{BB962C8B-B14F-4D97-AF65-F5344CB8AC3E}">
        <p14:creationId xmlns:p14="http://schemas.microsoft.com/office/powerpoint/2010/main" val="234099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62"/>
          <a:stretch/>
        </p:blipFill>
        <p:spPr bwMode="auto">
          <a:xfrm>
            <a:off x="685800" y="2187742"/>
            <a:ext cx="17602200" cy="807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540231" y="647700"/>
            <a:ext cx="11207540" cy="1569652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en-US" sz="4800" b="1" u="sng" dirty="0">
                <a:solidFill>
                  <a:srgbClr val="2B2B35"/>
                </a:solidFill>
                <a:latin typeface="Roboto"/>
                <a:cs typeface="Farsi Simple Outline" pitchFamily="2" charset="-78"/>
              </a:rPr>
              <a:t>4. Cause and Effect Diagram </a:t>
            </a:r>
          </a:p>
          <a:p>
            <a:pPr lvl="5" algn="ctr"/>
            <a:r>
              <a:rPr lang="en-US" sz="4800" b="1" u="sng" dirty="0">
                <a:solidFill>
                  <a:srgbClr val="2B2B35"/>
                </a:solidFill>
                <a:latin typeface="Roboto"/>
                <a:cs typeface="Farsi Simple Outline" pitchFamily="2" charset="-78"/>
              </a:rPr>
              <a:t>for weight discrepancies defect</a:t>
            </a:r>
            <a:endParaRPr lang="en-US" sz="4800" u="sng" dirty="0">
              <a:cs typeface="Farsi Simple Outline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356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1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" t="7729" r="1067" b="2946"/>
          <a:stretch/>
        </p:blipFill>
        <p:spPr bwMode="auto">
          <a:xfrm>
            <a:off x="228600" y="1638300"/>
            <a:ext cx="18059400" cy="84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323EDD0-2EE3-6CE8-EB5C-CB542B67F59A}"/>
              </a:ext>
            </a:extLst>
          </p:cNvPr>
          <p:cNvSpPr txBox="1"/>
          <p:nvPr/>
        </p:nvSpPr>
        <p:spPr>
          <a:xfrm>
            <a:off x="2478057" y="571500"/>
            <a:ext cx="13331886" cy="969498"/>
          </a:xfrm>
          <a:prstGeom prst="rect">
            <a:avLst/>
          </a:prstGeom>
          <a:noFill/>
        </p:spPr>
        <p:txBody>
          <a:bodyPr wrap="square" lIns="137148" tIns="68574" rIns="137148" bIns="68574" rtlCol="0">
            <a:spAutoFit/>
          </a:bodyPr>
          <a:lstStyle/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5. Run chart of weight</a:t>
            </a:r>
          </a:p>
        </p:txBody>
      </p:sp>
    </p:spTree>
    <p:extLst>
      <p:ext uri="{BB962C8B-B14F-4D97-AF65-F5344CB8AC3E}">
        <p14:creationId xmlns:p14="http://schemas.microsoft.com/office/powerpoint/2010/main" val="314211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5"/>
          <p:cNvSpPr/>
          <p:nvPr/>
        </p:nvSpPr>
        <p:spPr>
          <a:xfrm>
            <a:off x="4599029" y="8863052"/>
            <a:ext cx="1310250" cy="601100"/>
          </a:xfrm>
          <a:custGeom>
            <a:avLst/>
            <a:gdLst/>
            <a:ahLst/>
            <a:cxnLst/>
            <a:rect l="l" t="t" r="r" b="b"/>
            <a:pathLst>
              <a:path w="26205" h="12022" fill="none" extrusionOk="0">
                <a:moveTo>
                  <a:pt x="13891" y="0"/>
                </a:moveTo>
                <a:lnTo>
                  <a:pt x="12155" y="5593"/>
                </a:lnTo>
                <a:lnTo>
                  <a:pt x="12155" y="5593"/>
                </a:lnTo>
                <a:lnTo>
                  <a:pt x="11744" y="5468"/>
                </a:lnTo>
                <a:lnTo>
                  <a:pt x="10597" y="5110"/>
                </a:lnTo>
                <a:lnTo>
                  <a:pt x="8868" y="4566"/>
                </a:lnTo>
                <a:lnTo>
                  <a:pt x="7834" y="4235"/>
                </a:lnTo>
                <a:lnTo>
                  <a:pt x="6707" y="3870"/>
                </a:lnTo>
                <a:lnTo>
                  <a:pt x="7091" y="4394"/>
                </a:lnTo>
                <a:lnTo>
                  <a:pt x="7091" y="4394"/>
                </a:lnTo>
                <a:lnTo>
                  <a:pt x="6840" y="4334"/>
                </a:lnTo>
                <a:lnTo>
                  <a:pt x="6555" y="4255"/>
                </a:lnTo>
                <a:lnTo>
                  <a:pt x="6237" y="4155"/>
                </a:lnTo>
                <a:lnTo>
                  <a:pt x="5885" y="4043"/>
                </a:lnTo>
                <a:lnTo>
                  <a:pt x="5508" y="3917"/>
                </a:lnTo>
                <a:lnTo>
                  <a:pt x="5110" y="3771"/>
                </a:lnTo>
                <a:lnTo>
                  <a:pt x="4228" y="3453"/>
                </a:lnTo>
                <a:lnTo>
                  <a:pt x="3274" y="3088"/>
                </a:lnTo>
                <a:lnTo>
                  <a:pt x="2247" y="2684"/>
                </a:lnTo>
                <a:lnTo>
                  <a:pt x="1167" y="2253"/>
                </a:lnTo>
                <a:lnTo>
                  <a:pt x="47" y="1796"/>
                </a:lnTo>
                <a:lnTo>
                  <a:pt x="47" y="1796"/>
                </a:lnTo>
                <a:lnTo>
                  <a:pt x="0" y="6694"/>
                </a:lnTo>
                <a:lnTo>
                  <a:pt x="0" y="6694"/>
                </a:lnTo>
                <a:lnTo>
                  <a:pt x="0" y="6912"/>
                </a:lnTo>
                <a:lnTo>
                  <a:pt x="7" y="7131"/>
                </a:lnTo>
                <a:lnTo>
                  <a:pt x="27" y="7350"/>
                </a:lnTo>
                <a:lnTo>
                  <a:pt x="53" y="7555"/>
                </a:lnTo>
                <a:lnTo>
                  <a:pt x="86" y="7767"/>
                </a:lnTo>
                <a:lnTo>
                  <a:pt x="139" y="7966"/>
                </a:lnTo>
                <a:lnTo>
                  <a:pt x="199" y="8165"/>
                </a:lnTo>
                <a:lnTo>
                  <a:pt x="279" y="8364"/>
                </a:lnTo>
                <a:lnTo>
                  <a:pt x="325" y="8456"/>
                </a:lnTo>
                <a:lnTo>
                  <a:pt x="371" y="8549"/>
                </a:lnTo>
                <a:lnTo>
                  <a:pt x="424" y="8642"/>
                </a:lnTo>
                <a:lnTo>
                  <a:pt x="477" y="8735"/>
                </a:lnTo>
                <a:lnTo>
                  <a:pt x="537" y="8828"/>
                </a:lnTo>
                <a:lnTo>
                  <a:pt x="603" y="8914"/>
                </a:lnTo>
                <a:lnTo>
                  <a:pt x="676" y="9007"/>
                </a:lnTo>
                <a:lnTo>
                  <a:pt x="749" y="9093"/>
                </a:lnTo>
                <a:lnTo>
                  <a:pt x="829" y="9179"/>
                </a:lnTo>
                <a:lnTo>
                  <a:pt x="915" y="9265"/>
                </a:lnTo>
                <a:lnTo>
                  <a:pt x="1008" y="9345"/>
                </a:lnTo>
                <a:lnTo>
                  <a:pt x="1100" y="9431"/>
                </a:lnTo>
                <a:lnTo>
                  <a:pt x="1206" y="9510"/>
                </a:lnTo>
                <a:lnTo>
                  <a:pt x="1312" y="9590"/>
                </a:lnTo>
                <a:lnTo>
                  <a:pt x="1425" y="9669"/>
                </a:lnTo>
                <a:lnTo>
                  <a:pt x="1544" y="9742"/>
                </a:lnTo>
                <a:lnTo>
                  <a:pt x="1670" y="9822"/>
                </a:lnTo>
                <a:lnTo>
                  <a:pt x="1803" y="9895"/>
                </a:lnTo>
                <a:lnTo>
                  <a:pt x="1942" y="9968"/>
                </a:lnTo>
                <a:lnTo>
                  <a:pt x="2081" y="10040"/>
                </a:lnTo>
                <a:lnTo>
                  <a:pt x="2234" y="10107"/>
                </a:lnTo>
                <a:lnTo>
                  <a:pt x="2393" y="10173"/>
                </a:lnTo>
                <a:lnTo>
                  <a:pt x="2558" y="10239"/>
                </a:lnTo>
                <a:lnTo>
                  <a:pt x="2731" y="10306"/>
                </a:lnTo>
                <a:lnTo>
                  <a:pt x="3095" y="10431"/>
                </a:lnTo>
                <a:lnTo>
                  <a:pt x="3493" y="10551"/>
                </a:lnTo>
                <a:lnTo>
                  <a:pt x="3924" y="10663"/>
                </a:lnTo>
                <a:lnTo>
                  <a:pt x="4388" y="10769"/>
                </a:lnTo>
                <a:lnTo>
                  <a:pt x="4885" y="10875"/>
                </a:lnTo>
                <a:lnTo>
                  <a:pt x="5415" y="10968"/>
                </a:lnTo>
                <a:lnTo>
                  <a:pt x="5978" y="11054"/>
                </a:lnTo>
                <a:lnTo>
                  <a:pt x="6588" y="11134"/>
                </a:lnTo>
                <a:lnTo>
                  <a:pt x="7231" y="11200"/>
                </a:lnTo>
                <a:lnTo>
                  <a:pt x="7913" y="11266"/>
                </a:lnTo>
                <a:lnTo>
                  <a:pt x="8636" y="11326"/>
                </a:lnTo>
                <a:lnTo>
                  <a:pt x="9398" y="11373"/>
                </a:lnTo>
                <a:lnTo>
                  <a:pt x="9398" y="11373"/>
                </a:lnTo>
                <a:lnTo>
                  <a:pt x="10968" y="11459"/>
                </a:lnTo>
                <a:lnTo>
                  <a:pt x="12532" y="11538"/>
                </a:lnTo>
                <a:lnTo>
                  <a:pt x="14063" y="11611"/>
                </a:lnTo>
                <a:lnTo>
                  <a:pt x="15568" y="11677"/>
                </a:lnTo>
                <a:lnTo>
                  <a:pt x="17013" y="11737"/>
                </a:lnTo>
                <a:lnTo>
                  <a:pt x="18404" y="11790"/>
                </a:lnTo>
                <a:lnTo>
                  <a:pt x="20949" y="11876"/>
                </a:lnTo>
                <a:lnTo>
                  <a:pt x="23103" y="11942"/>
                </a:lnTo>
                <a:lnTo>
                  <a:pt x="24760" y="11989"/>
                </a:lnTo>
                <a:lnTo>
                  <a:pt x="26205" y="12022"/>
                </a:lnTo>
                <a:lnTo>
                  <a:pt x="13891" y="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defTabSz="1828618">
              <a:buClr>
                <a:srgbClr val="000000"/>
              </a:buClr>
            </a:pPr>
            <a:endParaRPr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grpSp>
        <p:nvGrpSpPr>
          <p:cNvPr id="49" name="Google Shape;49;p15"/>
          <p:cNvGrpSpPr/>
          <p:nvPr/>
        </p:nvGrpSpPr>
        <p:grpSpPr>
          <a:xfrm>
            <a:off x="1319666" y="1977364"/>
            <a:ext cx="8738736" cy="6595140"/>
            <a:chOff x="523900" y="1249126"/>
            <a:chExt cx="3021525" cy="2645249"/>
          </a:xfrm>
        </p:grpSpPr>
        <p:sp>
          <p:nvSpPr>
            <p:cNvPr id="50" name="Google Shape;50;p15"/>
            <p:cNvSpPr/>
            <p:nvPr/>
          </p:nvSpPr>
          <p:spPr>
            <a:xfrm>
              <a:off x="523900" y="3762375"/>
              <a:ext cx="2824200" cy="1320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1828618">
                <a:buClr>
                  <a:srgbClr val="000000"/>
                </a:buClr>
              </a:pPr>
              <a:endParaRPr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51" name="Google Shape;51;p15"/>
            <p:cNvGrpSpPr/>
            <p:nvPr/>
          </p:nvGrpSpPr>
          <p:grpSpPr>
            <a:xfrm>
              <a:off x="694638" y="1249126"/>
              <a:ext cx="2850787" cy="2580084"/>
              <a:chOff x="915800" y="238125"/>
              <a:chExt cx="5788400" cy="5238750"/>
            </a:xfrm>
          </p:grpSpPr>
          <p:sp>
            <p:nvSpPr>
              <p:cNvPr id="52" name="Google Shape;52;p15"/>
              <p:cNvSpPr/>
              <p:nvPr/>
            </p:nvSpPr>
            <p:spPr>
              <a:xfrm>
                <a:off x="2115275" y="5325950"/>
                <a:ext cx="2487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9949" h="1400" extrusionOk="0">
                    <a:moveTo>
                      <a:pt x="0" y="1"/>
                    </a:moveTo>
                    <a:lnTo>
                      <a:pt x="1839" y="363"/>
                    </a:lnTo>
                    <a:lnTo>
                      <a:pt x="3679" y="718"/>
                    </a:lnTo>
                    <a:lnTo>
                      <a:pt x="5527" y="1063"/>
                    </a:lnTo>
                    <a:lnTo>
                      <a:pt x="7375" y="1400"/>
                    </a:lnTo>
                    <a:lnTo>
                      <a:pt x="9948" y="140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FD2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" name="Google Shape;53;p15"/>
              <p:cNvSpPr/>
              <p:nvPr/>
            </p:nvSpPr>
            <p:spPr>
              <a:xfrm>
                <a:off x="1638800" y="3214125"/>
                <a:ext cx="3501300" cy="2092425"/>
              </a:xfrm>
              <a:custGeom>
                <a:avLst/>
                <a:gdLst/>
                <a:ahLst/>
                <a:cxnLst/>
                <a:rect l="l" t="t" r="r" b="b"/>
                <a:pathLst>
                  <a:path w="140052" h="83697" extrusionOk="0">
                    <a:moveTo>
                      <a:pt x="5717" y="1"/>
                    </a:moveTo>
                    <a:lnTo>
                      <a:pt x="5441" y="10"/>
                    </a:lnTo>
                    <a:lnTo>
                      <a:pt x="5164" y="27"/>
                    </a:lnTo>
                    <a:lnTo>
                      <a:pt x="4897" y="61"/>
                    </a:lnTo>
                    <a:lnTo>
                      <a:pt x="4638" y="105"/>
                    </a:lnTo>
                    <a:lnTo>
                      <a:pt x="4379" y="165"/>
                    </a:lnTo>
                    <a:lnTo>
                      <a:pt x="4128" y="234"/>
                    </a:lnTo>
                    <a:lnTo>
                      <a:pt x="3878" y="320"/>
                    </a:lnTo>
                    <a:lnTo>
                      <a:pt x="3636" y="407"/>
                    </a:lnTo>
                    <a:lnTo>
                      <a:pt x="3394" y="519"/>
                    </a:lnTo>
                    <a:lnTo>
                      <a:pt x="3161" y="631"/>
                    </a:lnTo>
                    <a:lnTo>
                      <a:pt x="2936" y="761"/>
                    </a:lnTo>
                    <a:lnTo>
                      <a:pt x="2721" y="899"/>
                    </a:lnTo>
                    <a:lnTo>
                      <a:pt x="2513" y="1046"/>
                    </a:lnTo>
                    <a:lnTo>
                      <a:pt x="2306" y="1201"/>
                    </a:lnTo>
                    <a:lnTo>
                      <a:pt x="2116" y="1374"/>
                    </a:lnTo>
                    <a:lnTo>
                      <a:pt x="1926" y="1547"/>
                    </a:lnTo>
                    <a:lnTo>
                      <a:pt x="1753" y="1737"/>
                    </a:lnTo>
                    <a:lnTo>
                      <a:pt x="1581" y="1927"/>
                    </a:lnTo>
                    <a:lnTo>
                      <a:pt x="1425" y="2125"/>
                    </a:lnTo>
                    <a:lnTo>
                      <a:pt x="1270" y="2333"/>
                    </a:lnTo>
                    <a:lnTo>
                      <a:pt x="1132" y="2557"/>
                    </a:lnTo>
                    <a:lnTo>
                      <a:pt x="1002" y="2773"/>
                    </a:lnTo>
                    <a:lnTo>
                      <a:pt x="881" y="3006"/>
                    </a:lnTo>
                    <a:lnTo>
                      <a:pt x="778" y="3239"/>
                    </a:lnTo>
                    <a:lnTo>
                      <a:pt x="674" y="3481"/>
                    </a:lnTo>
                    <a:lnTo>
                      <a:pt x="596" y="3731"/>
                    </a:lnTo>
                    <a:lnTo>
                      <a:pt x="519" y="3982"/>
                    </a:lnTo>
                    <a:lnTo>
                      <a:pt x="458" y="4241"/>
                    </a:lnTo>
                    <a:lnTo>
                      <a:pt x="406" y="4509"/>
                    </a:lnTo>
                    <a:lnTo>
                      <a:pt x="372" y="4776"/>
                    </a:lnTo>
                    <a:lnTo>
                      <a:pt x="354" y="5044"/>
                    </a:lnTo>
                    <a:lnTo>
                      <a:pt x="346" y="5320"/>
                    </a:lnTo>
                    <a:lnTo>
                      <a:pt x="0" y="77704"/>
                    </a:lnTo>
                    <a:lnTo>
                      <a:pt x="0" y="77980"/>
                    </a:lnTo>
                    <a:lnTo>
                      <a:pt x="26" y="78256"/>
                    </a:lnTo>
                    <a:lnTo>
                      <a:pt x="52" y="78524"/>
                    </a:lnTo>
                    <a:lnTo>
                      <a:pt x="104" y="78783"/>
                    </a:lnTo>
                    <a:lnTo>
                      <a:pt x="164" y="79042"/>
                    </a:lnTo>
                    <a:lnTo>
                      <a:pt x="234" y="79301"/>
                    </a:lnTo>
                    <a:lnTo>
                      <a:pt x="311" y="79552"/>
                    </a:lnTo>
                    <a:lnTo>
                      <a:pt x="406" y="79793"/>
                    </a:lnTo>
                    <a:lnTo>
                      <a:pt x="519" y="80026"/>
                    </a:lnTo>
                    <a:lnTo>
                      <a:pt x="631" y="80260"/>
                    </a:lnTo>
                    <a:lnTo>
                      <a:pt x="760" y="80484"/>
                    </a:lnTo>
                    <a:lnTo>
                      <a:pt x="899" y="80700"/>
                    </a:lnTo>
                    <a:lnTo>
                      <a:pt x="1045" y="80907"/>
                    </a:lnTo>
                    <a:lnTo>
                      <a:pt x="1201" y="81115"/>
                    </a:lnTo>
                    <a:lnTo>
                      <a:pt x="1373" y="81305"/>
                    </a:lnTo>
                    <a:lnTo>
                      <a:pt x="1546" y="81495"/>
                    </a:lnTo>
                    <a:lnTo>
                      <a:pt x="1728" y="81676"/>
                    </a:lnTo>
                    <a:lnTo>
                      <a:pt x="1926" y="81840"/>
                    </a:lnTo>
                    <a:lnTo>
                      <a:pt x="2125" y="82004"/>
                    </a:lnTo>
                    <a:lnTo>
                      <a:pt x="2332" y="82151"/>
                    </a:lnTo>
                    <a:lnTo>
                      <a:pt x="2548" y="82289"/>
                    </a:lnTo>
                    <a:lnTo>
                      <a:pt x="2772" y="82419"/>
                    </a:lnTo>
                    <a:lnTo>
                      <a:pt x="3006" y="82539"/>
                    </a:lnTo>
                    <a:lnTo>
                      <a:pt x="3239" y="82652"/>
                    </a:lnTo>
                    <a:lnTo>
                      <a:pt x="3481" y="82747"/>
                    </a:lnTo>
                    <a:lnTo>
                      <a:pt x="3731" y="82833"/>
                    </a:lnTo>
                    <a:lnTo>
                      <a:pt x="3981" y="82902"/>
                    </a:lnTo>
                    <a:lnTo>
                      <a:pt x="4240" y="82963"/>
                    </a:lnTo>
                    <a:lnTo>
                      <a:pt x="4508" y="83014"/>
                    </a:lnTo>
                    <a:lnTo>
                      <a:pt x="4776" y="83049"/>
                    </a:lnTo>
                    <a:lnTo>
                      <a:pt x="5044" y="83066"/>
                    </a:lnTo>
                    <a:lnTo>
                      <a:pt x="5320" y="83075"/>
                    </a:lnTo>
                    <a:lnTo>
                      <a:pt x="134335" y="83697"/>
                    </a:lnTo>
                    <a:lnTo>
                      <a:pt x="134611" y="83688"/>
                    </a:lnTo>
                    <a:lnTo>
                      <a:pt x="134879" y="83671"/>
                    </a:lnTo>
                    <a:lnTo>
                      <a:pt x="135147" y="83636"/>
                    </a:lnTo>
                    <a:lnTo>
                      <a:pt x="135414" y="83593"/>
                    </a:lnTo>
                    <a:lnTo>
                      <a:pt x="135673" y="83532"/>
                    </a:lnTo>
                    <a:lnTo>
                      <a:pt x="135924" y="83463"/>
                    </a:lnTo>
                    <a:lnTo>
                      <a:pt x="136174" y="83377"/>
                    </a:lnTo>
                    <a:lnTo>
                      <a:pt x="136416" y="83282"/>
                    </a:lnTo>
                    <a:lnTo>
                      <a:pt x="136649" y="83178"/>
                    </a:lnTo>
                    <a:lnTo>
                      <a:pt x="136882" y="83058"/>
                    </a:lnTo>
                    <a:lnTo>
                      <a:pt x="137107" y="82937"/>
                    </a:lnTo>
                    <a:lnTo>
                      <a:pt x="137323" y="82798"/>
                    </a:lnTo>
                    <a:lnTo>
                      <a:pt x="137539" y="82652"/>
                    </a:lnTo>
                    <a:lnTo>
                      <a:pt x="137737" y="82488"/>
                    </a:lnTo>
                    <a:lnTo>
                      <a:pt x="137936" y="82324"/>
                    </a:lnTo>
                    <a:lnTo>
                      <a:pt x="138117" y="82151"/>
                    </a:lnTo>
                    <a:lnTo>
                      <a:pt x="138299" y="81961"/>
                    </a:lnTo>
                    <a:lnTo>
                      <a:pt x="138463" y="81771"/>
                    </a:lnTo>
                    <a:lnTo>
                      <a:pt x="138627" y="81564"/>
                    </a:lnTo>
                    <a:lnTo>
                      <a:pt x="138773" y="81356"/>
                    </a:lnTo>
                    <a:lnTo>
                      <a:pt x="138920" y="81140"/>
                    </a:lnTo>
                    <a:lnTo>
                      <a:pt x="139050" y="80916"/>
                    </a:lnTo>
                    <a:lnTo>
                      <a:pt x="139162" y="80691"/>
                    </a:lnTo>
                    <a:lnTo>
                      <a:pt x="139274" y="80450"/>
                    </a:lnTo>
                    <a:lnTo>
                      <a:pt x="139369" y="80208"/>
                    </a:lnTo>
                    <a:lnTo>
                      <a:pt x="139456" y="79966"/>
                    </a:lnTo>
                    <a:lnTo>
                      <a:pt x="139525" y="79707"/>
                    </a:lnTo>
                    <a:lnTo>
                      <a:pt x="139594" y="79448"/>
                    </a:lnTo>
                    <a:lnTo>
                      <a:pt x="139637" y="79189"/>
                    </a:lnTo>
                    <a:lnTo>
                      <a:pt x="139672" y="78921"/>
                    </a:lnTo>
                    <a:lnTo>
                      <a:pt x="139697" y="78653"/>
                    </a:lnTo>
                    <a:lnTo>
                      <a:pt x="139706" y="78377"/>
                    </a:lnTo>
                    <a:lnTo>
                      <a:pt x="140052" y="5985"/>
                    </a:lnTo>
                    <a:lnTo>
                      <a:pt x="140043" y="5709"/>
                    </a:lnTo>
                    <a:lnTo>
                      <a:pt x="140026" y="5441"/>
                    </a:lnTo>
                    <a:lnTo>
                      <a:pt x="139991" y="5174"/>
                    </a:lnTo>
                    <a:lnTo>
                      <a:pt x="139948" y="4906"/>
                    </a:lnTo>
                    <a:lnTo>
                      <a:pt x="139887" y="4647"/>
                    </a:lnTo>
                    <a:lnTo>
                      <a:pt x="139818" y="4396"/>
                    </a:lnTo>
                    <a:lnTo>
                      <a:pt x="139732" y="4146"/>
                    </a:lnTo>
                    <a:lnTo>
                      <a:pt x="139637" y="3904"/>
                    </a:lnTo>
                    <a:lnTo>
                      <a:pt x="139533" y="3671"/>
                    </a:lnTo>
                    <a:lnTo>
                      <a:pt x="139413" y="3438"/>
                    </a:lnTo>
                    <a:lnTo>
                      <a:pt x="139292" y="3213"/>
                    </a:lnTo>
                    <a:lnTo>
                      <a:pt x="139153" y="2997"/>
                    </a:lnTo>
                    <a:lnTo>
                      <a:pt x="138998" y="2782"/>
                    </a:lnTo>
                    <a:lnTo>
                      <a:pt x="138843" y="2583"/>
                    </a:lnTo>
                    <a:lnTo>
                      <a:pt x="138678" y="2384"/>
                    </a:lnTo>
                    <a:lnTo>
                      <a:pt x="138497" y="2203"/>
                    </a:lnTo>
                    <a:lnTo>
                      <a:pt x="138316" y="2022"/>
                    </a:lnTo>
                    <a:lnTo>
                      <a:pt x="138126" y="1858"/>
                    </a:lnTo>
                    <a:lnTo>
                      <a:pt x="137919" y="1693"/>
                    </a:lnTo>
                    <a:lnTo>
                      <a:pt x="137711" y="1547"/>
                    </a:lnTo>
                    <a:lnTo>
                      <a:pt x="137495" y="1400"/>
                    </a:lnTo>
                    <a:lnTo>
                      <a:pt x="137271" y="1270"/>
                    </a:lnTo>
                    <a:lnTo>
                      <a:pt x="137046" y="1158"/>
                    </a:lnTo>
                    <a:lnTo>
                      <a:pt x="136805" y="1046"/>
                    </a:lnTo>
                    <a:lnTo>
                      <a:pt x="136563" y="951"/>
                    </a:lnTo>
                    <a:lnTo>
                      <a:pt x="136321" y="864"/>
                    </a:lnTo>
                    <a:lnTo>
                      <a:pt x="136062" y="795"/>
                    </a:lnTo>
                    <a:lnTo>
                      <a:pt x="135803" y="726"/>
                    </a:lnTo>
                    <a:lnTo>
                      <a:pt x="135544" y="683"/>
                    </a:lnTo>
                    <a:lnTo>
                      <a:pt x="135276" y="649"/>
                    </a:lnTo>
                    <a:lnTo>
                      <a:pt x="135000" y="623"/>
                    </a:lnTo>
                    <a:lnTo>
                      <a:pt x="134732" y="614"/>
                    </a:lnTo>
                    <a:lnTo>
                      <a:pt x="5717" y="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" name="Google Shape;54;p15"/>
              <p:cNvSpPr/>
              <p:nvPr/>
            </p:nvSpPr>
            <p:spPr>
              <a:xfrm>
                <a:off x="3378200" y="3247600"/>
                <a:ext cx="31975" cy="31975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1279" extrusionOk="0">
                    <a:moveTo>
                      <a:pt x="580" y="0"/>
                    </a:moveTo>
                    <a:lnTo>
                      <a:pt x="510" y="18"/>
                    </a:lnTo>
                    <a:lnTo>
                      <a:pt x="450" y="26"/>
                    </a:lnTo>
                    <a:lnTo>
                      <a:pt x="390" y="52"/>
                    </a:lnTo>
                    <a:lnTo>
                      <a:pt x="338" y="78"/>
                    </a:lnTo>
                    <a:lnTo>
                      <a:pt x="286" y="113"/>
                    </a:lnTo>
                    <a:lnTo>
                      <a:pt x="234" y="147"/>
                    </a:lnTo>
                    <a:lnTo>
                      <a:pt x="191" y="190"/>
                    </a:lnTo>
                    <a:lnTo>
                      <a:pt x="148" y="234"/>
                    </a:lnTo>
                    <a:lnTo>
                      <a:pt x="113" y="277"/>
                    </a:lnTo>
                    <a:lnTo>
                      <a:pt x="79" y="337"/>
                    </a:lnTo>
                    <a:lnTo>
                      <a:pt x="53" y="389"/>
                    </a:lnTo>
                    <a:lnTo>
                      <a:pt x="27" y="449"/>
                    </a:lnTo>
                    <a:lnTo>
                      <a:pt x="10" y="510"/>
                    </a:lnTo>
                    <a:lnTo>
                      <a:pt x="1" y="570"/>
                    </a:lnTo>
                    <a:lnTo>
                      <a:pt x="1" y="639"/>
                    </a:lnTo>
                    <a:lnTo>
                      <a:pt x="1" y="700"/>
                    </a:lnTo>
                    <a:lnTo>
                      <a:pt x="10" y="769"/>
                    </a:lnTo>
                    <a:lnTo>
                      <a:pt x="27" y="829"/>
                    </a:lnTo>
                    <a:lnTo>
                      <a:pt x="44" y="890"/>
                    </a:lnTo>
                    <a:lnTo>
                      <a:pt x="79" y="942"/>
                    </a:lnTo>
                    <a:lnTo>
                      <a:pt x="105" y="994"/>
                    </a:lnTo>
                    <a:lnTo>
                      <a:pt x="139" y="1045"/>
                    </a:lnTo>
                    <a:lnTo>
                      <a:pt x="182" y="1089"/>
                    </a:lnTo>
                    <a:lnTo>
                      <a:pt x="225" y="1132"/>
                    </a:lnTo>
                    <a:lnTo>
                      <a:pt x="277" y="1166"/>
                    </a:lnTo>
                    <a:lnTo>
                      <a:pt x="329" y="1201"/>
                    </a:lnTo>
                    <a:lnTo>
                      <a:pt x="390" y="1227"/>
                    </a:lnTo>
                    <a:lnTo>
                      <a:pt x="441" y="1253"/>
                    </a:lnTo>
                    <a:lnTo>
                      <a:pt x="510" y="1270"/>
                    </a:lnTo>
                    <a:lnTo>
                      <a:pt x="571" y="1278"/>
                    </a:lnTo>
                    <a:lnTo>
                      <a:pt x="700" y="1278"/>
                    </a:lnTo>
                    <a:lnTo>
                      <a:pt x="761" y="1270"/>
                    </a:lnTo>
                    <a:lnTo>
                      <a:pt x="821" y="1253"/>
                    </a:lnTo>
                    <a:lnTo>
                      <a:pt x="882" y="1227"/>
                    </a:lnTo>
                    <a:lnTo>
                      <a:pt x="942" y="1201"/>
                    </a:lnTo>
                    <a:lnTo>
                      <a:pt x="994" y="1175"/>
                    </a:lnTo>
                    <a:lnTo>
                      <a:pt x="1046" y="1132"/>
                    </a:lnTo>
                    <a:lnTo>
                      <a:pt x="1089" y="1097"/>
                    </a:lnTo>
                    <a:lnTo>
                      <a:pt x="1132" y="1045"/>
                    </a:lnTo>
                    <a:lnTo>
                      <a:pt x="1167" y="1002"/>
                    </a:lnTo>
                    <a:lnTo>
                      <a:pt x="1201" y="950"/>
                    </a:lnTo>
                    <a:lnTo>
                      <a:pt x="1227" y="890"/>
                    </a:lnTo>
                    <a:lnTo>
                      <a:pt x="1244" y="829"/>
                    </a:lnTo>
                    <a:lnTo>
                      <a:pt x="1262" y="769"/>
                    </a:lnTo>
                    <a:lnTo>
                      <a:pt x="1270" y="709"/>
                    </a:lnTo>
                    <a:lnTo>
                      <a:pt x="1279" y="639"/>
                    </a:lnTo>
                    <a:lnTo>
                      <a:pt x="1270" y="579"/>
                    </a:lnTo>
                    <a:lnTo>
                      <a:pt x="1262" y="519"/>
                    </a:lnTo>
                    <a:lnTo>
                      <a:pt x="1253" y="449"/>
                    </a:lnTo>
                    <a:lnTo>
                      <a:pt x="1227" y="398"/>
                    </a:lnTo>
                    <a:lnTo>
                      <a:pt x="1201" y="337"/>
                    </a:lnTo>
                    <a:lnTo>
                      <a:pt x="1167" y="285"/>
                    </a:lnTo>
                    <a:lnTo>
                      <a:pt x="1132" y="234"/>
                    </a:lnTo>
                    <a:lnTo>
                      <a:pt x="1089" y="190"/>
                    </a:lnTo>
                    <a:lnTo>
                      <a:pt x="1046" y="147"/>
                    </a:lnTo>
                    <a:lnTo>
                      <a:pt x="994" y="113"/>
                    </a:lnTo>
                    <a:lnTo>
                      <a:pt x="942" y="78"/>
                    </a:lnTo>
                    <a:lnTo>
                      <a:pt x="890" y="52"/>
                    </a:lnTo>
                    <a:lnTo>
                      <a:pt x="830" y="35"/>
                    </a:lnTo>
                    <a:lnTo>
                      <a:pt x="769" y="18"/>
                    </a:lnTo>
                    <a:lnTo>
                      <a:pt x="709" y="9"/>
                    </a:lnTo>
                    <a:lnTo>
                      <a:pt x="640" y="0"/>
                    </a:lnTo>
                    <a:close/>
                  </a:path>
                </a:pathLst>
              </a:custGeom>
              <a:solidFill>
                <a:srgbClr val="3338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" name="Google Shape;55;p15"/>
              <p:cNvSpPr/>
              <p:nvPr/>
            </p:nvSpPr>
            <p:spPr>
              <a:xfrm>
                <a:off x="1379525" y="5291850"/>
                <a:ext cx="4009700" cy="185025"/>
              </a:xfrm>
              <a:custGeom>
                <a:avLst/>
                <a:gdLst/>
                <a:ahLst/>
                <a:cxnLst/>
                <a:rect l="l" t="t" r="r" b="b"/>
                <a:pathLst>
                  <a:path w="160388" h="7401" extrusionOk="0">
                    <a:moveTo>
                      <a:pt x="0" y="0"/>
                    </a:moveTo>
                    <a:lnTo>
                      <a:pt x="9" y="346"/>
                    </a:lnTo>
                    <a:lnTo>
                      <a:pt x="35" y="683"/>
                    </a:lnTo>
                    <a:lnTo>
                      <a:pt x="78" y="1019"/>
                    </a:lnTo>
                    <a:lnTo>
                      <a:pt x="130" y="1347"/>
                    </a:lnTo>
                    <a:lnTo>
                      <a:pt x="207" y="1667"/>
                    </a:lnTo>
                    <a:lnTo>
                      <a:pt x="294" y="1987"/>
                    </a:lnTo>
                    <a:lnTo>
                      <a:pt x="397" y="2297"/>
                    </a:lnTo>
                    <a:lnTo>
                      <a:pt x="510" y="2600"/>
                    </a:lnTo>
                    <a:lnTo>
                      <a:pt x="648" y="2893"/>
                    </a:lnTo>
                    <a:lnTo>
                      <a:pt x="795" y="3187"/>
                    </a:lnTo>
                    <a:lnTo>
                      <a:pt x="950" y="3463"/>
                    </a:lnTo>
                    <a:lnTo>
                      <a:pt x="1123" y="3731"/>
                    </a:lnTo>
                    <a:lnTo>
                      <a:pt x="1304" y="3999"/>
                    </a:lnTo>
                    <a:lnTo>
                      <a:pt x="1503" y="4249"/>
                    </a:lnTo>
                    <a:lnTo>
                      <a:pt x="1710" y="4491"/>
                    </a:lnTo>
                    <a:lnTo>
                      <a:pt x="1934" y="4724"/>
                    </a:lnTo>
                    <a:lnTo>
                      <a:pt x="2159" y="4949"/>
                    </a:lnTo>
                    <a:lnTo>
                      <a:pt x="2401" y="5156"/>
                    </a:lnTo>
                    <a:lnTo>
                      <a:pt x="2651" y="5354"/>
                    </a:lnTo>
                    <a:lnTo>
                      <a:pt x="2919" y="5544"/>
                    </a:lnTo>
                    <a:lnTo>
                      <a:pt x="3187" y="5717"/>
                    </a:lnTo>
                    <a:lnTo>
                      <a:pt x="3463" y="5881"/>
                    </a:lnTo>
                    <a:lnTo>
                      <a:pt x="3748" y="6028"/>
                    </a:lnTo>
                    <a:lnTo>
                      <a:pt x="4042" y="6166"/>
                    </a:lnTo>
                    <a:lnTo>
                      <a:pt x="4344" y="6287"/>
                    </a:lnTo>
                    <a:lnTo>
                      <a:pt x="4655" y="6391"/>
                    </a:lnTo>
                    <a:lnTo>
                      <a:pt x="4974" y="6486"/>
                    </a:lnTo>
                    <a:lnTo>
                      <a:pt x="5294" y="6555"/>
                    </a:lnTo>
                    <a:lnTo>
                      <a:pt x="5622" y="6615"/>
                    </a:lnTo>
                    <a:lnTo>
                      <a:pt x="5959" y="6667"/>
                    </a:lnTo>
                    <a:lnTo>
                      <a:pt x="6295" y="6693"/>
                    </a:lnTo>
                    <a:lnTo>
                      <a:pt x="6641" y="6702"/>
                    </a:lnTo>
                    <a:lnTo>
                      <a:pt x="153687" y="7401"/>
                    </a:lnTo>
                    <a:lnTo>
                      <a:pt x="154032" y="7392"/>
                    </a:lnTo>
                    <a:lnTo>
                      <a:pt x="154369" y="7375"/>
                    </a:lnTo>
                    <a:lnTo>
                      <a:pt x="154706" y="7332"/>
                    </a:lnTo>
                    <a:lnTo>
                      <a:pt x="155034" y="7271"/>
                    </a:lnTo>
                    <a:lnTo>
                      <a:pt x="155353" y="7202"/>
                    </a:lnTo>
                    <a:lnTo>
                      <a:pt x="155673" y="7116"/>
                    </a:lnTo>
                    <a:lnTo>
                      <a:pt x="155984" y="7012"/>
                    </a:lnTo>
                    <a:lnTo>
                      <a:pt x="156286" y="6892"/>
                    </a:lnTo>
                    <a:lnTo>
                      <a:pt x="156580" y="6762"/>
                    </a:lnTo>
                    <a:lnTo>
                      <a:pt x="156873" y="6615"/>
                    </a:lnTo>
                    <a:lnTo>
                      <a:pt x="157150" y="6451"/>
                    </a:lnTo>
                    <a:lnTo>
                      <a:pt x="157426" y="6278"/>
                    </a:lnTo>
                    <a:lnTo>
                      <a:pt x="157685" y="6097"/>
                    </a:lnTo>
                    <a:lnTo>
                      <a:pt x="157935" y="5898"/>
                    </a:lnTo>
                    <a:lnTo>
                      <a:pt x="158186" y="5691"/>
                    </a:lnTo>
                    <a:lnTo>
                      <a:pt x="158410" y="5475"/>
                    </a:lnTo>
                    <a:lnTo>
                      <a:pt x="158635" y="5242"/>
                    </a:lnTo>
                    <a:lnTo>
                      <a:pt x="158851" y="5000"/>
                    </a:lnTo>
                    <a:lnTo>
                      <a:pt x="159049" y="4750"/>
                    </a:lnTo>
                    <a:lnTo>
                      <a:pt x="159231" y="4491"/>
                    </a:lnTo>
                    <a:lnTo>
                      <a:pt x="159412" y="4223"/>
                    </a:lnTo>
                    <a:lnTo>
                      <a:pt x="159568" y="3938"/>
                    </a:lnTo>
                    <a:lnTo>
                      <a:pt x="159714" y="3653"/>
                    </a:lnTo>
                    <a:lnTo>
                      <a:pt x="159853" y="3360"/>
                    </a:lnTo>
                    <a:lnTo>
                      <a:pt x="159973" y="3057"/>
                    </a:lnTo>
                    <a:lnTo>
                      <a:pt x="160077" y="2746"/>
                    </a:lnTo>
                    <a:lnTo>
                      <a:pt x="160172" y="2436"/>
                    </a:lnTo>
                    <a:lnTo>
                      <a:pt x="160250" y="2107"/>
                    </a:lnTo>
                    <a:lnTo>
                      <a:pt x="160310" y="1779"/>
                    </a:lnTo>
                    <a:lnTo>
                      <a:pt x="160353" y="1451"/>
                    </a:lnTo>
                    <a:lnTo>
                      <a:pt x="160379" y="1106"/>
                    </a:lnTo>
                    <a:lnTo>
                      <a:pt x="160388" y="7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" name="Google Shape;56;p15"/>
              <p:cNvSpPr/>
              <p:nvPr/>
            </p:nvSpPr>
            <p:spPr>
              <a:xfrm>
                <a:off x="1722775" y="3295950"/>
                <a:ext cx="3333125" cy="1945175"/>
              </a:xfrm>
              <a:custGeom>
                <a:avLst/>
                <a:gdLst/>
                <a:ahLst/>
                <a:cxnLst/>
                <a:rect l="l" t="t" r="r" b="b"/>
                <a:pathLst>
                  <a:path w="133325" h="77807" extrusionOk="0">
                    <a:moveTo>
                      <a:pt x="4526" y="1"/>
                    </a:moveTo>
                    <a:lnTo>
                      <a:pt x="4310" y="9"/>
                    </a:lnTo>
                    <a:lnTo>
                      <a:pt x="4094" y="18"/>
                    </a:lnTo>
                    <a:lnTo>
                      <a:pt x="3887" y="44"/>
                    </a:lnTo>
                    <a:lnTo>
                      <a:pt x="3679" y="79"/>
                    </a:lnTo>
                    <a:lnTo>
                      <a:pt x="3481" y="130"/>
                    </a:lnTo>
                    <a:lnTo>
                      <a:pt x="3282" y="182"/>
                    </a:lnTo>
                    <a:lnTo>
                      <a:pt x="3084" y="251"/>
                    </a:lnTo>
                    <a:lnTo>
                      <a:pt x="2894" y="320"/>
                    </a:lnTo>
                    <a:lnTo>
                      <a:pt x="2712" y="407"/>
                    </a:lnTo>
                    <a:lnTo>
                      <a:pt x="2531" y="493"/>
                    </a:lnTo>
                    <a:lnTo>
                      <a:pt x="2358" y="597"/>
                    </a:lnTo>
                    <a:lnTo>
                      <a:pt x="2185" y="700"/>
                    </a:lnTo>
                    <a:lnTo>
                      <a:pt x="2021" y="821"/>
                    </a:lnTo>
                    <a:lnTo>
                      <a:pt x="1866" y="942"/>
                    </a:lnTo>
                    <a:lnTo>
                      <a:pt x="1710" y="1072"/>
                    </a:lnTo>
                    <a:lnTo>
                      <a:pt x="1564" y="1210"/>
                    </a:lnTo>
                    <a:lnTo>
                      <a:pt x="1426" y="1357"/>
                    </a:lnTo>
                    <a:lnTo>
                      <a:pt x="1296" y="1503"/>
                    </a:lnTo>
                    <a:lnTo>
                      <a:pt x="1166" y="1659"/>
                    </a:lnTo>
                    <a:lnTo>
                      <a:pt x="1054" y="1823"/>
                    </a:lnTo>
                    <a:lnTo>
                      <a:pt x="942" y="1996"/>
                    </a:lnTo>
                    <a:lnTo>
                      <a:pt x="838" y="2168"/>
                    </a:lnTo>
                    <a:lnTo>
                      <a:pt x="752" y="2350"/>
                    </a:lnTo>
                    <a:lnTo>
                      <a:pt x="666" y="2531"/>
                    </a:lnTo>
                    <a:lnTo>
                      <a:pt x="588" y="2721"/>
                    </a:lnTo>
                    <a:lnTo>
                      <a:pt x="519" y="2920"/>
                    </a:lnTo>
                    <a:lnTo>
                      <a:pt x="467" y="3118"/>
                    </a:lnTo>
                    <a:lnTo>
                      <a:pt x="415" y="3317"/>
                    </a:lnTo>
                    <a:lnTo>
                      <a:pt x="381" y="3524"/>
                    </a:lnTo>
                    <a:lnTo>
                      <a:pt x="355" y="3731"/>
                    </a:lnTo>
                    <a:lnTo>
                      <a:pt x="337" y="3947"/>
                    </a:lnTo>
                    <a:lnTo>
                      <a:pt x="329" y="4154"/>
                    </a:lnTo>
                    <a:lnTo>
                      <a:pt x="1" y="73014"/>
                    </a:lnTo>
                    <a:lnTo>
                      <a:pt x="1" y="73230"/>
                    </a:lnTo>
                    <a:lnTo>
                      <a:pt x="18" y="73437"/>
                    </a:lnTo>
                    <a:lnTo>
                      <a:pt x="44" y="73645"/>
                    </a:lnTo>
                    <a:lnTo>
                      <a:pt x="78" y="73852"/>
                    </a:lnTo>
                    <a:lnTo>
                      <a:pt x="130" y="74059"/>
                    </a:lnTo>
                    <a:lnTo>
                      <a:pt x="182" y="74258"/>
                    </a:lnTo>
                    <a:lnTo>
                      <a:pt x="242" y="74448"/>
                    </a:lnTo>
                    <a:lnTo>
                      <a:pt x="320" y="74638"/>
                    </a:lnTo>
                    <a:lnTo>
                      <a:pt x="407" y="74828"/>
                    </a:lnTo>
                    <a:lnTo>
                      <a:pt x="493" y="75009"/>
                    </a:lnTo>
                    <a:lnTo>
                      <a:pt x="596" y="75182"/>
                    </a:lnTo>
                    <a:lnTo>
                      <a:pt x="700" y="75355"/>
                    </a:lnTo>
                    <a:lnTo>
                      <a:pt x="821" y="75519"/>
                    </a:lnTo>
                    <a:lnTo>
                      <a:pt x="942" y="75674"/>
                    </a:lnTo>
                    <a:lnTo>
                      <a:pt x="1071" y="75821"/>
                    </a:lnTo>
                    <a:lnTo>
                      <a:pt x="1210" y="75968"/>
                    </a:lnTo>
                    <a:lnTo>
                      <a:pt x="1356" y="76106"/>
                    </a:lnTo>
                    <a:lnTo>
                      <a:pt x="1503" y="76244"/>
                    </a:lnTo>
                    <a:lnTo>
                      <a:pt x="1659" y="76365"/>
                    </a:lnTo>
                    <a:lnTo>
                      <a:pt x="1823" y="76486"/>
                    </a:lnTo>
                    <a:lnTo>
                      <a:pt x="1995" y="76589"/>
                    </a:lnTo>
                    <a:lnTo>
                      <a:pt x="2168" y="76693"/>
                    </a:lnTo>
                    <a:lnTo>
                      <a:pt x="2350" y="76788"/>
                    </a:lnTo>
                    <a:lnTo>
                      <a:pt x="2531" y="76874"/>
                    </a:lnTo>
                    <a:lnTo>
                      <a:pt x="2721" y="76952"/>
                    </a:lnTo>
                    <a:lnTo>
                      <a:pt x="2919" y="77013"/>
                    </a:lnTo>
                    <a:lnTo>
                      <a:pt x="3109" y="77073"/>
                    </a:lnTo>
                    <a:lnTo>
                      <a:pt x="3317" y="77116"/>
                    </a:lnTo>
                    <a:lnTo>
                      <a:pt x="3524" y="77159"/>
                    </a:lnTo>
                    <a:lnTo>
                      <a:pt x="3731" y="77185"/>
                    </a:lnTo>
                    <a:lnTo>
                      <a:pt x="3938" y="77203"/>
                    </a:lnTo>
                    <a:lnTo>
                      <a:pt x="4154" y="77211"/>
                    </a:lnTo>
                    <a:lnTo>
                      <a:pt x="128800" y="77807"/>
                    </a:lnTo>
                    <a:lnTo>
                      <a:pt x="129016" y="77798"/>
                    </a:lnTo>
                    <a:lnTo>
                      <a:pt x="129231" y="77781"/>
                    </a:lnTo>
                    <a:lnTo>
                      <a:pt x="129439" y="77755"/>
                    </a:lnTo>
                    <a:lnTo>
                      <a:pt x="129646" y="77721"/>
                    </a:lnTo>
                    <a:lnTo>
                      <a:pt x="129845" y="77677"/>
                    </a:lnTo>
                    <a:lnTo>
                      <a:pt x="130043" y="77617"/>
                    </a:lnTo>
                    <a:lnTo>
                      <a:pt x="130242" y="77557"/>
                    </a:lnTo>
                    <a:lnTo>
                      <a:pt x="130432" y="77479"/>
                    </a:lnTo>
                    <a:lnTo>
                      <a:pt x="130613" y="77401"/>
                    </a:lnTo>
                    <a:lnTo>
                      <a:pt x="130794" y="77306"/>
                    </a:lnTo>
                    <a:lnTo>
                      <a:pt x="130967" y="77211"/>
                    </a:lnTo>
                    <a:lnTo>
                      <a:pt x="131140" y="77099"/>
                    </a:lnTo>
                    <a:lnTo>
                      <a:pt x="131304" y="76987"/>
                    </a:lnTo>
                    <a:lnTo>
                      <a:pt x="131459" y="76866"/>
                    </a:lnTo>
                    <a:lnTo>
                      <a:pt x="131615" y="76728"/>
                    </a:lnTo>
                    <a:lnTo>
                      <a:pt x="131762" y="76598"/>
                    </a:lnTo>
                    <a:lnTo>
                      <a:pt x="131900" y="76451"/>
                    </a:lnTo>
                    <a:lnTo>
                      <a:pt x="132029" y="76296"/>
                    </a:lnTo>
                    <a:lnTo>
                      <a:pt x="132159" y="76140"/>
                    </a:lnTo>
                    <a:lnTo>
                      <a:pt x="132271" y="75976"/>
                    </a:lnTo>
                    <a:lnTo>
                      <a:pt x="132383" y="75812"/>
                    </a:lnTo>
                    <a:lnTo>
                      <a:pt x="132487" y="75631"/>
                    </a:lnTo>
                    <a:lnTo>
                      <a:pt x="132582" y="75458"/>
                    </a:lnTo>
                    <a:lnTo>
                      <a:pt x="132660" y="75268"/>
                    </a:lnTo>
                    <a:lnTo>
                      <a:pt x="132737" y="75078"/>
                    </a:lnTo>
                    <a:lnTo>
                      <a:pt x="132807" y="74888"/>
                    </a:lnTo>
                    <a:lnTo>
                      <a:pt x="132858" y="74690"/>
                    </a:lnTo>
                    <a:lnTo>
                      <a:pt x="132910" y="74491"/>
                    </a:lnTo>
                    <a:lnTo>
                      <a:pt x="132945" y="74284"/>
                    </a:lnTo>
                    <a:lnTo>
                      <a:pt x="132971" y="74076"/>
                    </a:lnTo>
                    <a:lnTo>
                      <a:pt x="132988" y="73861"/>
                    </a:lnTo>
                    <a:lnTo>
                      <a:pt x="132997" y="73645"/>
                    </a:lnTo>
                    <a:lnTo>
                      <a:pt x="133325" y="4794"/>
                    </a:lnTo>
                    <a:lnTo>
                      <a:pt x="133325" y="4578"/>
                    </a:lnTo>
                    <a:lnTo>
                      <a:pt x="133307" y="4362"/>
                    </a:lnTo>
                    <a:lnTo>
                      <a:pt x="133282" y="4154"/>
                    </a:lnTo>
                    <a:lnTo>
                      <a:pt x="133247" y="3947"/>
                    </a:lnTo>
                    <a:lnTo>
                      <a:pt x="133204" y="3749"/>
                    </a:lnTo>
                    <a:lnTo>
                      <a:pt x="133143" y="3550"/>
                    </a:lnTo>
                    <a:lnTo>
                      <a:pt x="133083" y="3351"/>
                    </a:lnTo>
                    <a:lnTo>
                      <a:pt x="133005" y="3161"/>
                    </a:lnTo>
                    <a:lnTo>
                      <a:pt x="132927" y="2980"/>
                    </a:lnTo>
                    <a:lnTo>
                      <a:pt x="132832" y="2799"/>
                    </a:lnTo>
                    <a:lnTo>
                      <a:pt x="132729" y="2626"/>
                    </a:lnTo>
                    <a:lnTo>
                      <a:pt x="132625" y="2453"/>
                    </a:lnTo>
                    <a:lnTo>
                      <a:pt x="132513" y="2289"/>
                    </a:lnTo>
                    <a:lnTo>
                      <a:pt x="132383" y="2134"/>
                    </a:lnTo>
                    <a:lnTo>
                      <a:pt x="132254" y="1978"/>
                    </a:lnTo>
                    <a:lnTo>
                      <a:pt x="132116" y="1832"/>
                    </a:lnTo>
                    <a:lnTo>
                      <a:pt x="131969" y="1693"/>
                    </a:lnTo>
                    <a:lnTo>
                      <a:pt x="131822" y="1564"/>
                    </a:lnTo>
                    <a:lnTo>
                      <a:pt x="131667" y="1434"/>
                    </a:lnTo>
                    <a:lnTo>
                      <a:pt x="131503" y="1322"/>
                    </a:lnTo>
                    <a:lnTo>
                      <a:pt x="131330" y="1210"/>
                    </a:lnTo>
                    <a:lnTo>
                      <a:pt x="131157" y="1106"/>
                    </a:lnTo>
                    <a:lnTo>
                      <a:pt x="130976" y="1020"/>
                    </a:lnTo>
                    <a:lnTo>
                      <a:pt x="130794" y="933"/>
                    </a:lnTo>
                    <a:lnTo>
                      <a:pt x="130604" y="856"/>
                    </a:lnTo>
                    <a:lnTo>
                      <a:pt x="130415" y="787"/>
                    </a:lnTo>
                    <a:lnTo>
                      <a:pt x="130216" y="735"/>
                    </a:lnTo>
                    <a:lnTo>
                      <a:pt x="130009" y="683"/>
                    </a:lnTo>
                    <a:lnTo>
                      <a:pt x="129810" y="648"/>
                    </a:lnTo>
                    <a:lnTo>
                      <a:pt x="129594" y="623"/>
                    </a:lnTo>
                    <a:lnTo>
                      <a:pt x="129387" y="605"/>
                    </a:lnTo>
                    <a:lnTo>
                      <a:pt x="129171" y="597"/>
                    </a:lnTo>
                    <a:lnTo>
                      <a:pt x="4526" y="1"/>
                    </a:lnTo>
                    <a:close/>
                  </a:path>
                </a:pathLst>
              </a:custGeom>
              <a:solidFill>
                <a:srgbClr val="FEFE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7" name="Google Shape;57;p15"/>
              <p:cNvSpPr/>
              <p:nvPr/>
            </p:nvSpPr>
            <p:spPr>
              <a:xfrm>
                <a:off x="5651075" y="1586775"/>
                <a:ext cx="451250" cy="114450"/>
              </a:xfrm>
              <a:custGeom>
                <a:avLst/>
                <a:gdLst/>
                <a:ahLst/>
                <a:cxnLst/>
                <a:rect l="l" t="t" r="r" b="b"/>
                <a:pathLst>
                  <a:path w="18050" h="4578" extrusionOk="0">
                    <a:moveTo>
                      <a:pt x="1" y="0"/>
                    </a:moveTo>
                    <a:lnTo>
                      <a:pt x="1" y="4577"/>
                    </a:lnTo>
                    <a:lnTo>
                      <a:pt x="18049" y="4577"/>
                    </a:lnTo>
                    <a:lnTo>
                      <a:pt x="180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8" name="Google Shape;58;p15"/>
              <p:cNvSpPr/>
              <p:nvPr/>
            </p:nvSpPr>
            <p:spPr>
              <a:xfrm>
                <a:off x="5651075" y="1409750"/>
                <a:ext cx="672100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26884" h="4577" extrusionOk="0">
                    <a:moveTo>
                      <a:pt x="1" y="0"/>
                    </a:moveTo>
                    <a:lnTo>
                      <a:pt x="1" y="4577"/>
                    </a:lnTo>
                    <a:lnTo>
                      <a:pt x="26883" y="4577"/>
                    </a:lnTo>
                    <a:lnTo>
                      <a:pt x="268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" name="Google Shape;59;p15"/>
              <p:cNvSpPr/>
              <p:nvPr/>
            </p:nvSpPr>
            <p:spPr>
              <a:xfrm>
                <a:off x="5651075" y="1232925"/>
                <a:ext cx="976725" cy="114450"/>
              </a:xfrm>
              <a:custGeom>
                <a:avLst/>
                <a:gdLst/>
                <a:ahLst/>
                <a:cxnLst/>
                <a:rect l="l" t="t" r="r" b="b"/>
                <a:pathLst>
                  <a:path w="39069" h="4578" extrusionOk="0">
                    <a:moveTo>
                      <a:pt x="1" y="1"/>
                    </a:moveTo>
                    <a:lnTo>
                      <a:pt x="1" y="4577"/>
                    </a:lnTo>
                    <a:lnTo>
                      <a:pt x="39068" y="4577"/>
                    </a:lnTo>
                    <a:lnTo>
                      <a:pt x="3906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" name="Google Shape;60;p15"/>
              <p:cNvSpPr/>
              <p:nvPr/>
            </p:nvSpPr>
            <p:spPr>
              <a:xfrm>
                <a:off x="5651075" y="1055900"/>
                <a:ext cx="549675" cy="114450"/>
              </a:xfrm>
              <a:custGeom>
                <a:avLst/>
                <a:gdLst/>
                <a:ahLst/>
                <a:cxnLst/>
                <a:rect l="l" t="t" r="r" b="b"/>
                <a:pathLst>
                  <a:path w="21987" h="4578" extrusionOk="0">
                    <a:moveTo>
                      <a:pt x="1" y="0"/>
                    </a:moveTo>
                    <a:lnTo>
                      <a:pt x="1" y="4577"/>
                    </a:lnTo>
                    <a:lnTo>
                      <a:pt x="21987" y="4577"/>
                    </a:lnTo>
                    <a:lnTo>
                      <a:pt x="219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" name="Google Shape;61;p15"/>
              <p:cNvSpPr/>
              <p:nvPr/>
            </p:nvSpPr>
            <p:spPr>
              <a:xfrm>
                <a:off x="5631650" y="949475"/>
                <a:ext cx="1072550" cy="837025"/>
              </a:xfrm>
              <a:custGeom>
                <a:avLst/>
                <a:gdLst/>
                <a:ahLst/>
                <a:cxnLst/>
                <a:rect l="l" t="t" r="r" b="b"/>
                <a:pathLst>
                  <a:path w="42902" h="33481" extrusionOk="0">
                    <a:moveTo>
                      <a:pt x="147" y="0"/>
                    </a:moveTo>
                    <a:lnTo>
                      <a:pt x="113" y="9"/>
                    </a:lnTo>
                    <a:lnTo>
                      <a:pt x="78" y="26"/>
                    </a:lnTo>
                    <a:lnTo>
                      <a:pt x="52" y="52"/>
                    </a:lnTo>
                    <a:lnTo>
                      <a:pt x="35" y="78"/>
                    </a:lnTo>
                    <a:lnTo>
                      <a:pt x="18" y="112"/>
                    </a:lnTo>
                    <a:lnTo>
                      <a:pt x="1" y="147"/>
                    </a:lnTo>
                    <a:lnTo>
                      <a:pt x="1" y="181"/>
                    </a:lnTo>
                    <a:lnTo>
                      <a:pt x="1" y="33480"/>
                    </a:lnTo>
                    <a:lnTo>
                      <a:pt x="42755" y="33480"/>
                    </a:lnTo>
                    <a:lnTo>
                      <a:pt x="42790" y="33463"/>
                    </a:lnTo>
                    <a:lnTo>
                      <a:pt x="42824" y="33446"/>
                    </a:lnTo>
                    <a:lnTo>
                      <a:pt x="42850" y="33428"/>
                    </a:lnTo>
                    <a:lnTo>
                      <a:pt x="42876" y="33402"/>
                    </a:lnTo>
                    <a:lnTo>
                      <a:pt x="42893" y="33368"/>
                    </a:lnTo>
                    <a:lnTo>
                      <a:pt x="42902" y="33333"/>
                    </a:lnTo>
                    <a:lnTo>
                      <a:pt x="42902" y="33299"/>
                    </a:lnTo>
                    <a:lnTo>
                      <a:pt x="42902" y="33256"/>
                    </a:lnTo>
                    <a:lnTo>
                      <a:pt x="42893" y="33221"/>
                    </a:lnTo>
                    <a:lnTo>
                      <a:pt x="42876" y="33195"/>
                    </a:lnTo>
                    <a:lnTo>
                      <a:pt x="42850" y="33169"/>
                    </a:lnTo>
                    <a:lnTo>
                      <a:pt x="42824" y="33143"/>
                    </a:lnTo>
                    <a:lnTo>
                      <a:pt x="42790" y="33126"/>
                    </a:lnTo>
                    <a:lnTo>
                      <a:pt x="42755" y="33117"/>
                    </a:lnTo>
                    <a:lnTo>
                      <a:pt x="42721" y="33109"/>
                    </a:lnTo>
                    <a:lnTo>
                      <a:pt x="372" y="33109"/>
                    </a:lnTo>
                    <a:lnTo>
                      <a:pt x="372" y="181"/>
                    </a:lnTo>
                    <a:lnTo>
                      <a:pt x="363" y="147"/>
                    </a:lnTo>
                    <a:lnTo>
                      <a:pt x="355" y="112"/>
                    </a:lnTo>
                    <a:lnTo>
                      <a:pt x="337" y="78"/>
                    </a:lnTo>
                    <a:lnTo>
                      <a:pt x="312" y="52"/>
                    </a:lnTo>
                    <a:lnTo>
                      <a:pt x="286" y="26"/>
                    </a:lnTo>
                    <a:lnTo>
                      <a:pt x="260" y="9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" name="Google Shape;62;p15"/>
              <p:cNvSpPr/>
              <p:nvPr/>
            </p:nvSpPr>
            <p:spPr>
              <a:xfrm>
                <a:off x="4004925" y="238125"/>
                <a:ext cx="663900" cy="663875"/>
              </a:xfrm>
              <a:custGeom>
                <a:avLst/>
                <a:gdLst/>
                <a:ahLst/>
                <a:cxnLst/>
                <a:rect l="l" t="t" r="r" b="b"/>
                <a:pathLst>
                  <a:path w="26556" h="26555" extrusionOk="0">
                    <a:moveTo>
                      <a:pt x="13412" y="4266"/>
                    </a:moveTo>
                    <a:lnTo>
                      <a:pt x="13636" y="4275"/>
                    </a:lnTo>
                    <a:lnTo>
                      <a:pt x="13870" y="4283"/>
                    </a:lnTo>
                    <a:lnTo>
                      <a:pt x="14094" y="4309"/>
                    </a:lnTo>
                    <a:lnTo>
                      <a:pt x="14319" y="4326"/>
                    </a:lnTo>
                    <a:lnTo>
                      <a:pt x="14543" y="4361"/>
                    </a:lnTo>
                    <a:lnTo>
                      <a:pt x="14768" y="4395"/>
                    </a:lnTo>
                    <a:lnTo>
                      <a:pt x="14984" y="4430"/>
                    </a:lnTo>
                    <a:lnTo>
                      <a:pt x="15208" y="4473"/>
                    </a:lnTo>
                    <a:lnTo>
                      <a:pt x="15424" y="4525"/>
                    </a:lnTo>
                    <a:lnTo>
                      <a:pt x="15631" y="4585"/>
                    </a:lnTo>
                    <a:lnTo>
                      <a:pt x="15847" y="4646"/>
                    </a:lnTo>
                    <a:lnTo>
                      <a:pt x="16063" y="4706"/>
                    </a:lnTo>
                    <a:lnTo>
                      <a:pt x="16270" y="4784"/>
                    </a:lnTo>
                    <a:lnTo>
                      <a:pt x="16469" y="4853"/>
                    </a:lnTo>
                    <a:lnTo>
                      <a:pt x="16676" y="4940"/>
                    </a:lnTo>
                    <a:lnTo>
                      <a:pt x="16875" y="5026"/>
                    </a:lnTo>
                    <a:lnTo>
                      <a:pt x="17073" y="5112"/>
                    </a:lnTo>
                    <a:lnTo>
                      <a:pt x="17272" y="5207"/>
                    </a:lnTo>
                    <a:lnTo>
                      <a:pt x="17471" y="5311"/>
                    </a:lnTo>
                    <a:lnTo>
                      <a:pt x="17661" y="5414"/>
                    </a:lnTo>
                    <a:lnTo>
                      <a:pt x="17851" y="5518"/>
                    </a:lnTo>
                    <a:lnTo>
                      <a:pt x="18032" y="5630"/>
                    </a:lnTo>
                    <a:lnTo>
                      <a:pt x="18213" y="5751"/>
                    </a:lnTo>
                    <a:lnTo>
                      <a:pt x="18395" y="5872"/>
                    </a:lnTo>
                    <a:lnTo>
                      <a:pt x="18740" y="6123"/>
                    </a:lnTo>
                    <a:lnTo>
                      <a:pt x="19077" y="6399"/>
                    </a:lnTo>
                    <a:lnTo>
                      <a:pt x="19405" y="6684"/>
                    </a:lnTo>
                    <a:lnTo>
                      <a:pt x="19716" y="6986"/>
                    </a:lnTo>
                    <a:lnTo>
                      <a:pt x="20009" y="7306"/>
                    </a:lnTo>
                    <a:lnTo>
                      <a:pt x="20286" y="7634"/>
                    </a:lnTo>
                    <a:lnTo>
                      <a:pt x="20415" y="7807"/>
                    </a:lnTo>
                    <a:lnTo>
                      <a:pt x="20545" y="7979"/>
                    </a:lnTo>
                    <a:lnTo>
                      <a:pt x="20674" y="8152"/>
                    </a:lnTo>
                    <a:lnTo>
                      <a:pt x="20795" y="8333"/>
                    </a:lnTo>
                    <a:lnTo>
                      <a:pt x="20916" y="8515"/>
                    </a:lnTo>
                    <a:lnTo>
                      <a:pt x="21028" y="8705"/>
                    </a:lnTo>
                    <a:lnTo>
                      <a:pt x="21132" y="8895"/>
                    </a:lnTo>
                    <a:lnTo>
                      <a:pt x="21236" y="9085"/>
                    </a:lnTo>
                    <a:lnTo>
                      <a:pt x="21339" y="9283"/>
                    </a:lnTo>
                    <a:lnTo>
                      <a:pt x="21434" y="9473"/>
                    </a:lnTo>
                    <a:lnTo>
                      <a:pt x="21521" y="9680"/>
                    </a:lnTo>
                    <a:lnTo>
                      <a:pt x="21607" y="9879"/>
                    </a:lnTo>
                    <a:lnTo>
                      <a:pt x="21693" y="10086"/>
                    </a:lnTo>
                    <a:lnTo>
                      <a:pt x="21762" y="10294"/>
                    </a:lnTo>
                    <a:lnTo>
                      <a:pt x="21832" y="10501"/>
                    </a:lnTo>
                    <a:lnTo>
                      <a:pt x="21901" y="10717"/>
                    </a:lnTo>
                    <a:lnTo>
                      <a:pt x="21961" y="10933"/>
                    </a:lnTo>
                    <a:lnTo>
                      <a:pt x="22022" y="11148"/>
                    </a:lnTo>
                    <a:lnTo>
                      <a:pt x="22065" y="11364"/>
                    </a:lnTo>
                    <a:lnTo>
                      <a:pt x="22117" y="11589"/>
                    </a:lnTo>
                    <a:lnTo>
                      <a:pt x="22151" y="11813"/>
                    </a:lnTo>
                    <a:lnTo>
                      <a:pt x="22186" y="12038"/>
                    </a:lnTo>
                    <a:lnTo>
                      <a:pt x="22211" y="12262"/>
                    </a:lnTo>
                    <a:lnTo>
                      <a:pt x="22237" y="12496"/>
                    </a:lnTo>
                    <a:lnTo>
                      <a:pt x="22255" y="12720"/>
                    </a:lnTo>
                    <a:lnTo>
                      <a:pt x="22263" y="12953"/>
                    </a:lnTo>
                    <a:lnTo>
                      <a:pt x="22272" y="13186"/>
                    </a:lnTo>
                    <a:lnTo>
                      <a:pt x="22272" y="13420"/>
                    </a:lnTo>
                    <a:lnTo>
                      <a:pt x="22263" y="13653"/>
                    </a:lnTo>
                    <a:lnTo>
                      <a:pt x="22255" y="13877"/>
                    </a:lnTo>
                    <a:lnTo>
                      <a:pt x="22229" y="14102"/>
                    </a:lnTo>
                    <a:lnTo>
                      <a:pt x="22211" y="14326"/>
                    </a:lnTo>
                    <a:lnTo>
                      <a:pt x="22177" y="14551"/>
                    </a:lnTo>
                    <a:lnTo>
                      <a:pt x="22142" y="14775"/>
                    </a:lnTo>
                    <a:lnTo>
                      <a:pt x="22108" y="15000"/>
                    </a:lnTo>
                    <a:lnTo>
                      <a:pt x="22065" y="15216"/>
                    </a:lnTo>
                    <a:lnTo>
                      <a:pt x="22013" y="15432"/>
                    </a:lnTo>
                    <a:lnTo>
                      <a:pt x="21952" y="15648"/>
                    </a:lnTo>
                    <a:lnTo>
                      <a:pt x="21892" y="15863"/>
                    </a:lnTo>
                    <a:lnTo>
                      <a:pt x="21832" y="16071"/>
                    </a:lnTo>
                    <a:lnTo>
                      <a:pt x="21754" y="16278"/>
                    </a:lnTo>
                    <a:lnTo>
                      <a:pt x="21685" y="16485"/>
                    </a:lnTo>
                    <a:lnTo>
                      <a:pt x="21598" y="16692"/>
                    </a:lnTo>
                    <a:lnTo>
                      <a:pt x="21512" y="16891"/>
                    </a:lnTo>
                    <a:lnTo>
                      <a:pt x="21426" y="17090"/>
                    </a:lnTo>
                    <a:lnTo>
                      <a:pt x="21331" y="17288"/>
                    </a:lnTo>
                    <a:lnTo>
                      <a:pt x="21227" y="17478"/>
                    </a:lnTo>
                    <a:lnTo>
                      <a:pt x="21123" y="17668"/>
                    </a:lnTo>
                    <a:lnTo>
                      <a:pt x="21020" y="17858"/>
                    </a:lnTo>
                    <a:lnTo>
                      <a:pt x="20908" y="18040"/>
                    </a:lnTo>
                    <a:lnTo>
                      <a:pt x="20787" y="18230"/>
                    </a:lnTo>
                    <a:lnTo>
                      <a:pt x="20666" y="18402"/>
                    </a:lnTo>
                    <a:lnTo>
                      <a:pt x="20415" y="18756"/>
                    </a:lnTo>
                    <a:lnTo>
                      <a:pt x="20139" y="19093"/>
                    </a:lnTo>
                    <a:lnTo>
                      <a:pt x="19854" y="19413"/>
                    </a:lnTo>
                    <a:lnTo>
                      <a:pt x="19552" y="19724"/>
                    </a:lnTo>
                    <a:lnTo>
                      <a:pt x="19232" y="20017"/>
                    </a:lnTo>
                    <a:lnTo>
                      <a:pt x="19068" y="20155"/>
                    </a:lnTo>
                    <a:lnTo>
                      <a:pt x="18904" y="20294"/>
                    </a:lnTo>
                    <a:lnTo>
                      <a:pt x="18731" y="20432"/>
                    </a:lnTo>
                    <a:lnTo>
                      <a:pt x="18559" y="20561"/>
                    </a:lnTo>
                    <a:lnTo>
                      <a:pt x="18386" y="20682"/>
                    </a:lnTo>
                    <a:lnTo>
                      <a:pt x="18205" y="20812"/>
                    </a:lnTo>
                    <a:lnTo>
                      <a:pt x="18023" y="20924"/>
                    </a:lnTo>
                    <a:lnTo>
                      <a:pt x="17833" y="21036"/>
                    </a:lnTo>
                    <a:lnTo>
                      <a:pt x="17643" y="21148"/>
                    </a:lnTo>
                    <a:lnTo>
                      <a:pt x="17453" y="21252"/>
                    </a:lnTo>
                    <a:lnTo>
                      <a:pt x="17255" y="21347"/>
                    </a:lnTo>
                    <a:lnTo>
                      <a:pt x="17065" y="21442"/>
                    </a:lnTo>
                    <a:lnTo>
                      <a:pt x="16857" y="21537"/>
                    </a:lnTo>
                    <a:lnTo>
                      <a:pt x="16659" y="21623"/>
                    </a:lnTo>
                    <a:lnTo>
                      <a:pt x="16452" y="21701"/>
                    </a:lnTo>
                    <a:lnTo>
                      <a:pt x="16244" y="21779"/>
                    </a:lnTo>
                    <a:lnTo>
                      <a:pt x="16037" y="21848"/>
                    </a:lnTo>
                    <a:lnTo>
                      <a:pt x="15821" y="21917"/>
                    </a:lnTo>
                    <a:lnTo>
                      <a:pt x="15605" y="21977"/>
                    </a:lnTo>
                    <a:lnTo>
                      <a:pt x="15389" y="22029"/>
                    </a:lnTo>
                    <a:lnTo>
                      <a:pt x="15174" y="22081"/>
                    </a:lnTo>
                    <a:lnTo>
                      <a:pt x="14949" y="22124"/>
                    </a:lnTo>
                    <a:lnTo>
                      <a:pt x="14724" y="22159"/>
                    </a:lnTo>
                    <a:lnTo>
                      <a:pt x="14500" y="22193"/>
                    </a:lnTo>
                    <a:lnTo>
                      <a:pt x="14275" y="22228"/>
                    </a:lnTo>
                    <a:lnTo>
                      <a:pt x="14042" y="22245"/>
                    </a:lnTo>
                    <a:lnTo>
                      <a:pt x="13818" y="22262"/>
                    </a:lnTo>
                    <a:lnTo>
                      <a:pt x="13585" y="22280"/>
                    </a:lnTo>
                    <a:lnTo>
                      <a:pt x="13118" y="22280"/>
                    </a:lnTo>
                    <a:lnTo>
                      <a:pt x="12885" y="22271"/>
                    </a:lnTo>
                    <a:lnTo>
                      <a:pt x="12661" y="22262"/>
                    </a:lnTo>
                    <a:lnTo>
                      <a:pt x="12436" y="22245"/>
                    </a:lnTo>
                    <a:lnTo>
                      <a:pt x="12212" y="22219"/>
                    </a:lnTo>
                    <a:lnTo>
                      <a:pt x="11987" y="22193"/>
                    </a:lnTo>
                    <a:lnTo>
                      <a:pt x="11762" y="22159"/>
                    </a:lnTo>
                    <a:lnTo>
                      <a:pt x="11538" y="22116"/>
                    </a:lnTo>
                    <a:lnTo>
                      <a:pt x="11322" y="22072"/>
                    </a:lnTo>
                    <a:lnTo>
                      <a:pt x="11106" y="22021"/>
                    </a:lnTo>
                    <a:lnTo>
                      <a:pt x="10890" y="21969"/>
                    </a:lnTo>
                    <a:lnTo>
                      <a:pt x="10674" y="21908"/>
                    </a:lnTo>
                    <a:lnTo>
                      <a:pt x="10467" y="21839"/>
                    </a:lnTo>
                    <a:lnTo>
                      <a:pt x="10260" y="21770"/>
                    </a:lnTo>
                    <a:lnTo>
                      <a:pt x="10053" y="21692"/>
                    </a:lnTo>
                    <a:lnTo>
                      <a:pt x="9845" y="21615"/>
                    </a:lnTo>
                    <a:lnTo>
                      <a:pt x="9647" y="21528"/>
                    </a:lnTo>
                    <a:lnTo>
                      <a:pt x="9448" y="21433"/>
                    </a:lnTo>
                    <a:lnTo>
                      <a:pt x="9250" y="21338"/>
                    </a:lnTo>
                    <a:lnTo>
                      <a:pt x="9060" y="21243"/>
                    </a:lnTo>
                    <a:lnTo>
                      <a:pt x="8870" y="21140"/>
                    </a:lnTo>
                    <a:lnTo>
                      <a:pt x="8680" y="21028"/>
                    </a:lnTo>
                    <a:lnTo>
                      <a:pt x="8498" y="20915"/>
                    </a:lnTo>
                    <a:lnTo>
                      <a:pt x="8308" y="20803"/>
                    </a:lnTo>
                    <a:lnTo>
                      <a:pt x="8136" y="20682"/>
                    </a:lnTo>
                    <a:lnTo>
                      <a:pt x="7782" y="20423"/>
                    </a:lnTo>
                    <a:lnTo>
                      <a:pt x="7445" y="20155"/>
                    </a:lnTo>
                    <a:lnTo>
                      <a:pt x="7125" y="19862"/>
                    </a:lnTo>
                    <a:lnTo>
                      <a:pt x="6814" y="19559"/>
                    </a:lnTo>
                    <a:lnTo>
                      <a:pt x="6521" y="19249"/>
                    </a:lnTo>
                    <a:lnTo>
                      <a:pt x="6244" y="18912"/>
                    </a:lnTo>
                    <a:lnTo>
                      <a:pt x="6106" y="18748"/>
                    </a:lnTo>
                    <a:lnTo>
                      <a:pt x="5977" y="18575"/>
                    </a:lnTo>
                    <a:lnTo>
                      <a:pt x="5856" y="18394"/>
                    </a:lnTo>
                    <a:lnTo>
                      <a:pt x="5726" y="18212"/>
                    </a:lnTo>
                    <a:lnTo>
                      <a:pt x="5614" y="18031"/>
                    </a:lnTo>
                    <a:lnTo>
                      <a:pt x="5502" y="17850"/>
                    </a:lnTo>
                    <a:lnTo>
                      <a:pt x="5389" y="17660"/>
                    </a:lnTo>
                    <a:lnTo>
                      <a:pt x="5286" y="17461"/>
                    </a:lnTo>
                    <a:lnTo>
                      <a:pt x="5191" y="17271"/>
                    </a:lnTo>
                    <a:lnTo>
                      <a:pt x="5096" y="17072"/>
                    </a:lnTo>
                    <a:lnTo>
                      <a:pt x="5001" y="16874"/>
                    </a:lnTo>
                    <a:lnTo>
                      <a:pt x="4915" y="16667"/>
                    </a:lnTo>
                    <a:lnTo>
                      <a:pt x="4837" y="16459"/>
                    </a:lnTo>
                    <a:lnTo>
                      <a:pt x="4759" y="16252"/>
                    </a:lnTo>
                    <a:lnTo>
                      <a:pt x="4690" y="16045"/>
                    </a:lnTo>
                    <a:lnTo>
                      <a:pt x="4621" y="15829"/>
                    </a:lnTo>
                    <a:lnTo>
                      <a:pt x="4560" y="15622"/>
                    </a:lnTo>
                    <a:lnTo>
                      <a:pt x="4509" y="15397"/>
                    </a:lnTo>
                    <a:lnTo>
                      <a:pt x="4457" y="15181"/>
                    </a:lnTo>
                    <a:lnTo>
                      <a:pt x="4414" y="14957"/>
                    </a:lnTo>
                    <a:lnTo>
                      <a:pt x="4370" y="14741"/>
                    </a:lnTo>
                    <a:lnTo>
                      <a:pt x="4345" y="14508"/>
                    </a:lnTo>
                    <a:lnTo>
                      <a:pt x="4310" y="14283"/>
                    </a:lnTo>
                    <a:lnTo>
                      <a:pt x="4293" y="14059"/>
                    </a:lnTo>
                    <a:lnTo>
                      <a:pt x="4275" y="13825"/>
                    </a:lnTo>
                    <a:lnTo>
                      <a:pt x="4258" y="13592"/>
                    </a:lnTo>
                    <a:lnTo>
                      <a:pt x="4258" y="13359"/>
                    </a:lnTo>
                    <a:lnTo>
                      <a:pt x="4258" y="13126"/>
                    </a:lnTo>
                    <a:lnTo>
                      <a:pt x="4267" y="12901"/>
                    </a:lnTo>
                    <a:lnTo>
                      <a:pt x="4275" y="12668"/>
                    </a:lnTo>
                    <a:lnTo>
                      <a:pt x="4293" y="12444"/>
                    </a:lnTo>
                    <a:lnTo>
                      <a:pt x="4319" y="12219"/>
                    </a:lnTo>
                    <a:lnTo>
                      <a:pt x="4345" y="11995"/>
                    </a:lnTo>
                    <a:lnTo>
                      <a:pt x="4379" y="11770"/>
                    </a:lnTo>
                    <a:lnTo>
                      <a:pt x="4422" y="11554"/>
                    </a:lnTo>
                    <a:lnTo>
                      <a:pt x="4465" y="11330"/>
                    </a:lnTo>
                    <a:lnTo>
                      <a:pt x="4517" y="11114"/>
                    </a:lnTo>
                    <a:lnTo>
                      <a:pt x="4569" y="10898"/>
                    </a:lnTo>
                    <a:lnTo>
                      <a:pt x="4630" y="10691"/>
                    </a:lnTo>
                    <a:lnTo>
                      <a:pt x="4699" y="10475"/>
                    </a:lnTo>
                    <a:lnTo>
                      <a:pt x="4768" y="10268"/>
                    </a:lnTo>
                    <a:lnTo>
                      <a:pt x="4845" y="10060"/>
                    </a:lnTo>
                    <a:lnTo>
                      <a:pt x="4923" y="9862"/>
                    </a:lnTo>
                    <a:lnTo>
                      <a:pt x="5010" y="9663"/>
                    </a:lnTo>
                    <a:lnTo>
                      <a:pt x="5104" y="9465"/>
                    </a:lnTo>
                    <a:lnTo>
                      <a:pt x="5199" y="9266"/>
                    </a:lnTo>
                    <a:lnTo>
                      <a:pt x="5294" y="9067"/>
                    </a:lnTo>
                    <a:lnTo>
                      <a:pt x="5398" y="8877"/>
                    </a:lnTo>
                    <a:lnTo>
                      <a:pt x="5510" y="8687"/>
                    </a:lnTo>
                    <a:lnTo>
                      <a:pt x="5623" y="8506"/>
                    </a:lnTo>
                    <a:lnTo>
                      <a:pt x="5735" y="8325"/>
                    </a:lnTo>
                    <a:lnTo>
                      <a:pt x="5856" y="8143"/>
                    </a:lnTo>
                    <a:lnTo>
                      <a:pt x="6115" y="7798"/>
                    </a:lnTo>
                    <a:lnTo>
                      <a:pt x="6383" y="7461"/>
                    </a:lnTo>
                    <a:lnTo>
                      <a:pt x="6676" y="7133"/>
                    </a:lnTo>
                    <a:lnTo>
                      <a:pt x="6978" y="6822"/>
                    </a:lnTo>
                    <a:lnTo>
                      <a:pt x="7289" y="6528"/>
                    </a:lnTo>
                    <a:lnTo>
                      <a:pt x="7453" y="6390"/>
                    </a:lnTo>
                    <a:lnTo>
                      <a:pt x="7626" y="6252"/>
                    </a:lnTo>
                    <a:lnTo>
                      <a:pt x="7790" y="6123"/>
                    </a:lnTo>
                    <a:lnTo>
                      <a:pt x="7963" y="5984"/>
                    </a:lnTo>
                    <a:lnTo>
                      <a:pt x="8144" y="5864"/>
                    </a:lnTo>
                    <a:lnTo>
                      <a:pt x="8326" y="5743"/>
                    </a:lnTo>
                    <a:lnTo>
                      <a:pt x="8507" y="5622"/>
                    </a:lnTo>
                    <a:lnTo>
                      <a:pt x="8688" y="5509"/>
                    </a:lnTo>
                    <a:lnTo>
                      <a:pt x="8878" y="5406"/>
                    </a:lnTo>
                    <a:lnTo>
                      <a:pt x="9077" y="5302"/>
                    </a:lnTo>
                    <a:lnTo>
                      <a:pt x="9267" y="5199"/>
                    </a:lnTo>
                    <a:lnTo>
                      <a:pt x="9465" y="5104"/>
                    </a:lnTo>
                    <a:lnTo>
                      <a:pt x="9664" y="5017"/>
                    </a:lnTo>
                    <a:lnTo>
                      <a:pt x="9871" y="4931"/>
                    </a:lnTo>
                    <a:lnTo>
                      <a:pt x="10070" y="4845"/>
                    </a:lnTo>
                    <a:lnTo>
                      <a:pt x="10286" y="4775"/>
                    </a:lnTo>
                    <a:lnTo>
                      <a:pt x="10493" y="4698"/>
                    </a:lnTo>
                    <a:lnTo>
                      <a:pt x="10709" y="4637"/>
                    </a:lnTo>
                    <a:lnTo>
                      <a:pt x="10916" y="4577"/>
                    </a:lnTo>
                    <a:lnTo>
                      <a:pt x="11141" y="4516"/>
                    </a:lnTo>
                    <a:lnTo>
                      <a:pt x="11357" y="4473"/>
                    </a:lnTo>
                    <a:lnTo>
                      <a:pt x="11581" y="4421"/>
                    </a:lnTo>
                    <a:lnTo>
                      <a:pt x="11797" y="4387"/>
                    </a:lnTo>
                    <a:lnTo>
                      <a:pt x="12022" y="4352"/>
                    </a:lnTo>
                    <a:lnTo>
                      <a:pt x="12255" y="4326"/>
                    </a:lnTo>
                    <a:lnTo>
                      <a:pt x="12479" y="4300"/>
                    </a:lnTo>
                    <a:lnTo>
                      <a:pt x="12712" y="4283"/>
                    </a:lnTo>
                    <a:lnTo>
                      <a:pt x="12946" y="4275"/>
                    </a:lnTo>
                    <a:lnTo>
                      <a:pt x="13179" y="4266"/>
                    </a:lnTo>
                    <a:close/>
                    <a:moveTo>
                      <a:pt x="15035" y="0"/>
                    </a:moveTo>
                    <a:lnTo>
                      <a:pt x="15053" y="104"/>
                    </a:lnTo>
                    <a:lnTo>
                      <a:pt x="15061" y="216"/>
                    </a:lnTo>
                    <a:lnTo>
                      <a:pt x="15061" y="337"/>
                    </a:lnTo>
                    <a:lnTo>
                      <a:pt x="15061" y="449"/>
                    </a:lnTo>
                    <a:lnTo>
                      <a:pt x="15053" y="553"/>
                    </a:lnTo>
                    <a:lnTo>
                      <a:pt x="15035" y="665"/>
                    </a:lnTo>
                    <a:lnTo>
                      <a:pt x="15009" y="777"/>
                    </a:lnTo>
                    <a:lnTo>
                      <a:pt x="14984" y="881"/>
                    </a:lnTo>
                    <a:lnTo>
                      <a:pt x="14958" y="984"/>
                    </a:lnTo>
                    <a:lnTo>
                      <a:pt x="14923" y="1088"/>
                    </a:lnTo>
                    <a:lnTo>
                      <a:pt x="14880" y="1183"/>
                    </a:lnTo>
                    <a:lnTo>
                      <a:pt x="14837" y="1278"/>
                    </a:lnTo>
                    <a:lnTo>
                      <a:pt x="14733" y="1468"/>
                    </a:lnTo>
                    <a:lnTo>
                      <a:pt x="14612" y="1641"/>
                    </a:lnTo>
                    <a:lnTo>
                      <a:pt x="14474" y="1805"/>
                    </a:lnTo>
                    <a:lnTo>
                      <a:pt x="14319" y="1952"/>
                    </a:lnTo>
                    <a:lnTo>
                      <a:pt x="14155" y="2081"/>
                    </a:lnTo>
                    <a:lnTo>
                      <a:pt x="13973" y="2202"/>
                    </a:lnTo>
                    <a:lnTo>
                      <a:pt x="13878" y="2254"/>
                    </a:lnTo>
                    <a:lnTo>
                      <a:pt x="13783" y="2306"/>
                    </a:lnTo>
                    <a:lnTo>
                      <a:pt x="13688" y="2349"/>
                    </a:lnTo>
                    <a:lnTo>
                      <a:pt x="13585" y="2383"/>
                    </a:lnTo>
                    <a:lnTo>
                      <a:pt x="13481" y="2418"/>
                    </a:lnTo>
                    <a:lnTo>
                      <a:pt x="13377" y="2444"/>
                    </a:lnTo>
                    <a:lnTo>
                      <a:pt x="13265" y="2470"/>
                    </a:lnTo>
                    <a:lnTo>
                      <a:pt x="13161" y="2487"/>
                    </a:lnTo>
                    <a:lnTo>
                      <a:pt x="13049" y="2496"/>
                    </a:lnTo>
                    <a:lnTo>
                      <a:pt x="12928" y="2504"/>
                    </a:lnTo>
                    <a:lnTo>
                      <a:pt x="12704" y="2504"/>
                    </a:lnTo>
                    <a:lnTo>
                      <a:pt x="12592" y="2496"/>
                    </a:lnTo>
                    <a:lnTo>
                      <a:pt x="12488" y="2478"/>
                    </a:lnTo>
                    <a:lnTo>
                      <a:pt x="12376" y="2452"/>
                    </a:lnTo>
                    <a:lnTo>
                      <a:pt x="12272" y="2427"/>
                    </a:lnTo>
                    <a:lnTo>
                      <a:pt x="12168" y="2401"/>
                    </a:lnTo>
                    <a:lnTo>
                      <a:pt x="12065" y="2366"/>
                    </a:lnTo>
                    <a:lnTo>
                      <a:pt x="11970" y="2323"/>
                    </a:lnTo>
                    <a:lnTo>
                      <a:pt x="11866" y="2280"/>
                    </a:lnTo>
                    <a:lnTo>
                      <a:pt x="11685" y="2176"/>
                    </a:lnTo>
                    <a:lnTo>
                      <a:pt x="11512" y="2055"/>
                    </a:lnTo>
                    <a:lnTo>
                      <a:pt x="11348" y="1917"/>
                    </a:lnTo>
                    <a:lnTo>
                      <a:pt x="11201" y="1762"/>
                    </a:lnTo>
                    <a:lnTo>
                      <a:pt x="11063" y="1598"/>
                    </a:lnTo>
                    <a:lnTo>
                      <a:pt x="10951" y="1416"/>
                    </a:lnTo>
                    <a:lnTo>
                      <a:pt x="10899" y="1330"/>
                    </a:lnTo>
                    <a:lnTo>
                      <a:pt x="10847" y="1226"/>
                    </a:lnTo>
                    <a:lnTo>
                      <a:pt x="10804" y="1131"/>
                    </a:lnTo>
                    <a:lnTo>
                      <a:pt x="10769" y="1028"/>
                    </a:lnTo>
                    <a:lnTo>
                      <a:pt x="10735" y="924"/>
                    </a:lnTo>
                    <a:lnTo>
                      <a:pt x="10709" y="820"/>
                    </a:lnTo>
                    <a:lnTo>
                      <a:pt x="10683" y="708"/>
                    </a:lnTo>
                    <a:lnTo>
                      <a:pt x="10666" y="604"/>
                    </a:lnTo>
                    <a:lnTo>
                      <a:pt x="10649" y="492"/>
                    </a:lnTo>
                    <a:lnTo>
                      <a:pt x="10649" y="380"/>
                    </a:lnTo>
                    <a:lnTo>
                      <a:pt x="10649" y="259"/>
                    </a:lnTo>
                    <a:lnTo>
                      <a:pt x="10657" y="138"/>
                    </a:lnTo>
                    <a:lnTo>
                      <a:pt x="10338" y="199"/>
                    </a:lnTo>
                    <a:lnTo>
                      <a:pt x="10018" y="276"/>
                    </a:lnTo>
                    <a:lnTo>
                      <a:pt x="9707" y="363"/>
                    </a:lnTo>
                    <a:lnTo>
                      <a:pt x="9396" y="449"/>
                    </a:lnTo>
                    <a:lnTo>
                      <a:pt x="9085" y="544"/>
                    </a:lnTo>
                    <a:lnTo>
                      <a:pt x="8783" y="648"/>
                    </a:lnTo>
                    <a:lnTo>
                      <a:pt x="8481" y="760"/>
                    </a:lnTo>
                    <a:lnTo>
                      <a:pt x="8187" y="881"/>
                    </a:lnTo>
                    <a:lnTo>
                      <a:pt x="8256" y="967"/>
                    </a:lnTo>
                    <a:lnTo>
                      <a:pt x="8326" y="1062"/>
                    </a:lnTo>
                    <a:lnTo>
                      <a:pt x="8386" y="1157"/>
                    </a:lnTo>
                    <a:lnTo>
                      <a:pt x="8438" y="1261"/>
                    </a:lnTo>
                    <a:lnTo>
                      <a:pt x="8481" y="1364"/>
                    </a:lnTo>
                    <a:lnTo>
                      <a:pt x="8524" y="1468"/>
                    </a:lnTo>
                    <a:lnTo>
                      <a:pt x="8559" y="1572"/>
                    </a:lnTo>
                    <a:lnTo>
                      <a:pt x="8593" y="1675"/>
                    </a:lnTo>
                    <a:lnTo>
                      <a:pt x="8619" y="1779"/>
                    </a:lnTo>
                    <a:lnTo>
                      <a:pt x="8636" y="1883"/>
                    </a:lnTo>
                    <a:lnTo>
                      <a:pt x="8645" y="1995"/>
                    </a:lnTo>
                    <a:lnTo>
                      <a:pt x="8662" y="2098"/>
                    </a:lnTo>
                    <a:lnTo>
                      <a:pt x="8662" y="2314"/>
                    </a:lnTo>
                    <a:lnTo>
                      <a:pt x="8645" y="2522"/>
                    </a:lnTo>
                    <a:lnTo>
                      <a:pt x="8602" y="2729"/>
                    </a:lnTo>
                    <a:lnTo>
                      <a:pt x="8550" y="2936"/>
                    </a:lnTo>
                    <a:lnTo>
                      <a:pt x="8472" y="3135"/>
                    </a:lnTo>
                    <a:lnTo>
                      <a:pt x="8377" y="3325"/>
                    </a:lnTo>
                    <a:lnTo>
                      <a:pt x="8317" y="3420"/>
                    </a:lnTo>
                    <a:lnTo>
                      <a:pt x="8265" y="3506"/>
                    </a:lnTo>
                    <a:lnTo>
                      <a:pt x="8196" y="3592"/>
                    </a:lnTo>
                    <a:lnTo>
                      <a:pt x="8127" y="3679"/>
                    </a:lnTo>
                    <a:lnTo>
                      <a:pt x="8058" y="3756"/>
                    </a:lnTo>
                    <a:lnTo>
                      <a:pt x="7980" y="3834"/>
                    </a:lnTo>
                    <a:lnTo>
                      <a:pt x="7894" y="3912"/>
                    </a:lnTo>
                    <a:lnTo>
                      <a:pt x="7807" y="3981"/>
                    </a:lnTo>
                    <a:lnTo>
                      <a:pt x="7721" y="4050"/>
                    </a:lnTo>
                    <a:lnTo>
                      <a:pt x="7626" y="4111"/>
                    </a:lnTo>
                    <a:lnTo>
                      <a:pt x="7522" y="4171"/>
                    </a:lnTo>
                    <a:lnTo>
                      <a:pt x="7427" y="4223"/>
                    </a:lnTo>
                    <a:lnTo>
                      <a:pt x="7324" y="4266"/>
                    </a:lnTo>
                    <a:lnTo>
                      <a:pt x="7220" y="4309"/>
                    </a:lnTo>
                    <a:lnTo>
                      <a:pt x="7117" y="4344"/>
                    </a:lnTo>
                    <a:lnTo>
                      <a:pt x="7013" y="4370"/>
                    </a:lnTo>
                    <a:lnTo>
                      <a:pt x="6909" y="4395"/>
                    </a:lnTo>
                    <a:lnTo>
                      <a:pt x="6806" y="4421"/>
                    </a:lnTo>
                    <a:lnTo>
                      <a:pt x="6693" y="4430"/>
                    </a:lnTo>
                    <a:lnTo>
                      <a:pt x="6590" y="4439"/>
                    </a:lnTo>
                    <a:lnTo>
                      <a:pt x="6374" y="4447"/>
                    </a:lnTo>
                    <a:lnTo>
                      <a:pt x="6167" y="4430"/>
                    </a:lnTo>
                    <a:lnTo>
                      <a:pt x="5959" y="4387"/>
                    </a:lnTo>
                    <a:lnTo>
                      <a:pt x="5752" y="4335"/>
                    </a:lnTo>
                    <a:lnTo>
                      <a:pt x="5554" y="4257"/>
                    </a:lnTo>
                    <a:lnTo>
                      <a:pt x="5364" y="4162"/>
                    </a:lnTo>
                    <a:lnTo>
                      <a:pt x="5269" y="4102"/>
                    </a:lnTo>
                    <a:lnTo>
                      <a:pt x="5182" y="4041"/>
                    </a:lnTo>
                    <a:lnTo>
                      <a:pt x="5096" y="3981"/>
                    </a:lnTo>
                    <a:lnTo>
                      <a:pt x="5010" y="3912"/>
                    </a:lnTo>
                    <a:lnTo>
                      <a:pt x="4932" y="3843"/>
                    </a:lnTo>
                    <a:lnTo>
                      <a:pt x="4854" y="3765"/>
                    </a:lnTo>
                    <a:lnTo>
                      <a:pt x="4776" y="3679"/>
                    </a:lnTo>
                    <a:lnTo>
                      <a:pt x="4707" y="3592"/>
                    </a:lnTo>
                    <a:lnTo>
                      <a:pt x="4638" y="3506"/>
                    </a:lnTo>
                    <a:lnTo>
                      <a:pt x="4578" y="3411"/>
                    </a:lnTo>
                    <a:lnTo>
                      <a:pt x="4517" y="3299"/>
                    </a:lnTo>
                    <a:lnTo>
                      <a:pt x="4465" y="3178"/>
                    </a:lnTo>
                    <a:lnTo>
                      <a:pt x="4224" y="3394"/>
                    </a:lnTo>
                    <a:lnTo>
                      <a:pt x="3991" y="3618"/>
                    </a:lnTo>
                    <a:lnTo>
                      <a:pt x="3757" y="3851"/>
                    </a:lnTo>
                    <a:lnTo>
                      <a:pt x="3533" y="4085"/>
                    </a:lnTo>
                    <a:lnTo>
                      <a:pt x="3308" y="4318"/>
                    </a:lnTo>
                    <a:lnTo>
                      <a:pt x="3092" y="4568"/>
                    </a:lnTo>
                    <a:lnTo>
                      <a:pt x="2885" y="4810"/>
                    </a:lnTo>
                    <a:lnTo>
                      <a:pt x="2687" y="5069"/>
                    </a:lnTo>
                    <a:lnTo>
                      <a:pt x="2799" y="5112"/>
                    </a:lnTo>
                    <a:lnTo>
                      <a:pt x="2911" y="5164"/>
                    </a:lnTo>
                    <a:lnTo>
                      <a:pt x="3015" y="5216"/>
                    </a:lnTo>
                    <a:lnTo>
                      <a:pt x="3110" y="5276"/>
                    </a:lnTo>
                    <a:lnTo>
                      <a:pt x="3196" y="5345"/>
                    </a:lnTo>
                    <a:lnTo>
                      <a:pt x="3282" y="5414"/>
                    </a:lnTo>
                    <a:lnTo>
                      <a:pt x="3369" y="5484"/>
                    </a:lnTo>
                    <a:lnTo>
                      <a:pt x="3446" y="5561"/>
                    </a:lnTo>
                    <a:lnTo>
                      <a:pt x="3524" y="5639"/>
                    </a:lnTo>
                    <a:lnTo>
                      <a:pt x="3593" y="5717"/>
                    </a:lnTo>
                    <a:lnTo>
                      <a:pt x="3654" y="5803"/>
                    </a:lnTo>
                    <a:lnTo>
                      <a:pt x="3723" y="5889"/>
                    </a:lnTo>
                    <a:lnTo>
                      <a:pt x="3826" y="6071"/>
                    </a:lnTo>
                    <a:lnTo>
                      <a:pt x="3921" y="6269"/>
                    </a:lnTo>
                    <a:lnTo>
                      <a:pt x="3991" y="6468"/>
                    </a:lnTo>
                    <a:lnTo>
                      <a:pt x="4042" y="6675"/>
                    </a:lnTo>
                    <a:lnTo>
                      <a:pt x="4077" y="6883"/>
                    </a:lnTo>
                    <a:lnTo>
                      <a:pt x="4086" y="7098"/>
                    </a:lnTo>
                    <a:lnTo>
                      <a:pt x="4086" y="7202"/>
                    </a:lnTo>
                    <a:lnTo>
                      <a:pt x="4077" y="7306"/>
                    </a:lnTo>
                    <a:lnTo>
                      <a:pt x="4068" y="7418"/>
                    </a:lnTo>
                    <a:lnTo>
                      <a:pt x="4051" y="7522"/>
                    </a:lnTo>
                    <a:lnTo>
                      <a:pt x="4025" y="7634"/>
                    </a:lnTo>
                    <a:lnTo>
                      <a:pt x="3999" y="7737"/>
                    </a:lnTo>
                    <a:lnTo>
                      <a:pt x="3965" y="7841"/>
                    </a:lnTo>
                    <a:lnTo>
                      <a:pt x="3921" y="7945"/>
                    </a:lnTo>
                    <a:lnTo>
                      <a:pt x="3878" y="8048"/>
                    </a:lnTo>
                    <a:lnTo>
                      <a:pt x="3826" y="8152"/>
                    </a:lnTo>
                    <a:lnTo>
                      <a:pt x="3775" y="8247"/>
                    </a:lnTo>
                    <a:lnTo>
                      <a:pt x="3714" y="8342"/>
                    </a:lnTo>
                    <a:lnTo>
                      <a:pt x="3645" y="8437"/>
                    </a:lnTo>
                    <a:lnTo>
                      <a:pt x="3576" y="8523"/>
                    </a:lnTo>
                    <a:lnTo>
                      <a:pt x="3507" y="8610"/>
                    </a:lnTo>
                    <a:lnTo>
                      <a:pt x="3429" y="8687"/>
                    </a:lnTo>
                    <a:lnTo>
                      <a:pt x="3351" y="8756"/>
                    </a:lnTo>
                    <a:lnTo>
                      <a:pt x="3274" y="8826"/>
                    </a:lnTo>
                    <a:lnTo>
                      <a:pt x="3187" y="8895"/>
                    </a:lnTo>
                    <a:lnTo>
                      <a:pt x="3101" y="8955"/>
                    </a:lnTo>
                    <a:lnTo>
                      <a:pt x="2920" y="9067"/>
                    </a:lnTo>
                    <a:lnTo>
                      <a:pt x="2721" y="9154"/>
                    </a:lnTo>
                    <a:lnTo>
                      <a:pt x="2522" y="9231"/>
                    </a:lnTo>
                    <a:lnTo>
                      <a:pt x="2315" y="9283"/>
                    </a:lnTo>
                    <a:lnTo>
                      <a:pt x="2108" y="9309"/>
                    </a:lnTo>
                    <a:lnTo>
                      <a:pt x="1892" y="9326"/>
                    </a:lnTo>
                    <a:lnTo>
                      <a:pt x="1788" y="9326"/>
                    </a:lnTo>
                    <a:lnTo>
                      <a:pt x="1685" y="9318"/>
                    </a:lnTo>
                    <a:lnTo>
                      <a:pt x="1573" y="9300"/>
                    </a:lnTo>
                    <a:lnTo>
                      <a:pt x="1469" y="9283"/>
                    </a:lnTo>
                    <a:lnTo>
                      <a:pt x="1357" y="9266"/>
                    </a:lnTo>
                    <a:lnTo>
                      <a:pt x="1253" y="9231"/>
                    </a:lnTo>
                    <a:lnTo>
                      <a:pt x="1149" y="9205"/>
                    </a:lnTo>
                    <a:lnTo>
                      <a:pt x="1046" y="9162"/>
                    </a:lnTo>
                    <a:lnTo>
                      <a:pt x="942" y="9119"/>
                    </a:lnTo>
                    <a:lnTo>
                      <a:pt x="839" y="9067"/>
                    </a:lnTo>
                    <a:lnTo>
                      <a:pt x="718" y="8990"/>
                    </a:lnTo>
                    <a:lnTo>
                      <a:pt x="605" y="8912"/>
                    </a:lnTo>
                    <a:lnTo>
                      <a:pt x="502" y="9214"/>
                    </a:lnTo>
                    <a:lnTo>
                      <a:pt x="407" y="9525"/>
                    </a:lnTo>
                    <a:lnTo>
                      <a:pt x="320" y="9845"/>
                    </a:lnTo>
                    <a:lnTo>
                      <a:pt x="243" y="10164"/>
                    </a:lnTo>
                    <a:lnTo>
                      <a:pt x="174" y="10484"/>
                    </a:lnTo>
                    <a:lnTo>
                      <a:pt x="105" y="10803"/>
                    </a:lnTo>
                    <a:lnTo>
                      <a:pt x="53" y="11131"/>
                    </a:lnTo>
                    <a:lnTo>
                      <a:pt x="1" y="11459"/>
                    </a:lnTo>
                    <a:lnTo>
                      <a:pt x="1" y="11459"/>
                    </a:lnTo>
                    <a:lnTo>
                      <a:pt x="139" y="11433"/>
                    </a:lnTo>
                    <a:lnTo>
                      <a:pt x="277" y="11416"/>
                    </a:lnTo>
                    <a:lnTo>
                      <a:pt x="389" y="11416"/>
                    </a:lnTo>
                    <a:lnTo>
                      <a:pt x="502" y="11425"/>
                    </a:lnTo>
                    <a:lnTo>
                      <a:pt x="614" y="11433"/>
                    </a:lnTo>
                    <a:lnTo>
                      <a:pt x="726" y="11451"/>
                    </a:lnTo>
                    <a:lnTo>
                      <a:pt x="830" y="11468"/>
                    </a:lnTo>
                    <a:lnTo>
                      <a:pt x="934" y="11494"/>
                    </a:lnTo>
                    <a:lnTo>
                      <a:pt x="1037" y="11528"/>
                    </a:lnTo>
                    <a:lnTo>
                      <a:pt x="1141" y="11563"/>
                    </a:lnTo>
                    <a:lnTo>
                      <a:pt x="1244" y="11606"/>
                    </a:lnTo>
                    <a:lnTo>
                      <a:pt x="1339" y="11649"/>
                    </a:lnTo>
                    <a:lnTo>
                      <a:pt x="1521" y="11753"/>
                    </a:lnTo>
                    <a:lnTo>
                      <a:pt x="1702" y="11874"/>
                    </a:lnTo>
                    <a:lnTo>
                      <a:pt x="1858" y="12012"/>
                    </a:lnTo>
                    <a:lnTo>
                      <a:pt x="2004" y="12159"/>
                    </a:lnTo>
                    <a:lnTo>
                      <a:pt x="2143" y="12323"/>
                    </a:lnTo>
                    <a:lnTo>
                      <a:pt x="2255" y="12504"/>
                    </a:lnTo>
                    <a:lnTo>
                      <a:pt x="2315" y="12599"/>
                    </a:lnTo>
                    <a:lnTo>
                      <a:pt x="2358" y="12694"/>
                    </a:lnTo>
                    <a:lnTo>
                      <a:pt x="2402" y="12798"/>
                    </a:lnTo>
                    <a:lnTo>
                      <a:pt x="2436" y="12893"/>
                    </a:lnTo>
                    <a:lnTo>
                      <a:pt x="2471" y="12996"/>
                    </a:lnTo>
                    <a:lnTo>
                      <a:pt x="2505" y="13109"/>
                    </a:lnTo>
                    <a:lnTo>
                      <a:pt x="2522" y="13212"/>
                    </a:lnTo>
                    <a:lnTo>
                      <a:pt x="2540" y="13325"/>
                    </a:lnTo>
                    <a:lnTo>
                      <a:pt x="2557" y="13437"/>
                    </a:lnTo>
                    <a:lnTo>
                      <a:pt x="2566" y="13549"/>
                    </a:lnTo>
                    <a:lnTo>
                      <a:pt x="2566" y="13661"/>
                    </a:lnTo>
                    <a:lnTo>
                      <a:pt x="2557" y="13774"/>
                    </a:lnTo>
                    <a:lnTo>
                      <a:pt x="2548" y="13886"/>
                    </a:lnTo>
                    <a:lnTo>
                      <a:pt x="2531" y="13998"/>
                    </a:lnTo>
                    <a:lnTo>
                      <a:pt x="2514" y="14102"/>
                    </a:lnTo>
                    <a:lnTo>
                      <a:pt x="2488" y="14205"/>
                    </a:lnTo>
                    <a:lnTo>
                      <a:pt x="2453" y="14309"/>
                    </a:lnTo>
                    <a:lnTo>
                      <a:pt x="2419" y="14413"/>
                    </a:lnTo>
                    <a:lnTo>
                      <a:pt x="2376" y="14516"/>
                    </a:lnTo>
                    <a:lnTo>
                      <a:pt x="2332" y="14611"/>
                    </a:lnTo>
                    <a:lnTo>
                      <a:pt x="2229" y="14801"/>
                    </a:lnTo>
                    <a:lnTo>
                      <a:pt x="2108" y="14974"/>
                    </a:lnTo>
                    <a:lnTo>
                      <a:pt x="1970" y="15129"/>
                    </a:lnTo>
                    <a:lnTo>
                      <a:pt x="1823" y="15285"/>
                    </a:lnTo>
                    <a:lnTo>
                      <a:pt x="1650" y="15414"/>
                    </a:lnTo>
                    <a:lnTo>
                      <a:pt x="1478" y="15535"/>
                    </a:lnTo>
                    <a:lnTo>
                      <a:pt x="1383" y="15587"/>
                    </a:lnTo>
                    <a:lnTo>
                      <a:pt x="1288" y="15630"/>
                    </a:lnTo>
                    <a:lnTo>
                      <a:pt x="1184" y="15674"/>
                    </a:lnTo>
                    <a:lnTo>
                      <a:pt x="1089" y="15717"/>
                    </a:lnTo>
                    <a:lnTo>
                      <a:pt x="985" y="15743"/>
                    </a:lnTo>
                    <a:lnTo>
                      <a:pt x="873" y="15777"/>
                    </a:lnTo>
                    <a:lnTo>
                      <a:pt x="769" y="15794"/>
                    </a:lnTo>
                    <a:lnTo>
                      <a:pt x="657" y="15820"/>
                    </a:lnTo>
                    <a:lnTo>
                      <a:pt x="545" y="15829"/>
                    </a:lnTo>
                    <a:lnTo>
                      <a:pt x="433" y="15838"/>
                    </a:lnTo>
                    <a:lnTo>
                      <a:pt x="277" y="15829"/>
                    </a:lnTo>
                    <a:lnTo>
                      <a:pt x="122" y="15812"/>
                    </a:lnTo>
                    <a:lnTo>
                      <a:pt x="182" y="16140"/>
                    </a:lnTo>
                    <a:lnTo>
                      <a:pt x="260" y="16468"/>
                    </a:lnTo>
                    <a:lnTo>
                      <a:pt x="346" y="16787"/>
                    </a:lnTo>
                    <a:lnTo>
                      <a:pt x="433" y="17107"/>
                    </a:lnTo>
                    <a:lnTo>
                      <a:pt x="536" y="17427"/>
                    </a:lnTo>
                    <a:lnTo>
                      <a:pt x="640" y="17737"/>
                    </a:lnTo>
                    <a:lnTo>
                      <a:pt x="752" y="18040"/>
                    </a:lnTo>
                    <a:lnTo>
                      <a:pt x="873" y="18351"/>
                    </a:lnTo>
                    <a:lnTo>
                      <a:pt x="994" y="18247"/>
                    </a:lnTo>
                    <a:lnTo>
                      <a:pt x="1054" y="18204"/>
                    </a:lnTo>
                    <a:lnTo>
                      <a:pt x="1124" y="18152"/>
                    </a:lnTo>
                    <a:lnTo>
                      <a:pt x="1219" y="18100"/>
                    </a:lnTo>
                    <a:lnTo>
                      <a:pt x="1313" y="18048"/>
                    </a:lnTo>
                    <a:lnTo>
                      <a:pt x="1417" y="17996"/>
                    </a:lnTo>
                    <a:lnTo>
                      <a:pt x="1521" y="17953"/>
                    </a:lnTo>
                    <a:lnTo>
                      <a:pt x="1624" y="17919"/>
                    </a:lnTo>
                    <a:lnTo>
                      <a:pt x="1728" y="17893"/>
                    </a:lnTo>
                    <a:lnTo>
                      <a:pt x="1832" y="17867"/>
                    </a:lnTo>
                    <a:lnTo>
                      <a:pt x="1944" y="17850"/>
                    </a:lnTo>
                    <a:lnTo>
                      <a:pt x="2048" y="17832"/>
                    </a:lnTo>
                    <a:lnTo>
                      <a:pt x="2151" y="17824"/>
                    </a:lnTo>
                    <a:lnTo>
                      <a:pt x="2367" y="17824"/>
                    </a:lnTo>
                    <a:lnTo>
                      <a:pt x="2583" y="17841"/>
                    </a:lnTo>
                    <a:lnTo>
                      <a:pt x="2790" y="17876"/>
                    </a:lnTo>
                    <a:lnTo>
                      <a:pt x="2989" y="17936"/>
                    </a:lnTo>
                    <a:lnTo>
                      <a:pt x="3187" y="18005"/>
                    </a:lnTo>
                    <a:lnTo>
                      <a:pt x="3377" y="18109"/>
                    </a:lnTo>
                    <a:lnTo>
                      <a:pt x="3472" y="18161"/>
                    </a:lnTo>
                    <a:lnTo>
                      <a:pt x="3559" y="18221"/>
                    </a:lnTo>
                    <a:lnTo>
                      <a:pt x="3645" y="18281"/>
                    </a:lnTo>
                    <a:lnTo>
                      <a:pt x="3731" y="18351"/>
                    </a:lnTo>
                    <a:lnTo>
                      <a:pt x="3809" y="18428"/>
                    </a:lnTo>
                    <a:lnTo>
                      <a:pt x="3887" y="18506"/>
                    </a:lnTo>
                    <a:lnTo>
                      <a:pt x="3965" y="18584"/>
                    </a:lnTo>
                    <a:lnTo>
                      <a:pt x="4034" y="18670"/>
                    </a:lnTo>
                    <a:lnTo>
                      <a:pt x="4103" y="18765"/>
                    </a:lnTo>
                    <a:lnTo>
                      <a:pt x="4163" y="18860"/>
                    </a:lnTo>
                    <a:lnTo>
                      <a:pt x="4224" y="18955"/>
                    </a:lnTo>
                    <a:lnTo>
                      <a:pt x="4275" y="19050"/>
                    </a:lnTo>
                    <a:lnTo>
                      <a:pt x="4319" y="19154"/>
                    </a:lnTo>
                    <a:lnTo>
                      <a:pt x="4362" y="19257"/>
                    </a:lnTo>
                    <a:lnTo>
                      <a:pt x="4396" y="19361"/>
                    </a:lnTo>
                    <a:lnTo>
                      <a:pt x="4431" y="19465"/>
                    </a:lnTo>
                    <a:lnTo>
                      <a:pt x="4457" y="19568"/>
                    </a:lnTo>
                    <a:lnTo>
                      <a:pt x="4474" y="19680"/>
                    </a:lnTo>
                    <a:lnTo>
                      <a:pt x="4491" y="19784"/>
                    </a:lnTo>
                    <a:lnTo>
                      <a:pt x="4500" y="19888"/>
                    </a:lnTo>
                    <a:lnTo>
                      <a:pt x="4500" y="20104"/>
                    </a:lnTo>
                    <a:lnTo>
                      <a:pt x="4483" y="20319"/>
                    </a:lnTo>
                    <a:lnTo>
                      <a:pt x="4448" y="20527"/>
                    </a:lnTo>
                    <a:lnTo>
                      <a:pt x="4388" y="20725"/>
                    </a:lnTo>
                    <a:lnTo>
                      <a:pt x="4310" y="20924"/>
                    </a:lnTo>
                    <a:lnTo>
                      <a:pt x="4215" y="21114"/>
                    </a:lnTo>
                    <a:lnTo>
                      <a:pt x="4163" y="21209"/>
                    </a:lnTo>
                    <a:lnTo>
                      <a:pt x="4103" y="21295"/>
                    </a:lnTo>
                    <a:lnTo>
                      <a:pt x="4034" y="21382"/>
                    </a:lnTo>
                    <a:lnTo>
                      <a:pt x="3965" y="21468"/>
                    </a:lnTo>
                    <a:lnTo>
                      <a:pt x="3896" y="21554"/>
                    </a:lnTo>
                    <a:lnTo>
                      <a:pt x="3818" y="21632"/>
                    </a:lnTo>
                    <a:lnTo>
                      <a:pt x="3731" y="21701"/>
                    </a:lnTo>
                    <a:lnTo>
                      <a:pt x="3645" y="21770"/>
                    </a:lnTo>
                    <a:lnTo>
                      <a:pt x="3559" y="21839"/>
                    </a:lnTo>
                    <a:lnTo>
                      <a:pt x="3464" y="21900"/>
                    </a:lnTo>
                    <a:lnTo>
                      <a:pt x="3386" y="21943"/>
                    </a:lnTo>
                    <a:lnTo>
                      <a:pt x="3317" y="21986"/>
                    </a:lnTo>
                    <a:lnTo>
                      <a:pt x="3162" y="22055"/>
                    </a:lnTo>
                    <a:lnTo>
                      <a:pt x="3377" y="22306"/>
                    </a:lnTo>
                    <a:lnTo>
                      <a:pt x="3611" y="22547"/>
                    </a:lnTo>
                    <a:lnTo>
                      <a:pt x="3844" y="22781"/>
                    </a:lnTo>
                    <a:lnTo>
                      <a:pt x="4077" y="23014"/>
                    </a:lnTo>
                    <a:lnTo>
                      <a:pt x="4327" y="23238"/>
                    </a:lnTo>
                    <a:lnTo>
                      <a:pt x="4578" y="23463"/>
                    </a:lnTo>
                    <a:lnTo>
                      <a:pt x="4828" y="23670"/>
                    </a:lnTo>
                    <a:lnTo>
                      <a:pt x="5087" y="23877"/>
                    </a:lnTo>
                    <a:lnTo>
                      <a:pt x="5148" y="23722"/>
                    </a:lnTo>
                    <a:lnTo>
                      <a:pt x="5182" y="23644"/>
                    </a:lnTo>
                    <a:lnTo>
                      <a:pt x="5217" y="23566"/>
                    </a:lnTo>
                    <a:lnTo>
                      <a:pt x="5277" y="23471"/>
                    </a:lnTo>
                    <a:lnTo>
                      <a:pt x="5338" y="23376"/>
                    </a:lnTo>
                    <a:lnTo>
                      <a:pt x="5398" y="23281"/>
                    </a:lnTo>
                    <a:lnTo>
                      <a:pt x="5467" y="23195"/>
                    </a:lnTo>
                    <a:lnTo>
                      <a:pt x="5536" y="23109"/>
                    </a:lnTo>
                    <a:lnTo>
                      <a:pt x="5614" y="23031"/>
                    </a:lnTo>
                    <a:lnTo>
                      <a:pt x="5692" y="22962"/>
                    </a:lnTo>
                    <a:lnTo>
                      <a:pt x="5778" y="22893"/>
                    </a:lnTo>
                    <a:lnTo>
                      <a:pt x="5864" y="22824"/>
                    </a:lnTo>
                    <a:lnTo>
                      <a:pt x="5951" y="22763"/>
                    </a:lnTo>
                    <a:lnTo>
                      <a:pt x="6132" y="22651"/>
                    </a:lnTo>
                    <a:lnTo>
                      <a:pt x="6322" y="22565"/>
                    </a:lnTo>
                    <a:lnTo>
                      <a:pt x="6521" y="22487"/>
                    </a:lnTo>
                    <a:lnTo>
                      <a:pt x="6728" y="22435"/>
                    </a:lnTo>
                    <a:lnTo>
                      <a:pt x="6935" y="22409"/>
                    </a:lnTo>
                    <a:lnTo>
                      <a:pt x="7151" y="22392"/>
                    </a:lnTo>
                    <a:lnTo>
                      <a:pt x="7255" y="22392"/>
                    </a:lnTo>
                    <a:lnTo>
                      <a:pt x="7367" y="22401"/>
                    </a:lnTo>
                    <a:lnTo>
                      <a:pt x="7471" y="22418"/>
                    </a:lnTo>
                    <a:lnTo>
                      <a:pt x="7583" y="22435"/>
                    </a:lnTo>
                    <a:lnTo>
                      <a:pt x="7687" y="22452"/>
                    </a:lnTo>
                    <a:lnTo>
                      <a:pt x="7790" y="22487"/>
                    </a:lnTo>
                    <a:lnTo>
                      <a:pt x="7894" y="22513"/>
                    </a:lnTo>
                    <a:lnTo>
                      <a:pt x="8006" y="22556"/>
                    </a:lnTo>
                    <a:lnTo>
                      <a:pt x="8110" y="22599"/>
                    </a:lnTo>
                    <a:lnTo>
                      <a:pt x="8205" y="22651"/>
                    </a:lnTo>
                    <a:lnTo>
                      <a:pt x="8308" y="22711"/>
                    </a:lnTo>
                    <a:lnTo>
                      <a:pt x="8403" y="22772"/>
                    </a:lnTo>
                    <a:lnTo>
                      <a:pt x="8490" y="22832"/>
                    </a:lnTo>
                    <a:lnTo>
                      <a:pt x="8576" y="22901"/>
                    </a:lnTo>
                    <a:lnTo>
                      <a:pt x="8662" y="22971"/>
                    </a:lnTo>
                    <a:lnTo>
                      <a:pt x="8740" y="23048"/>
                    </a:lnTo>
                    <a:lnTo>
                      <a:pt x="8818" y="23126"/>
                    </a:lnTo>
                    <a:lnTo>
                      <a:pt x="8887" y="23212"/>
                    </a:lnTo>
                    <a:lnTo>
                      <a:pt x="8947" y="23290"/>
                    </a:lnTo>
                    <a:lnTo>
                      <a:pt x="9016" y="23385"/>
                    </a:lnTo>
                    <a:lnTo>
                      <a:pt x="9120" y="23566"/>
                    </a:lnTo>
                    <a:lnTo>
                      <a:pt x="9215" y="23756"/>
                    </a:lnTo>
                    <a:lnTo>
                      <a:pt x="9284" y="23955"/>
                    </a:lnTo>
                    <a:lnTo>
                      <a:pt x="9336" y="24162"/>
                    </a:lnTo>
                    <a:lnTo>
                      <a:pt x="9370" y="24369"/>
                    </a:lnTo>
                    <a:lnTo>
                      <a:pt x="9379" y="24585"/>
                    </a:lnTo>
                    <a:lnTo>
                      <a:pt x="9379" y="24689"/>
                    </a:lnTo>
                    <a:lnTo>
                      <a:pt x="9370" y="24801"/>
                    </a:lnTo>
                    <a:lnTo>
                      <a:pt x="9362" y="24905"/>
                    </a:lnTo>
                    <a:lnTo>
                      <a:pt x="9345" y="25017"/>
                    </a:lnTo>
                    <a:lnTo>
                      <a:pt x="9319" y="25121"/>
                    </a:lnTo>
                    <a:lnTo>
                      <a:pt x="9293" y="25224"/>
                    </a:lnTo>
                    <a:lnTo>
                      <a:pt x="9258" y="25328"/>
                    </a:lnTo>
                    <a:lnTo>
                      <a:pt x="9215" y="25432"/>
                    </a:lnTo>
                    <a:lnTo>
                      <a:pt x="9172" y="25535"/>
                    </a:lnTo>
                    <a:lnTo>
                      <a:pt x="9120" y="25639"/>
                    </a:lnTo>
                    <a:lnTo>
                      <a:pt x="9077" y="25717"/>
                    </a:lnTo>
                    <a:lnTo>
                      <a:pt x="9025" y="25794"/>
                    </a:lnTo>
                    <a:lnTo>
                      <a:pt x="8921" y="25941"/>
                    </a:lnTo>
                    <a:lnTo>
                      <a:pt x="9232" y="26045"/>
                    </a:lnTo>
                    <a:lnTo>
                      <a:pt x="9552" y="26140"/>
                    </a:lnTo>
                    <a:lnTo>
                      <a:pt x="9871" y="26226"/>
                    </a:lnTo>
                    <a:lnTo>
                      <a:pt x="10199" y="26312"/>
                    </a:lnTo>
                    <a:lnTo>
                      <a:pt x="10528" y="26382"/>
                    </a:lnTo>
                    <a:lnTo>
                      <a:pt x="10856" y="26451"/>
                    </a:lnTo>
                    <a:lnTo>
                      <a:pt x="11184" y="26502"/>
                    </a:lnTo>
                    <a:lnTo>
                      <a:pt x="11521" y="26554"/>
                    </a:lnTo>
                    <a:lnTo>
                      <a:pt x="11495" y="26382"/>
                    </a:lnTo>
                    <a:lnTo>
                      <a:pt x="11478" y="26295"/>
                    </a:lnTo>
                    <a:lnTo>
                      <a:pt x="11478" y="26209"/>
                    </a:lnTo>
                    <a:lnTo>
                      <a:pt x="11478" y="26088"/>
                    </a:lnTo>
                    <a:lnTo>
                      <a:pt x="11478" y="25976"/>
                    </a:lnTo>
                    <a:lnTo>
                      <a:pt x="11486" y="25872"/>
                    </a:lnTo>
                    <a:lnTo>
                      <a:pt x="11503" y="25760"/>
                    </a:lnTo>
                    <a:lnTo>
                      <a:pt x="11521" y="25648"/>
                    </a:lnTo>
                    <a:lnTo>
                      <a:pt x="11547" y="25544"/>
                    </a:lnTo>
                    <a:lnTo>
                      <a:pt x="11581" y="25440"/>
                    </a:lnTo>
                    <a:lnTo>
                      <a:pt x="11616" y="25337"/>
                    </a:lnTo>
                    <a:lnTo>
                      <a:pt x="11659" y="25242"/>
                    </a:lnTo>
                    <a:lnTo>
                      <a:pt x="11702" y="25147"/>
                    </a:lnTo>
                    <a:lnTo>
                      <a:pt x="11806" y="24957"/>
                    </a:lnTo>
                    <a:lnTo>
                      <a:pt x="11927" y="24784"/>
                    </a:lnTo>
                    <a:lnTo>
                      <a:pt x="12065" y="24620"/>
                    </a:lnTo>
                    <a:lnTo>
                      <a:pt x="12220" y="24473"/>
                    </a:lnTo>
                    <a:lnTo>
                      <a:pt x="12384" y="24335"/>
                    </a:lnTo>
                    <a:lnTo>
                      <a:pt x="12566" y="24223"/>
                    </a:lnTo>
                    <a:lnTo>
                      <a:pt x="12652" y="24171"/>
                    </a:lnTo>
                    <a:lnTo>
                      <a:pt x="12756" y="24119"/>
                    </a:lnTo>
                    <a:lnTo>
                      <a:pt x="12851" y="24076"/>
                    </a:lnTo>
                    <a:lnTo>
                      <a:pt x="12954" y="24041"/>
                    </a:lnTo>
                    <a:lnTo>
                      <a:pt x="13058" y="24007"/>
                    </a:lnTo>
                    <a:lnTo>
                      <a:pt x="13161" y="23981"/>
                    </a:lnTo>
                    <a:lnTo>
                      <a:pt x="13274" y="23955"/>
                    </a:lnTo>
                    <a:lnTo>
                      <a:pt x="13377" y="23938"/>
                    </a:lnTo>
                    <a:lnTo>
                      <a:pt x="13490" y="23929"/>
                    </a:lnTo>
                    <a:lnTo>
                      <a:pt x="13602" y="23920"/>
                    </a:lnTo>
                    <a:lnTo>
                      <a:pt x="13835" y="23920"/>
                    </a:lnTo>
                    <a:lnTo>
                      <a:pt x="13939" y="23929"/>
                    </a:lnTo>
                    <a:lnTo>
                      <a:pt x="14051" y="23946"/>
                    </a:lnTo>
                    <a:lnTo>
                      <a:pt x="14163" y="23972"/>
                    </a:lnTo>
                    <a:lnTo>
                      <a:pt x="14267" y="23998"/>
                    </a:lnTo>
                    <a:lnTo>
                      <a:pt x="14370" y="24024"/>
                    </a:lnTo>
                    <a:lnTo>
                      <a:pt x="14474" y="24059"/>
                    </a:lnTo>
                    <a:lnTo>
                      <a:pt x="14569" y="24102"/>
                    </a:lnTo>
                    <a:lnTo>
                      <a:pt x="14664" y="24145"/>
                    </a:lnTo>
                    <a:lnTo>
                      <a:pt x="14854" y="24249"/>
                    </a:lnTo>
                    <a:lnTo>
                      <a:pt x="15027" y="24369"/>
                    </a:lnTo>
                    <a:lnTo>
                      <a:pt x="15191" y="24508"/>
                    </a:lnTo>
                    <a:lnTo>
                      <a:pt x="15338" y="24663"/>
                    </a:lnTo>
                    <a:lnTo>
                      <a:pt x="15467" y="24827"/>
                    </a:lnTo>
                    <a:lnTo>
                      <a:pt x="15588" y="25009"/>
                    </a:lnTo>
                    <a:lnTo>
                      <a:pt x="15640" y="25095"/>
                    </a:lnTo>
                    <a:lnTo>
                      <a:pt x="15692" y="25199"/>
                    </a:lnTo>
                    <a:lnTo>
                      <a:pt x="15735" y="25293"/>
                    </a:lnTo>
                    <a:lnTo>
                      <a:pt x="15769" y="25397"/>
                    </a:lnTo>
                    <a:lnTo>
                      <a:pt x="15804" y="25501"/>
                    </a:lnTo>
                    <a:lnTo>
                      <a:pt x="15830" y="25604"/>
                    </a:lnTo>
                    <a:lnTo>
                      <a:pt x="15856" y="25717"/>
                    </a:lnTo>
                    <a:lnTo>
                      <a:pt x="15873" y="25820"/>
                    </a:lnTo>
                    <a:lnTo>
                      <a:pt x="15882" y="25933"/>
                    </a:lnTo>
                    <a:lnTo>
                      <a:pt x="15890" y="26045"/>
                    </a:lnTo>
                    <a:lnTo>
                      <a:pt x="15890" y="26140"/>
                    </a:lnTo>
                    <a:lnTo>
                      <a:pt x="15890" y="26235"/>
                    </a:lnTo>
                    <a:lnTo>
                      <a:pt x="15864" y="26416"/>
                    </a:lnTo>
                    <a:lnTo>
                      <a:pt x="16201" y="26347"/>
                    </a:lnTo>
                    <a:lnTo>
                      <a:pt x="16529" y="26269"/>
                    </a:lnTo>
                    <a:lnTo>
                      <a:pt x="16849" y="26183"/>
                    </a:lnTo>
                    <a:lnTo>
                      <a:pt x="17177" y="26088"/>
                    </a:lnTo>
                    <a:lnTo>
                      <a:pt x="17496" y="25984"/>
                    </a:lnTo>
                    <a:lnTo>
                      <a:pt x="17807" y="25881"/>
                    </a:lnTo>
                    <a:lnTo>
                      <a:pt x="18118" y="25760"/>
                    </a:lnTo>
                    <a:lnTo>
                      <a:pt x="18429" y="25639"/>
                    </a:lnTo>
                    <a:lnTo>
                      <a:pt x="18317" y="25501"/>
                    </a:lnTo>
                    <a:lnTo>
                      <a:pt x="18265" y="25432"/>
                    </a:lnTo>
                    <a:lnTo>
                      <a:pt x="18213" y="25363"/>
                    </a:lnTo>
                    <a:lnTo>
                      <a:pt x="18153" y="25268"/>
                    </a:lnTo>
                    <a:lnTo>
                      <a:pt x="18101" y="25164"/>
                    </a:lnTo>
                    <a:lnTo>
                      <a:pt x="18058" y="25060"/>
                    </a:lnTo>
                    <a:lnTo>
                      <a:pt x="18015" y="24957"/>
                    </a:lnTo>
                    <a:lnTo>
                      <a:pt x="17980" y="24853"/>
                    </a:lnTo>
                    <a:lnTo>
                      <a:pt x="17946" y="24749"/>
                    </a:lnTo>
                    <a:lnTo>
                      <a:pt x="17920" y="24646"/>
                    </a:lnTo>
                    <a:lnTo>
                      <a:pt x="17902" y="24542"/>
                    </a:lnTo>
                    <a:lnTo>
                      <a:pt x="17885" y="24430"/>
                    </a:lnTo>
                    <a:lnTo>
                      <a:pt x="17876" y="24326"/>
                    </a:lnTo>
                    <a:lnTo>
                      <a:pt x="17876" y="24110"/>
                    </a:lnTo>
                    <a:lnTo>
                      <a:pt x="17894" y="23903"/>
                    </a:lnTo>
                    <a:lnTo>
                      <a:pt x="17928" y="23696"/>
                    </a:lnTo>
                    <a:lnTo>
                      <a:pt x="17989" y="23489"/>
                    </a:lnTo>
                    <a:lnTo>
                      <a:pt x="18066" y="23290"/>
                    </a:lnTo>
                    <a:lnTo>
                      <a:pt x="18161" y="23100"/>
                    </a:lnTo>
                    <a:lnTo>
                      <a:pt x="18213" y="23005"/>
                    </a:lnTo>
                    <a:lnTo>
                      <a:pt x="18274" y="22919"/>
                    </a:lnTo>
                    <a:lnTo>
                      <a:pt x="18343" y="22832"/>
                    </a:lnTo>
                    <a:lnTo>
                      <a:pt x="18412" y="22746"/>
                    </a:lnTo>
                    <a:lnTo>
                      <a:pt x="18481" y="22668"/>
                    </a:lnTo>
                    <a:lnTo>
                      <a:pt x="18559" y="22591"/>
                    </a:lnTo>
                    <a:lnTo>
                      <a:pt x="18645" y="22513"/>
                    </a:lnTo>
                    <a:lnTo>
                      <a:pt x="18731" y="22444"/>
                    </a:lnTo>
                    <a:lnTo>
                      <a:pt x="18818" y="22375"/>
                    </a:lnTo>
                    <a:lnTo>
                      <a:pt x="18913" y="22314"/>
                    </a:lnTo>
                    <a:lnTo>
                      <a:pt x="19008" y="22254"/>
                    </a:lnTo>
                    <a:lnTo>
                      <a:pt x="19111" y="22202"/>
                    </a:lnTo>
                    <a:lnTo>
                      <a:pt x="19215" y="22159"/>
                    </a:lnTo>
                    <a:lnTo>
                      <a:pt x="19319" y="22116"/>
                    </a:lnTo>
                    <a:lnTo>
                      <a:pt x="19422" y="22081"/>
                    </a:lnTo>
                    <a:lnTo>
                      <a:pt x="19526" y="22055"/>
                    </a:lnTo>
                    <a:lnTo>
                      <a:pt x="19629" y="22029"/>
                    </a:lnTo>
                    <a:lnTo>
                      <a:pt x="19733" y="22003"/>
                    </a:lnTo>
                    <a:lnTo>
                      <a:pt x="19837" y="21995"/>
                    </a:lnTo>
                    <a:lnTo>
                      <a:pt x="19949" y="21986"/>
                    </a:lnTo>
                    <a:lnTo>
                      <a:pt x="20165" y="21977"/>
                    </a:lnTo>
                    <a:lnTo>
                      <a:pt x="20372" y="21995"/>
                    </a:lnTo>
                    <a:lnTo>
                      <a:pt x="20579" y="22038"/>
                    </a:lnTo>
                    <a:lnTo>
                      <a:pt x="20787" y="22090"/>
                    </a:lnTo>
                    <a:lnTo>
                      <a:pt x="20985" y="22167"/>
                    </a:lnTo>
                    <a:lnTo>
                      <a:pt x="21175" y="22262"/>
                    </a:lnTo>
                    <a:lnTo>
                      <a:pt x="21270" y="22323"/>
                    </a:lnTo>
                    <a:lnTo>
                      <a:pt x="21357" y="22383"/>
                    </a:lnTo>
                    <a:lnTo>
                      <a:pt x="21443" y="22444"/>
                    </a:lnTo>
                    <a:lnTo>
                      <a:pt x="21529" y="22513"/>
                    </a:lnTo>
                    <a:lnTo>
                      <a:pt x="21607" y="22582"/>
                    </a:lnTo>
                    <a:lnTo>
                      <a:pt x="21685" y="22660"/>
                    </a:lnTo>
                    <a:lnTo>
                      <a:pt x="21762" y="22746"/>
                    </a:lnTo>
                    <a:lnTo>
                      <a:pt x="21832" y="22832"/>
                    </a:lnTo>
                    <a:lnTo>
                      <a:pt x="21892" y="22919"/>
                    </a:lnTo>
                    <a:lnTo>
                      <a:pt x="21961" y="23014"/>
                    </a:lnTo>
                    <a:lnTo>
                      <a:pt x="22004" y="23091"/>
                    </a:lnTo>
                    <a:lnTo>
                      <a:pt x="22047" y="23169"/>
                    </a:lnTo>
                    <a:lnTo>
                      <a:pt x="22117" y="23333"/>
                    </a:lnTo>
                    <a:lnTo>
                      <a:pt x="22358" y="23109"/>
                    </a:lnTo>
                    <a:lnTo>
                      <a:pt x="22600" y="22884"/>
                    </a:lnTo>
                    <a:lnTo>
                      <a:pt x="22842" y="22642"/>
                    </a:lnTo>
                    <a:lnTo>
                      <a:pt x="23066" y="22401"/>
                    </a:lnTo>
                    <a:lnTo>
                      <a:pt x="23291" y="22159"/>
                    </a:lnTo>
                    <a:lnTo>
                      <a:pt x="23507" y="21908"/>
                    </a:lnTo>
                    <a:lnTo>
                      <a:pt x="23723" y="21649"/>
                    </a:lnTo>
                    <a:lnTo>
                      <a:pt x="23930" y="21390"/>
                    </a:lnTo>
                    <a:lnTo>
                      <a:pt x="23775" y="21330"/>
                    </a:lnTo>
                    <a:lnTo>
                      <a:pt x="23697" y="21295"/>
                    </a:lnTo>
                    <a:lnTo>
                      <a:pt x="23628" y="21261"/>
                    </a:lnTo>
                    <a:lnTo>
                      <a:pt x="23524" y="21209"/>
                    </a:lnTo>
                    <a:lnTo>
                      <a:pt x="23429" y="21148"/>
                    </a:lnTo>
                    <a:lnTo>
                      <a:pt x="23334" y="21079"/>
                    </a:lnTo>
                    <a:lnTo>
                      <a:pt x="23248" y="21010"/>
                    </a:lnTo>
                    <a:lnTo>
                      <a:pt x="23170" y="20941"/>
                    </a:lnTo>
                    <a:lnTo>
                      <a:pt x="23092" y="20863"/>
                    </a:lnTo>
                    <a:lnTo>
                      <a:pt x="23015" y="20786"/>
                    </a:lnTo>
                    <a:lnTo>
                      <a:pt x="22946" y="20708"/>
                    </a:lnTo>
                    <a:lnTo>
                      <a:pt x="22876" y="20622"/>
                    </a:lnTo>
                    <a:lnTo>
                      <a:pt x="22816" y="20535"/>
                    </a:lnTo>
                    <a:lnTo>
                      <a:pt x="22712" y="20345"/>
                    </a:lnTo>
                    <a:lnTo>
                      <a:pt x="22617" y="20155"/>
                    </a:lnTo>
                    <a:lnTo>
                      <a:pt x="22548" y="19957"/>
                    </a:lnTo>
                    <a:lnTo>
                      <a:pt x="22496" y="19749"/>
                    </a:lnTo>
                    <a:lnTo>
                      <a:pt x="22462" y="19542"/>
                    </a:lnTo>
                    <a:lnTo>
                      <a:pt x="22453" y="19326"/>
                    </a:lnTo>
                    <a:lnTo>
                      <a:pt x="22453" y="19223"/>
                    </a:lnTo>
                    <a:lnTo>
                      <a:pt x="22462" y="19119"/>
                    </a:lnTo>
                    <a:lnTo>
                      <a:pt x="22471" y="19007"/>
                    </a:lnTo>
                    <a:lnTo>
                      <a:pt x="22488" y="18903"/>
                    </a:lnTo>
                    <a:lnTo>
                      <a:pt x="22514" y="18791"/>
                    </a:lnTo>
                    <a:lnTo>
                      <a:pt x="22540" y="18687"/>
                    </a:lnTo>
                    <a:lnTo>
                      <a:pt x="22574" y="18584"/>
                    </a:lnTo>
                    <a:lnTo>
                      <a:pt x="22609" y="18480"/>
                    </a:lnTo>
                    <a:lnTo>
                      <a:pt x="22661" y="18376"/>
                    </a:lnTo>
                    <a:lnTo>
                      <a:pt x="22712" y="18273"/>
                    </a:lnTo>
                    <a:lnTo>
                      <a:pt x="22764" y="18178"/>
                    </a:lnTo>
                    <a:lnTo>
                      <a:pt x="22825" y="18083"/>
                    </a:lnTo>
                    <a:lnTo>
                      <a:pt x="22885" y="17988"/>
                    </a:lnTo>
                    <a:lnTo>
                      <a:pt x="22954" y="17901"/>
                    </a:lnTo>
                    <a:lnTo>
                      <a:pt x="23032" y="17815"/>
                    </a:lnTo>
                    <a:lnTo>
                      <a:pt x="23101" y="17737"/>
                    </a:lnTo>
                    <a:lnTo>
                      <a:pt x="23187" y="17668"/>
                    </a:lnTo>
                    <a:lnTo>
                      <a:pt x="23265" y="17599"/>
                    </a:lnTo>
                    <a:lnTo>
                      <a:pt x="23351" y="17530"/>
                    </a:lnTo>
                    <a:lnTo>
                      <a:pt x="23438" y="17470"/>
                    </a:lnTo>
                    <a:lnTo>
                      <a:pt x="23619" y="17357"/>
                    </a:lnTo>
                    <a:lnTo>
                      <a:pt x="23818" y="17271"/>
                    </a:lnTo>
                    <a:lnTo>
                      <a:pt x="24016" y="17193"/>
                    </a:lnTo>
                    <a:lnTo>
                      <a:pt x="24215" y="17142"/>
                    </a:lnTo>
                    <a:lnTo>
                      <a:pt x="24431" y="17116"/>
                    </a:lnTo>
                    <a:lnTo>
                      <a:pt x="24638" y="17098"/>
                    </a:lnTo>
                    <a:lnTo>
                      <a:pt x="24750" y="17098"/>
                    </a:lnTo>
                    <a:lnTo>
                      <a:pt x="24854" y="17107"/>
                    </a:lnTo>
                    <a:lnTo>
                      <a:pt x="24966" y="17124"/>
                    </a:lnTo>
                    <a:lnTo>
                      <a:pt x="25070" y="17142"/>
                    </a:lnTo>
                    <a:lnTo>
                      <a:pt x="25173" y="17159"/>
                    </a:lnTo>
                    <a:lnTo>
                      <a:pt x="25286" y="17193"/>
                    </a:lnTo>
                    <a:lnTo>
                      <a:pt x="25389" y="17219"/>
                    </a:lnTo>
                    <a:lnTo>
                      <a:pt x="25493" y="17262"/>
                    </a:lnTo>
                    <a:lnTo>
                      <a:pt x="25597" y="17306"/>
                    </a:lnTo>
                    <a:lnTo>
                      <a:pt x="25700" y="17357"/>
                    </a:lnTo>
                    <a:lnTo>
                      <a:pt x="25769" y="17401"/>
                    </a:lnTo>
                    <a:lnTo>
                      <a:pt x="25838" y="17444"/>
                    </a:lnTo>
                    <a:lnTo>
                      <a:pt x="25968" y="17539"/>
                    </a:lnTo>
                    <a:lnTo>
                      <a:pt x="26072" y="17228"/>
                    </a:lnTo>
                    <a:lnTo>
                      <a:pt x="26167" y="16917"/>
                    </a:lnTo>
                    <a:lnTo>
                      <a:pt x="26244" y="16598"/>
                    </a:lnTo>
                    <a:lnTo>
                      <a:pt x="26322" y="16278"/>
                    </a:lnTo>
                    <a:lnTo>
                      <a:pt x="26391" y="15950"/>
                    </a:lnTo>
                    <a:lnTo>
                      <a:pt x="26460" y="15630"/>
                    </a:lnTo>
                    <a:lnTo>
                      <a:pt x="26512" y="15294"/>
                    </a:lnTo>
                    <a:lnTo>
                      <a:pt x="26555" y="14965"/>
                    </a:lnTo>
                    <a:lnTo>
                      <a:pt x="26408" y="14991"/>
                    </a:lnTo>
                    <a:lnTo>
                      <a:pt x="26262" y="15009"/>
                    </a:lnTo>
                    <a:lnTo>
                      <a:pt x="26149" y="15009"/>
                    </a:lnTo>
                    <a:lnTo>
                      <a:pt x="26037" y="15000"/>
                    </a:lnTo>
                    <a:lnTo>
                      <a:pt x="25925" y="14991"/>
                    </a:lnTo>
                    <a:lnTo>
                      <a:pt x="25813" y="14974"/>
                    </a:lnTo>
                    <a:lnTo>
                      <a:pt x="25709" y="14957"/>
                    </a:lnTo>
                    <a:lnTo>
                      <a:pt x="25605" y="14931"/>
                    </a:lnTo>
                    <a:lnTo>
                      <a:pt x="25493" y="14896"/>
                    </a:lnTo>
                    <a:lnTo>
                      <a:pt x="25398" y="14862"/>
                    </a:lnTo>
                    <a:lnTo>
                      <a:pt x="25294" y="14819"/>
                    </a:lnTo>
                    <a:lnTo>
                      <a:pt x="25199" y="14775"/>
                    </a:lnTo>
                    <a:lnTo>
                      <a:pt x="25009" y="14672"/>
                    </a:lnTo>
                    <a:lnTo>
                      <a:pt x="24837" y="14551"/>
                    </a:lnTo>
                    <a:lnTo>
                      <a:pt x="24673" y="14413"/>
                    </a:lnTo>
                    <a:lnTo>
                      <a:pt x="24526" y="14266"/>
                    </a:lnTo>
                    <a:lnTo>
                      <a:pt x="24396" y="14093"/>
                    </a:lnTo>
                    <a:lnTo>
                      <a:pt x="24275" y="13920"/>
                    </a:lnTo>
                    <a:lnTo>
                      <a:pt x="24224" y="13825"/>
                    </a:lnTo>
                    <a:lnTo>
                      <a:pt x="24180" y="13731"/>
                    </a:lnTo>
                    <a:lnTo>
                      <a:pt x="24137" y="13627"/>
                    </a:lnTo>
                    <a:lnTo>
                      <a:pt x="24094" y="13532"/>
                    </a:lnTo>
                    <a:lnTo>
                      <a:pt x="24060" y="13428"/>
                    </a:lnTo>
                    <a:lnTo>
                      <a:pt x="24034" y="13316"/>
                    </a:lnTo>
                    <a:lnTo>
                      <a:pt x="24008" y="13212"/>
                    </a:lnTo>
                    <a:lnTo>
                      <a:pt x="23990" y="13100"/>
                    </a:lnTo>
                    <a:lnTo>
                      <a:pt x="23982" y="12988"/>
                    </a:lnTo>
                    <a:lnTo>
                      <a:pt x="23973" y="12876"/>
                    </a:lnTo>
                    <a:lnTo>
                      <a:pt x="23973" y="12763"/>
                    </a:lnTo>
                    <a:lnTo>
                      <a:pt x="23982" y="12651"/>
                    </a:lnTo>
                    <a:lnTo>
                      <a:pt x="23990" y="12539"/>
                    </a:lnTo>
                    <a:lnTo>
                      <a:pt x="24008" y="12427"/>
                    </a:lnTo>
                    <a:lnTo>
                      <a:pt x="24025" y="12323"/>
                    </a:lnTo>
                    <a:lnTo>
                      <a:pt x="24051" y="12219"/>
                    </a:lnTo>
                    <a:lnTo>
                      <a:pt x="24085" y="12116"/>
                    </a:lnTo>
                    <a:lnTo>
                      <a:pt x="24120" y="12012"/>
                    </a:lnTo>
                    <a:lnTo>
                      <a:pt x="24154" y="11908"/>
                    </a:lnTo>
                    <a:lnTo>
                      <a:pt x="24206" y="11813"/>
                    </a:lnTo>
                    <a:lnTo>
                      <a:pt x="24310" y="11623"/>
                    </a:lnTo>
                    <a:lnTo>
                      <a:pt x="24431" y="11451"/>
                    </a:lnTo>
                    <a:lnTo>
                      <a:pt x="24569" y="11287"/>
                    </a:lnTo>
                    <a:lnTo>
                      <a:pt x="24716" y="11140"/>
                    </a:lnTo>
                    <a:lnTo>
                      <a:pt x="24880" y="11010"/>
                    </a:lnTo>
                    <a:lnTo>
                      <a:pt x="25061" y="10889"/>
                    </a:lnTo>
                    <a:lnTo>
                      <a:pt x="25156" y="10838"/>
                    </a:lnTo>
                    <a:lnTo>
                      <a:pt x="25251" y="10794"/>
                    </a:lnTo>
                    <a:lnTo>
                      <a:pt x="25346" y="10751"/>
                    </a:lnTo>
                    <a:lnTo>
                      <a:pt x="25450" y="10708"/>
                    </a:lnTo>
                    <a:lnTo>
                      <a:pt x="25553" y="10674"/>
                    </a:lnTo>
                    <a:lnTo>
                      <a:pt x="25666" y="10648"/>
                    </a:lnTo>
                    <a:lnTo>
                      <a:pt x="25769" y="10630"/>
                    </a:lnTo>
                    <a:lnTo>
                      <a:pt x="25882" y="10604"/>
                    </a:lnTo>
                    <a:lnTo>
                      <a:pt x="25994" y="10596"/>
                    </a:lnTo>
                    <a:lnTo>
                      <a:pt x="26106" y="10587"/>
                    </a:lnTo>
                    <a:lnTo>
                      <a:pt x="26253" y="10596"/>
                    </a:lnTo>
                    <a:lnTo>
                      <a:pt x="26400" y="10604"/>
                    </a:lnTo>
                    <a:lnTo>
                      <a:pt x="26331" y="10285"/>
                    </a:lnTo>
                    <a:lnTo>
                      <a:pt x="26253" y="9965"/>
                    </a:lnTo>
                    <a:lnTo>
                      <a:pt x="26167" y="9646"/>
                    </a:lnTo>
                    <a:lnTo>
                      <a:pt x="26072" y="9326"/>
                    </a:lnTo>
                    <a:lnTo>
                      <a:pt x="25977" y="9016"/>
                    </a:lnTo>
                    <a:lnTo>
                      <a:pt x="25864" y="8713"/>
                    </a:lnTo>
                    <a:lnTo>
                      <a:pt x="25752" y="8402"/>
                    </a:lnTo>
                    <a:lnTo>
                      <a:pt x="25631" y="8109"/>
                    </a:lnTo>
                    <a:lnTo>
                      <a:pt x="25528" y="8186"/>
                    </a:lnTo>
                    <a:lnTo>
                      <a:pt x="25415" y="8273"/>
                    </a:lnTo>
                    <a:lnTo>
                      <a:pt x="25320" y="8325"/>
                    </a:lnTo>
                    <a:lnTo>
                      <a:pt x="25217" y="8376"/>
                    </a:lnTo>
                    <a:lnTo>
                      <a:pt x="25122" y="8428"/>
                    </a:lnTo>
                    <a:lnTo>
                      <a:pt x="25018" y="8471"/>
                    </a:lnTo>
                    <a:lnTo>
                      <a:pt x="24914" y="8506"/>
                    </a:lnTo>
                    <a:lnTo>
                      <a:pt x="24811" y="8532"/>
                    </a:lnTo>
                    <a:lnTo>
                      <a:pt x="24699" y="8558"/>
                    </a:lnTo>
                    <a:lnTo>
                      <a:pt x="24595" y="8575"/>
                    </a:lnTo>
                    <a:lnTo>
                      <a:pt x="24491" y="8592"/>
                    </a:lnTo>
                    <a:lnTo>
                      <a:pt x="24379" y="8601"/>
                    </a:lnTo>
                    <a:lnTo>
                      <a:pt x="24172" y="8601"/>
                    </a:lnTo>
                    <a:lnTo>
                      <a:pt x="23956" y="8584"/>
                    </a:lnTo>
                    <a:lnTo>
                      <a:pt x="23749" y="8549"/>
                    </a:lnTo>
                    <a:lnTo>
                      <a:pt x="23541" y="8489"/>
                    </a:lnTo>
                    <a:lnTo>
                      <a:pt x="23351" y="8411"/>
                    </a:lnTo>
                    <a:lnTo>
                      <a:pt x="23153" y="8316"/>
                    </a:lnTo>
                    <a:lnTo>
                      <a:pt x="23066" y="8264"/>
                    </a:lnTo>
                    <a:lnTo>
                      <a:pt x="22971" y="8204"/>
                    </a:lnTo>
                    <a:lnTo>
                      <a:pt x="22885" y="8143"/>
                    </a:lnTo>
                    <a:lnTo>
                      <a:pt x="22807" y="8074"/>
                    </a:lnTo>
                    <a:lnTo>
                      <a:pt x="22721" y="7997"/>
                    </a:lnTo>
                    <a:lnTo>
                      <a:pt x="22643" y="7919"/>
                    </a:lnTo>
                    <a:lnTo>
                      <a:pt x="22574" y="7841"/>
                    </a:lnTo>
                    <a:lnTo>
                      <a:pt x="22505" y="7755"/>
                    </a:lnTo>
                    <a:lnTo>
                      <a:pt x="22436" y="7660"/>
                    </a:lnTo>
                    <a:lnTo>
                      <a:pt x="22376" y="7565"/>
                    </a:lnTo>
                    <a:lnTo>
                      <a:pt x="22315" y="7470"/>
                    </a:lnTo>
                    <a:lnTo>
                      <a:pt x="22263" y="7366"/>
                    </a:lnTo>
                    <a:lnTo>
                      <a:pt x="22211" y="7271"/>
                    </a:lnTo>
                    <a:lnTo>
                      <a:pt x="22177" y="7167"/>
                    </a:lnTo>
                    <a:lnTo>
                      <a:pt x="22134" y="7064"/>
                    </a:lnTo>
                    <a:lnTo>
                      <a:pt x="22108" y="6960"/>
                    </a:lnTo>
                    <a:lnTo>
                      <a:pt x="22082" y="6857"/>
                    </a:lnTo>
                    <a:lnTo>
                      <a:pt x="22065" y="6744"/>
                    </a:lnTo>
                    <a:lnTo>
                      <a:pt x="22047" y="6641"/>
                    </a:lnTo>
                    <a:lnTo>
                      <a:pt x="22039" y="6537"/>
                    </a:lnTo>
                    <a:lnTo>
                      <a:pt x="22039" y="6321"/>
                    </a:lnTo>
                    <a:lnTo>
                      <a:pt x="22056" y="6105"/>
                    </a:lnTo>
                    <a:lnTo>
                      <a:pt x="22091" y="5898"/>
                    </a:lnTo>
                    <a:lnTo>
                      <a:pt x="22151" y="5699"/>
                    </a:lnTo>
                    <a:lnTo>
                      <a:pt x="22229" y="5501"/>
                    </a:lnTo>
                    <a:lnTo>
                      <a:pt x="22324" y="5311"/>
                    </a:lnTo>
                    <a:lnTo>
                      <a:pt x="22376" y="5216"/>
                    </a:lnTo>
                    <a:lnTo>
                      <a:pt x="22436" y="5130"/>
                    </a:lnTo>
                    <a:lnTo>
                      <a:pt x="22496" y="5035"/>
                    </a:lnTo>
                    <a:lnTo>
                      <a:pt x="22566" y="4957"/>
                    </a:lnTo>
                    <a:lnTo>
                      <a:pt x="22643" y="4870"/>
                    </a:lnTo>
                    <a:lnTo>
                      <a:pt x="22721" y="4793"/>
                    </a:lnTo>
                    <a:lnTo>
                      <a:pt x="22799" y="4724"/>
                    </a:lnTo>
                    <a:lnTo>
                      <a:pt x="22885" y="4655"/>
                    </a:lnTo>
                    <a:lnTo>
                      <a:pt x="22980" y="4585"/>
                    </a:lnTo>
                    <a:lnTo>
                      <a:pt x="23075" y="4525"/>
                    </a:lnTo>
                    <a:lnTo>
                      <a:pt x="23187" y="4456"/>
                    </a:lnTo>
                    <a:lnTo>
                      <a:pt x="23308" y="4404"/>
                    </a:lnTo>
                    <a:lnTo>
                      <a:pt x="23092" y="4162"/>
                    </a:lnTo>
                    <a:lnTo>
                      <a:pt x="22868" y="3929"/>
                    </a:lnTo>
                    <a:lnTo>
                      <a:pt x="22635" y="3696"/>
                    </a:lnTo>
                    <a:lnTo>
                      <a:pt x="22401" y="3471"/>
                    </a:lnTo>
                    <a:lnTo>
                      <a:pt x="22160" y="3256"/>
                    </a:lnTo>
                    <a:lnTo>
                      <a:pt x="21918" y="3040"/>
                    </a:lnTo>
                    <a:lnTo>
                      <a:pt x="21667" y="2832"/>
                    </a:lnTo>
                    <a:lnTo>
                      <a:pt x="21408" y="2634"/>
                    </a:lnTo>
                    <a:lnTo>
                      <a:pt x="21365" y="2746"/>
                    </a:lnTo>
                    <a:lnTo>
                      <a:pt x="21322" y="2858"/>
                    </a:lnTo>
                    <a:lnTo>
                      <a:pt x="21262" y="2953"/>
                    </a:lnTo>
                    <a:lnTo>
                      <a:pt x="21201" y="3048"/>
                    </a:lnTo>
                    <a:lnTo>
                      <a:pt x="21141" y="3143"/>
                    </a:lnTo>
                    <a:lnTo>
                      <a:pt x="21072" y="3230"/>
                    </a:lnTo>
                    <a:lnTo>
                      <a:pt x="21003" y="3316"/>
                    </a:lnTo>
                    <a:lnTo>
                      <a:pt x="20925" y="3394"/>
                    </a:lnTo>
                    <a:lnTo>
                      <a:pt x="20847" y="3463"/>
                    </a:lnTo>
                    <a:lnTo>
                      <a:pt x="20761" y="3532"/>
                    </a:lnTo>
                    <a:lnTo>
                      <a:pt x="20674" y="3601"/>
                    </a:lnTo>
                    <a:lnTo>
                      <a:pt x="20588" y="3661"/>
                    </a:lnTo>
                    <a:lnTo>
                      <a:pt x="20407" y="3774"/>
                    </a:lnTo>
                    <a:lnTo>
                      <a:pt x="20217" y="3860"/>
                    </a:lnTo>
                    <a:lnTo>
                      <a:pt x="20018" y="3938"/>
                    </a:lnTo>
                    <a:lnTo>
                      <a:pt x="19811" y="3990"/>
                    </a:lnTo>
                    <a:lnTo>
                      <a:pt x="19595" y="4016"/>
                    </a:lnTo>
                    <a:lnTo>
                      <a:pt x="19388" y="4033"/>
                    </a:lnTo>
                    <a:lnTo>
                      <a:pt x="19275" y="4033"/>
                    </a:lnTo>
                    <a:lnTo>
                      <a:pt x="19172" y="4024"/>
                    </a:lnTo>
                    <a:lnTo>
                      <a:pt x="19068" y="4007"/>
                    </a:lnTo>
                    <a:lnTo>
                      <a:pt x="18956" y="3990"/>
                    </a:lnTo>
                    <a:lnTo>
                      <a:pt x="18852" y="3972"/>
                    </a:lnTo>
                    <a:lnTo>
                      <a:pt x="18749" y="3938"/>
                    </a:lnTo>
                    <a:lnTo>
                      <a:pt x="18636" y="3912"/>
                    </a:lnTo>
                    <a:lnTo>
                      <a:pt x="18533" y="3869"/>
                    </a:lnTo>
                    <a:lnTo>
                      <a:pt x="18429" y="3826"/>
                    </a:lnTo>
                    <a:lnTo>
                      <a:pt x="18334" y="3774"/>
                    </a:lnTo>
                    <a:lnTo>
                      <a:pt x="18231" y="3713"/>
                    </a:lnTo>
                    <a:lnTo>
                      <a:pt x="18136" y="3653"/>
                    </a:lnTo>
                    <a:lnTo>
                      <a:pt x="18041" y="3592"/>
                    </a:lnTo>
                    <a:lnTo>
                      <a:pt x="17954" y="3523"/>
                    </a:lnTo>
                    <a:lnTo>
                      <a:pt x="17876" y="3454"/>
                    </a:lnTo>
                    <a:lnTo>
                      <a:pt x="17799" y="3376"/>
                    </a:lnTo>
                    <a:lnTo>
                      <a:pt x="17721" y="3299"/>
                    </a:lnTo>
                    <a:lnTo>
                      <a:pt x="17652" y="3212"/>
                    </a:lnTo>
                    <a:lnTo>
                      <a:pt x="17583" y="3135"/>
                    </a:lnTo>
                    <a:lnTo>
                      <a:pt x="17522" y="3040"/>
                    </a:lnTo>
                    <a:lnTo>
                      <a:pt x="17419" y="2858"/>
                    </a:lnTo>
                    <a:lnTo>
                      <a:pt x="17324" y="2668"/>
                    </a:lnTo>
                    <a:lnTo>
                      <a:pt x="17255" y="2470"/>
                    </a:lnTo>
                    <a:lnTo>
                      <a:pt x="17203" y="2263"/>
                    </a:lnTo>
                    <a:lnTo>
                      <a:pt x="17168" y="2055"/>
                    </a:lnTo>
                    <a:lnTo>
                      <a:pt x="17160" y="1839"/>
                    </a:lnTo>
                    <a:lnTo>
                      <a:pt x="17160" y="1736"/>
                    </a:lnTo>
                    <a:lnTo>
                      <a:pt x="17168" y="1623"/>
                    </a:lnTo>
                    <a:lnTo>
                      <a:pt x="17177" y="1520"/>
                    </a:lnTo>
                    <a:lnTo>
                      <a:pt x="17194" y="1408"/>
                    </a:lnTo>
                    <a:lnTo>
                      <a:pt x="17220" y="1304"/>
                    </a:lnTo>
                    <a:lnTo>
                      <a:pt x="17246" y="1200"/>
                    </a:lnTo>
                    <a:lnTo>
                      <a:pt x="17281" y="1097"/>
                    </a:lnTo>
                    <a:lnTo>
                      <a:pt x="17315" y="984"/>
                    </a:lnTo>
                    <a:lnTo>
                      <a:pt x="17367" y="889"/>
                    </a:lnTo>
                    <a:lnTo>
                      <a:pt x="17419" y="786"/>
                    </a:lnTo>
                    <a:lnTo>
                      <a:pt x="17479" y="682"/>
                    </a:lnTo>
                    <a:lnTo>
                      <a:pt x="17548" y="579"/>
                    </a:lnTo>
                    <a:lnTo>
                      <a:pt x="17246" y="484"/>
                    </a:lnTo>
                    <a:lnTo>
                      <a:pt x="16935" y="389"/>
                    </a:lnTo>
                    <a:lnTo>
                      <a:pt x="16624" y="302"/>
                    </a:lnTo>
                    <a:lnTo>
                      <a:pt x="16313" y="225"/>
                    </a:lnTo>
                    <a:lnTo>
                      <a:pt x="15994" y="155"/>
                    </a:lnTo>
                    <a:lnTo>
                      <a:pt x="15674" y="95"/>
                    </a:lnTo>
                    <a:lnTo>
                      <a:pt x="15355" y="43"/>
                    </a:lnTo>
                    <a:lnTo>
                      <a:pt x="1503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" name="Google Shape;63;p15"/>
              <p:cNvSpPr/>
              <p:nvPr/>
            </p:nvSpPr>
            <p:spPr>
              <a:xfrm>
                <a:off x="915800" y="378450"/>
                <a:ext cx="1286275" cy="1549650"/>
              </a:xfrm>
              <a:custGeom>
                <a:avLst/>
                <a:gdLst/>
                <a:ahLst/>
                <a:cxnLst/>
                <a:rect l="l" t="t" r="r" b="b"/>
                <a:pathLst>
                  <a:path w="51451" h="61986" extrusionOk="0">
                    <a:moveTo>
                      <a:pt x="0" y="0"/>
                    </a:moveTo>
                    <a:lnTo>
                      <a:pt x="0" y="61986"/>
                    </a:lnTo>
                    <a:lnTo>
                      <a:pt x="51451" y="61986"/>
                    </a:lnTo>
                    <a:lnTo>
                      <a:pt x="5145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" name="Google Shape;64;p15"/>
              <p:cNvSpPr/>
              <p:nvPr/>
            </p:nvSpPr>
            <p:spPr>
              <a:xfrm>
                <a:off x="1177025" y="990050"/>
                <a:ext cx="143350" cy="339625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13585" extrusionOk="0">
                    <a:moveTo>
                      <a:pt x="0" y="1"/>
                    </a:moveTo>
                    <a:lnTo>
                      <a:pt x="0" y="13584"/>
                    </a:lnTo>
                    <a:lnTo>
                      <a:pt x="5734" y="13584"/>
                    </a:lnTo>
                    <a:lnTo>
                      <a:pt x="573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1398725" y="823825"/>
                <a:ext cx="143600" cy="505850"/>
              </a:xfrm>
              <a:custGeom>
                <a:avLst/>
                <a:gdLst/>
                <a:ahLst/>
                <a:cxnLst/>
                <a:rect l="l" t="t" r="r" b="b"/>
                <a:pathLst>
                  <a:path w="5744" h="20234" extrusionOk="0">
                    <a:moveTo>
                      <a:pt x="1" y="0"/>
                    </a:moveTo>
                    <a:lnTo>
                      <a:pt x="1" y="20233"/>
                    </a:lnTo>
                    <a:lnTo>
                      <a:pt x="5743" y="20233"/>
                    </a:lnTo>
                    <a:lnTo>
                      <a:pt x="57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6" name="Google Shape;66;p15"/>
              <p:cNvSpPr/>
              <p:nvPr/>
            </p:nvSpPr>
            <p:spPr>
              <a:xfrm>
                <a:off x="1620675" y="594550"/>
                <a:ext cx="143575" cy="735125"/>
              </a:xfrm>
              <a:custGeom>
                <a:avLst/>
                <a:gdLst/>
                <a:ahLst/>
                <a:cxnLst/>
                <a:rect l="l" t="t" r="r" b="b"/>
                <a:pathLst>
                  <a:path w="5743" h="29405" extrusionOk="0">
                    <a:moveTo>
                      <a:pt x="0" y="0"/>
                    </a:moveTo>
                    <a:lnTo>
                      <a:pt x="0" y="29404"/>
                    </a:lnTo>
                    <a:lnTo>
                      <a:pt x="5743" y="29404"/>
                    </a:lnTo>
                    <a:lnTo>
                      <a:pt x="57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" name="Google Shape;67;p15"/>
              <p:cNvSpPr/>
              <p:nvPr/>
            </p:nvSpPr>
            <p:spPr>
              <a:xfrm>
                <a:off x="1842600" y="916000"/>
                <a:ext cx="143375" cy="4136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16547" extrusionOk="0">
                    <a:moveTo>
                      <a:pt x="0" y="1"/>
                    </a:moveTo>
                    <a:lnTo>
                      <a:pt x="0" y="16546"/>
                    </a:lnTo>
                    <a:lnTo>
                      <a:pt x="5734" y="16546"/>
                    </a:lnTo>
                    <a:lnTo>
                      <a:pt x="57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" name="Google Shape;68;p15"/>
              <p:cNvSpPr/>
              <p:nvPr/>
            </p:nvSpPr>
            <p:spPr>
              <a:xfrm>
                <a:off x="1087425" y="603175"/>
                <a:ext cx="953600" cy="735350"/>
              </a:xfrm>
              <a:custGeom>
                <a:avLst/>
                <a:gdLst/>
                <a:ahLst/>
                <a:cxnLst/>
                <a:rect l="l" t="t" r="r" b="b"/>
                <a:pathLst>
                  <a:path w="38144" h="29414" extrusionOk="0">
                    <a:moveTo>
                      <a:pt x="164" y="1"/>
                    </a:moveTo>
                    <a:lnTo>
                      <a:pt x="121" y="18"/>
                    </a:lnTo>
                    <a:lnTo>
                      <a:pt x="87" y="35"/>
                    </a:lnTo>
                    <a:lnTo>
                      <a:pt x="61" y="61"/>
                    </a:lnTo>
                    <a:lnTo>
                      <a:pt x="35" y="87"/>
                    </a:lnTo>
                    <a:lnTo>
                      <a:pt x="18" y="122"/>
                    </a:lnTo>
                    <a:lnTo>
                      <a:pt x="0" y="165"/>
                    </a:lnTo>
                    <a:lnTo>
                      <a:pt x="0" y="208"/>
                    </a:lnTo>
                    <a:lnTo>
                      <a:pt x="0" y="29413"/>
                    </a:lnTo>
                    <a:lnTo>
                      <a:pt x="37945" y="29413"/>
                    </a:lnTo>
                    <a:lnTo>
                      <a:pt x="37979" y="29405"/>
                    </a:lnTo>
                    <a:lnTo>
                      <a:pt x="38023" y="29396"/>
                    </a:lnTo>
                    <a:lnTo>
                      <a:pt x="38057" y="29379"/>
                    </a:lnTo>
                    <a:lnTo>
                      <a:pt x="38083" y="29353"/>
                    </a:lnTo>
                    <a:lnTo>
                      <a:pt x="38109" y="29318"/>
                    </a:lnTo>
                    <a:lnTo>
                      <a:pt x="38126" y="29284"/>
                    </a:lnTo>
                    <a:lnTo>
                      <a:pt x="38143" y="29249"/>
                    </a:lnTo>
                    <a:lnTo>
                      <a:pt x="38143" y="29206"/>
                    </a:lnTo>
                    <a:lnTo>
                      <a:pt x="38143" y="29163"/>
                    </a:lnTo>
                    <a:lnTo>
                      <a:pt x="38126" y="29128"/>
                    </a:lnTo>
                    <a:lnTo>
                      <a:pt x="38109" y="29094"/>
                    </a:lnTo>
                    <a:lnTo>
                      <a:pt x="38083" y="29059"/>
                    </a:lnTo>
                    <a:lnTo>
                      <a:pt x="38057" y="29033"/>
                    </a:lnTo>
                    <a:lnTo>
                      <a:pt x="38023" y="29016"/>
                    </a:lnTo>
                    <a:lnTo>
                      <a:pt x="37979" y="29007"/>
                    </a:lnTo>
                    <a:lnTo>
                      <a:pt x="37945" y="28999"/>
                    </a:lnTo>
                    <a:lnTo>
                      <a:pt x="406" y="28999"/>
                    </a:lnTo>
                    <a:lnTo>
                      <a:pt x="406" y="208"/>
                    </a:lnTo>
                    <a:lnTo>
                      <a:pt x="406" y="165"/>
                    </a:lnTo>
                    <a:lnTo>
                      <a:pt x="389" y="122"/>
                    </a:lnTo>
                    <a:lnTo>
                      <a:pt x="372" y="87"/>
                    </a:lnTo>
                    <a:lnTo>
                      <a:pt x="346" y="61"/>
                    </a:lnTo>
                    <a:lnTo>
                      <a:pt x="320" y="35"/>
                    </a:lnTo>
                    <a:lnTo>
                      <a:pt x="285" y="18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9" name="Google Shape;69;p15"/>
              <p:cNvSpPr/>
              <p:nvPr/>
            </p:nvSpPr>
            <p:spPr>
              <a:xfrm>
                <a:off x="1073825" y="1471475"/>
                <a:ext cx="965900" cy="92650"/>
              </a:xfrm>
              <a:custGeom>
                <a:avLst/>
                <a:gdLst/>
                <a:ahLst/>
                <a:cxnLst/>
                <a:rect l="l" t="t" r="r" b="b"/>
                <a:pathLst>
                  <a:path w="38636" h="3706" extrusionOk="0">
                    <a:moveTo>
                      <a:pt x="0" y="1"/>
                    </a:moveTo>
                    <a:lnTo>
                      <a:pt x="0" y="3705"/>
                    </a:lnTo>
                    <a:lnTo>
                      <a:pt x="38636" y="3705"/>
                    </a:lnTo>
                    <a:lnTo>
                      <a:pt x="38636" y="1"/>
                    </a:lnTo>
                    <a:close/>
                  </a:path>
                </a:pathLst>
              </a:custGeom>
              <a:solidFill>
                <a:srgbClr val="FEFE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0" name="Google Shape;70;p15"/>
              <p:cNvSpPr/>
              <p:nvPr/>
            </p:nvSpPr>
            <p:spPr>
              <a:xfrm>
                <a:off x="1073825" y="1641175"/>
                <a:ext cx="965900" cy="92425"/>
              </a:xfrm>
              <a:custGeom>
                <a:avLst/>
                <a:gdLst/>
                <a:ahLst/>
                <a:cxnLst/>
                <a:rect l="l" t="t" r="r" b="b"/>
                <a:pathLst>
                  <a:path w="38636" h="3697" extrusionOk="0">
                    <a:moveTo>
                      <a:pt x="0" y="0"/>
                    </a:moveTo>
                    <a:lnTo>
                      <a:pt x="0" y="3696"/>
                    </a:lnTo>
                    <a:lnTo>
                      <a:pt x="38636" y="3696"/>
                    </a:lnTo>
                    <a:lnTo>
                      <a:pt x="38636" y="0"/>
                    </a:lnTo>
                    <a:close/>
                  </a:path>
                </a:pathLst>
              </a:custGeom>
              <a:solidFill>
                <a:srgbClr val="FEFE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1849075" y="2301575"/>
                <a:ext cx="1074500" cy="486200"/>
              </a:xfrm>
              <a:custGeom>
                <a:avLst/>
                <a:gdLst/>
                <a:ahLst/>
                <a:cxnLst/>
                <a:rect l="l" t="t" r="r" b="b"/>
                <a:pathLst>
                  <a:path w="42980" h="19448" extrusionOk="0">
                    <a:moveTo>
                      <a:pt x="21563" y="0"/>
                    </a:moveTo>
                    <a:lnTo>
                      <a:pt x="9905" y="14940"/>
                    </a:lnTo>
                    <a:lnTo>
                      <a:pt x="1313" y="5648"/>
                    </a:lnTo>
                    <a:lnTo>
                      <a:pt x="0" y="6866"/>
                    </a:lnTo>
                    <a:lnTo>
                      <a:pt x="10026" y="17695"/>
                    </a:lnTo>
                    <a:lnTo>
                      <a:pt x="21589" y="2876"/>
                    </a:lnTo>
                    <a:lnTo>
                      <a:pt x="34879" y="19448"/>
                    </a:lnTo>
                    <a:lnTo>
                      <a:pt x="42979" y="2919"/>
                    </a:lnTo>
                    <a:lnTo>
                      <a:pt x="41641" y="1581"/>
                    </a:lnTo>
                    <a:lnTo>
                      <a:pt x="34517" y="16140"/>
                    </a:lnTo>
                    <a:lnTo>
                      <a:pt x="21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2661675" y="2689100"/>
                <a:ext cx="114675" cy="114650"/>
              </a:xfrm>
              <a:custGeom>
                <a:avLst/>
                <a:gdLst/>
                <a:ahLst/>
                <a:cxnLst/>
                <a:rect l="l" t="t" r="r" b="b"/>
                <a:pathLst>
                  <a:path w="4587" h="4586" extrusionOk="0">
                    <a:moveTo>
                      <a:pt x="2177" y="0"/>
                    </a:moveTo>
                    <a:lnTo>
                      <a:pt x="2056" y="9"/>
                    </a:lnTo>
                    <a:lnTo>
                      <a:pt x="1944" y="26"/>
                    </a:lnTo>
                    <a:lnTo>
                      <a:pt x="1831" y="43"/>
                    </a:lnTo>
                    <a:lnTo>
                      <a:pt x="1719" y="69"/>
                    </a:lnTo>
                    <a:lnTo>
                      <a:pt x="1607" y="104"/>
                    </a:lnTo>
                    <a:lnTo>
                      <a:pt x="1503" y="138"/>
                    </a:lnTo>
                    <a:lnTo>
                      <a:pt x="1400" y="182"/>
                    </a:lnTo>
                    <a:lnTo>
                      <a:pt x="1296" y="225"/>
                    </a:lnTo>
                    <a:lnTo>
                      <a:pt x="1201" y="277"/>
                    </a:lnTo>
                    <a:lnTo>
                      <a:pt x="1106" y="328"/>
                    </a:lnTo>
                    <a:lnTo>
                      <a:pt x="1011" y="389"/>
                    </a:lnTo>
                    <a:lnTo>
                      <a:pt x="916" y="449"/>
                    </a:lnTo>
                    <a:lnTo>
                      <a:pt x="830" y="518"/>
                    </a:lnTo>
                    <a:lnTo>
                      <a:pt x="752" y="596"/>
                    </a:lnTo>
                    <a:lnTo>
                      <a:pt x="674" y="665"/>
                    </a:lnTo>
                    <a:lnTo>
                      <a:pt x="596" y="752"/>
                    </a:lnTo>
                    <a:lnTo>
                      <a:pt x="519" y="829"/>
                    </a:lnTo>
                    <a:lnTo>
                      <a:pt x="458" y="916"/>
                    </a:lnTo>
                    <a:lnTo>
                      <a:pt x="389" y="1011"/>
                    </a:lnTo>
                    <a:lnTo>
                      <a:pt x="329" y="1106"/>
                    </a:lnTo>
                    <a:lnTo>
                      <a:pt x="277" y="1201"/>
                    </a:lnTo>
                    <a:lnTo>
                      <a:pt x="225" y="1296"/>
                    </a:lnTo>
                    <a:lnTo>
                      <a:pt x="182" y="1399"/>
                    </a:lnTo>
                    <a:lnTo>
                      <a:pt x="139" y="1503"/>
                    </a:lnTo>
                    <a:lnTo>
                      <a:pt x="104" y="1606"/>
                    </a:lnTo>
                    <a:lnTo>
                      <a:pt x="70" y="1719"/>
                    </a:lnTo>
                    <a:lnTo>
                      <a:pt x="44" y="1831"/>
                    </a:lnTo>
                    <a:lnTo>
                      <a:pt x="26" y="1943"/>
                    </a:lnTo>
                    <a:lnTo>
                      <a:pt x="9" y="2056"/>
                    </a:lnTo>
                    <a:lnTo>
                      <a:pt x="1" y="2168"/>
                    </a:lnTo>
                    <a:lnTo>
                      <a:pt x="1" y="2289"/>
                    </a:lnTo>
                    <a:lnTo>
                      <a:pt x="1" y="2410"/>
                    </a:lnTo>
                    <a:lnTo>
                      <a:pt x="9" y="2522"/>
                    </a:lnTo>
                    <a:lnTo>
                      <a:pt x="26" y="2643"/>
                    </a:lnTo>
                    <a:lnTo>
                      <a:pt x="44" y="2755"/>
                    </a:lnTo>
                    <a:lnTo>
                      <a:pt x="70" y="2859"/>
                    </a:lnTo>
                    <a:lnTo>
                      <a:pt x="104" y="2971"/>
                    </a:lnTo>
                    <a:lnTo>
                      <a:pt x="139" y="3075"/>
                    </a:lnTo>
                    <a:lnTo>
                      <a:pt x="182" y="3178"/>
                    </a:lnTo>
                    <a:lnTo>
                      <a:pt x="225" y="3282"/>
                    </a:lnTo>
                    <a:lnTo>
                      <a:pt x="277" y="3385"/>
                    </a:lnTo>
                    <a:lnTo>
                      <a:pt x="329" y="3480"/>
                    </a:lnTo>
                    <a:lnTo>
                      <a:pt x="389" y="3567"/>
                    </a:lnTo>
                    <a:lnTo>
                      <a:pt x="458" y="3662"/>
                    </a:lnTo>
                    <a:lnTo>
                      <a:pt x="519" y="3748"/>
                    </a:lnTo>
                    <a:lnTo>
                      <a:pt x="596" y="3834"/>
                    </a:lnTo>
                    <a:lnTo>
                      <a:pt x="674" y="3912"/>
                    </a:lnTo>
                    <a:lnTo>
                      <a:pt x="752" y="3990"/>
                    </a:lnTo>
                    <a:lnTo>
                      <a:pt x="830" y="4059"/>
                    </a:lnTo>
                    <a:lnTo>
                      <a:pt x="916" y="4128"/>
                    </a:lnTo>
                    <a:lnTo>
                      <a:pt x="1011" y="4189"/>
                    </a:lnTo>
                    <a:lnTo>
                      <a:pt x="1106" y="4249"/>
                    </a:lnTo>
                    <a:lnTo>
                      <a:pt x="1201" y="4301"/>
                    </a:lnTo>
                    <a:lnTo>
                      <a:pt x="1296" y="4353"/>
                    </a:lnTo>
                    <a:lnTo>
                      <a:pt x="1400" y="4404"/>
                    </a:lnTo>
                    <a:lnTo>
                      <a:pt x="1503" y="4439"/>
                    </a:lnTo>
                    <a:lnTo>
                      <a:pt x="1607" y="4482"/>
                    </a:lnTo>
                    <a:lnTo>
                      <a:pt x="1719" y="4508"/>
                    </a:lnTo>
                    <a:lnTo>
                      <a:pt x="1831" y="4534"/>
                    </a:lnTo>
                    <a:lnTo>
                      <a:pt x="1944" y="4551"/>
                    </a:lnTo>
                    <a:lnTo>
                      <a:pt x="2056" y="4568"/>
                    </a:lnTo>
                    <a:lnTo>
                      <a:pt x="2177" y="4577"/>
                    </a:lnTo>
                    <a:lnTo>
                      <a:pt x="2289" y="4586"/>
                    </a:lnTo>
                    <a:lnTo>
                      <a:pt x="2410" y="4577"/>
                    </a:lnTo>
                    <a:lnTo>
                      <a:pt x="2522" y="4568"/>
                    </a:lnTo>
                    <a:lnTo>
                      <a:pt x="2643" y="4551"/>
                    </a:lnTo>
                    <a:lnTo>
                      <a:pt x="2755" y="4534"/>
                    </a:lnTo>
                    <a:lnTo>
                      <a:pt x="2868" y="4508"/>
                    </a:lnTo>
                    <a:lnTo>
                      <a:pt x="2971" y="4482"/>
                    </a:lnTo>
                    <a:lnTo>
                      <a:pt x="3075" y="4439"/>
                    </a:lnTo>
                    <a:lnTo>
                      <a:pt x="3187" y="4404"/>
                    </a:lnTo>
                    <a:lnTo>
                      <a:pt x="3282" y="4353"/>
                    </a:lnTo>
                    <a:lnTo>
                      <a:pt x="3386" y="4301"/>
                    </a:lnTo>
                    <a:lnTo>
                      <a:pt x="3481" y="4249"/>
                    </a:lnTo>
                    <a:lnTo>
                      <a:pt x="3576" y="4189"/>
                    </a:lnTo>
                    <a:lnTo>
                      <a:pt x="3662" y="4128"/>
                    </a:lnTo>
                    <a:lnTo>
                      <a:pt x="3748" y="4059"/>
                    </a:lnTo>
                    <a:lnTo>
                      <a:pt x="3835" y="3990"/>
                    </a:lnTo>
                    <a:lnTo>
                      <a:pt x="3912" y="3912"/>
                    </a:lnTo>
                    <a:lnTo>
                      <a:pt x="3990" y="3834"/>
                    </a:lnTo>
                    <a:lnTo>
                      <a:pt x="4059" y="3748"/>
                    </a:lnTo>
                    <a:lnTo>
                      <a:pt x="4128" y="3662"/>
                    </a:lnTo>
                    <a:lnTo>
                      <a:pt x="4189" y="3567"/>
                    </a:lnTo>
                    <a:lnTo>
                      <a:pt x="4249" y="3480"/>
                    </a:lnTo>
                    <a:lnTo>
                      <a:pt x="4310" y="3385"/>
                    </a:lnTo>
                    <a:lnTo>
                      <a:pt x="4353" y="3282"/>
                    </a:lnTo>
                    <a:lnTo>
                      <a:pt x="4405" y="3178"/>
                    </a:lnTo>
                    <a:lnTo>
                      <a:pt x="4448" y="3075"/>
                    </a:lnTo>
                    <a:lnTo>
                      <a:pt x="4482" y="2971"/>
                    </a:lnTo>
                    <a:lnTo>
                      <a:pt x="4508" y="2859"/>
                    </a:lnTo>
                    <a:lnTo>
                      <a:pt x="4534" y="2755"/>
                    </a:lnTo>
                    <a:lnTo>
                      <a:pt x="4560" y="2643"/>
                    </a:lnTo>
                    <a:lnTo>
                      <a:pt x="4569" y="2522"/>
                    </a:lnTo>
                    <a:lnTo>
                      <a:pt x="4577" y="2410"/>
                    </a:lnTo>
                    <a:lnTo>
                      <a:pt x="4586" y="2289"/>
                    </a:lnTo>
                    <a:lnTo>
                      <a:pt x="4577" y="2168"/>
                    </a:lnTo>
                    <a:lnTo>
                      <a:pt x="4569" y="2056"/>
                    </a:lnTo>
                    <a:lnTo>
                      <a:pt x="4560" y="1943"/>
                    </a:lnTo>
                    <a:lnTo>
                      <a:pt x="4534" y="1831"/>
                    </a:lnTo>
                    <a:lnTo>
                      <a:pt x="4508" y="1719"/>
                    </a:lnTo>
                    <a:lnTo>
                      <a:pt x="4482" y="1606"/>
                    </a:lnTo>
                    <a:lnTo>
                      <a:pt x="4448" y="1503"/>
                    </a:lnTo>
                    <a:lnTo>
                      <a:pt x="4405" y="1399"/>
                    </a:lnTo>
                    <a:lnTo>
                      <a:pt x="4353" y="1296"/>
                    </a:lnTo>
                    <a:lnTo>
                      <a:pt x="4310" y="1201"/>
                    </a:lnTo>
                    <a:lnTo>
                      <a:pt x="4249" y="1106"/>
                    </a:lnTo>
                    <a:lnTo>
                      <a:pt x="4189" y="1011"/>
                    </a:lnTo>
                    <a:lnTo>
                      <a:pt x="4128" y="916"/>
                    </a:lnTo>
                    <a:lnTo>
                      <a:pt x="4059" y="829"/>
                    </a:lnTo>
                    <a:lnTo>
                      <a:pt x="3990" y="752"/>
                    </a:lnTo>
                    <a:lnTo>
                      <a:pt x="3912" y="665"/>
                    </a:lnTo>
                    <a:lnTo>
                      <a:pt x="3835" y="596"/>
                    </a:lnTo>
                    <a:lnTo>
                      <a:pt x="3748" y="518"/>
                    </a:lnTo>
                    <a:lnTo>
                      <a:pt x="3662" y="449"/>
                    </a:lnTo>
                    <a:lnTo>
                      <a:pt x="3576" y="389"/>
                    </a:lnTo>
                    <a:lnTo>
                      <a:pt x="3481" y="328"/>
                    </a:lnTo>
                    <a:lnTo>
                      <a:pt x="3386" y="277"/>
                    </a:lnTo>
                    <a:lnTo>
                      <a:pt x="3282" y="225"/>
                    </a:lnTo>
                    <a:lnTo>
                      <a:pt x="3187" y="182"/>
                    </a:lnTo>
                    <a:lnTo>
                      <a:pt x="3075" y="138"/>
                    </a:lnTo>
                    <a:lnTo>
                      <a:pt x="2971" y="104"/>
                    </a:lnTo>
                    <a:lnTo>
                      <a:pt x="2868" y="69"/>
                    </a:lnTo>
                    <a:lnTo>
                      <a:pt x="2755" y="43"/>
                    </a:lnTo>
                    <a:lnTo>
                      <a:pt x="2643" y="26"/>
                    </a:lnTo>
                    <a:lnTo>
                      <a:pt x="2522" y="9"/>
                    </a:lnTo>
                    <a:lnTo>
                      <a:pt x="24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3" name="Google Shape;73;p15"/>
              <p:cNvSpPr/>
              <p:nvPr/>
            </p:nvSpPr>
            <p:spPr>
              <a:xfrm>
                <a:off x="2851000" y="2284100"/>
                <a:ext cx="114450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4578" h="4577" extrusionOk="0">
                    <a:moveTo>
                      <a:pt x="2168" y="0"/>
                    </a:moveTo>
                    <a:lnTo>
                      <a:pt x="2056" y="9"/>
                    </a:lnTo>
                    <a:lnTo>
                      <a:pt x="1944" y="26"/>
                    </a:lnTo>
                    <a:lnTo>
                      <a:pt x="1832" y="43"/>
                    </a:lnTo>
                    <a:lnTo>
                      <a:pt x="1719" y="69"/>
                    </a:lnTo>
                    <a:lnTo>
                      <a:pt x="1607" y="104"/>
                    </a:lnTo>
                    <a:lnTo>
                      <a:pt x="1504" y="138"/>
                    </a:lnTo>
                    <a:lnTo>
                      <a:pt x="1400" y="173"/>
                    </a:lnTo>
                    <a:lnTo>
                      <a:pt x="1296" y="225"/>
                    </a:lnTo>
                    <a:lnTo>
                      <a:pt x="1201" y="276"/>
                    </a:lnTo>
                    <a:lnTo>
                      <a:pt x="1098" y="328"/>
                    </a:lnTo>
                    <a:lnTo>
                      <a:pt x="1011" y="389"/>
                    </a:lnTo>
                    <a:lnTo>
                      <a:pt x="916" y="449"/>
                    </a:lnTo>
                    <a:lnTo>
                      <a:pt x="830" y="518"/>
                    </a:lnTo>
                    <a:lnTo>
                      <a:pt x="752" y="596"/>
                    </a:lnTo>
                    <a:lnTo>
                      <a:pt x="666" y="665"/>
                    </a:lnTo>
                    <a:lnTo>
                      <a:pt x="597" y="751"/>
                    </a:lnTo>
                    <a:lnTo>
                      <a:pt x="519" y="829"/>
                    </a:lnTo>
                    <a:lnTo>
                      <a:pt x="450" y="915"/>
                    </a:lnTo>
                    <a:lnTo>
                      <a:pt x="390" y="1010"/>
                    </a:lnTo>
                    <a:lnTo>
                      <a:pt x="329" y="1097"/>
                    </a:lnTo>
                    <a:lnTo>
                      <a:pt x="277" y="1200"/>
                    </a:lnTo>
                    <a:lnTo>
                      <a:pt x="225" y="1295"/>
                    </a:lnTo>
                    <a:lnTo>
                      <a:pt x="182" y="1399"/>
                    </a:lnTo>
                    <a:lnTo>
                      <a:pt x="139" y="1503"/>
                    </a:lnTo>
                    <a:lnTo>
                      <a:pt x="105" y="1606"/>
                    </a:lnTo>
                    <a:lnTo>
                      <a:pt x="70" y="1718"/>
                    </a:lnTo>
                    <a:lnTo>
                      <a:pt x="44" y="1831"/>
                    </a:lnTo>
                    <a:lnTo>
                      <a:pt x="27" y="1943"/>
                    </a:lnTo>
                    <a:lnTo>
                      <a:pt x="10" y="2055"/>
                    </a:lnTo>
                    <a:lnTo>
                      <a:pt x="1" y="2168"/>
                    </a:lnTo>
                    <a:lnTo>
                      <a:pt x="1" y="2288"/>
                    </a:lnTo>
                    <a:lnTo>
                      <a:pt x="1" y="2409"/>
                    </a:lnTo>
                    <a:lnTo>
                      <a:pt x="10" y="2522"/>
                    </a:lnTo>
                    <a:lnTo>
                      <a:pt x="27" y="2634"/>
                    </a:lnTo>
                    <a:lnTo>
                      <a:pt x="44" y="2755"/>
                    </a:lnTo>
                    <a:lnTo>
                      <a:pt x="70" y="2858"/>
                    </a:lnTo>
                    <a:lnTo>
                      <a:pt x="105" y="2971"/>
                    </a:lnTo>
                    <a:lnTo>
                      <a:pt x="139" y="3074"/>
                    </a:lnTo>
                    <a:lnTo>
                      <a:pt x="182" y="3178"/>
                    </a:lnTo>
                    <a:lnTo>
                      <a:pt x="225" y="3282"/>
                    </a:lnTo>
                    <a:lnTo>
                      <a:pt x="277" y="3385"/>
                    </a:lnTo>
                    <a:lnTo>
                      <a:pt x="329" y="3480"/>
                    </a:lnTo>
                    <a:lnTo>
                      <a:pt x="390" y="3566"/>
                    </a:lnTo>
                    <a:lnTo>
                      <a:pt x="450" y="3661"/>
                    </a:lnTo>
                    <a:lnTo>
                      <a:pt x="519" y="3748"/>
                    </a:lnTo>
                    <a:lnTo>
                      <a:pt x="597" y="3826"/>
                    </a:lnTo>
                    <a:lnTo>
                      <a:pt x="666" y="3912"/>
                    </a:lnTo>
                    <a:lnTo>
                      <a:pt x="752" y="3981"/>
                    </a:lnTo>
                    <a:lnTo>
                      <a:pt x="830" y="4059"/>
                    </a:lnTo>
                    <a:lnTo>
                      <a:pt x="916" y="4128"/>
                    </a:lnTo>
                    <a:lnTo>
                      <a:pt x="1011" y="4188"/>
                    </a:lnTo>
                    <a:lnTo>
                      <a:pt x="1098" y="4249"/>
                    </a:lnTo>
                    <a:lnTo>
                      <a:pt x="1201" y="4301"/>
                    </a:lnTo>
                    <a:lnTo>
                      <a:pt x="1296" y="4352"/>
                    </a:lnTo>
                    <a:lnTo>
                      <a:pt x="1400" y="4404"/>
                    </a:lnTo>
                    <a:lnTo>
                      <a:pt x="1504" y="4439"/>
                    </a:lnTo>
                    <a:lnTo>
                      <a:pt x="1607" y="4473"/>
                    </a:lnTo>
                    <a:lnTo>
                      <a:pt x="1719" y="4508"/>
                    </a:lnTo>
                    <a:lnTo>
                      <a:pt x="1832" y="4534"/>
                    </a:lnTo>
                    <a:lnTo>
                      <a:pt x="1944" y="4551"/>
                    </a:lnTo>
                    <a:lnTo>
                      <a:pt x="2056" y="4568"/>
                    </a:lnTo>
                    <a:lnTo>
                      <a:pt x="2168" y="4577"/>
                    </a:lnTo>
                    <a:lnTo>
                      <a:pt x="2410" y="4577"/>
                    </a:lnTo>
                    <a:lnTo>
                      <a:pt x="2523" y="4568"/>
                    </a:lnTo>
                    <a:lnTo>
                      <a:pt x="2643" y="4551"/>
                    </a:lnTo>
                    <a:lnTo>
                      <a:pt x="2756" y="4534"/>
                    </a:lnTo>
                    <a:lnTo>
                      <a:pt x="2859" y="4508"/>
                    </a:lnTo>
                    <a:lnTo>
                      <a:pt x="2972" y="4473"/>
                    </a:lnTo>
                    <a:lnTo>
                      <a:pt x="3075" y="4439"/>
                    </a:lnTo>
                    <a:lnTo>
                      <a:pt x="3179" y="4404"/>
                    </a:lnTo>
                    <a:lnTo>
                      <a:pt x="3282" y="4352"/>
                    </a:lnTo>
                    <a:lnTo>
                      <a:pt x="3386" y="4301"/>
                    </a:lnTo>
                    <a:lnTo>
                      <a:pt x="3481" y="4249"/>
                    </a:lnTo>
                    <a:lnTo>
                      <a:pt x="3567" y="4188"/>
                    </a:lnTo>
                    <a:lnTo>
                      <a:pt x="3662" y="4128"/>
                    </a:lnTo>
                    <a:lnTo>
                      <a:pt x="3749" y="4059"/>
                    </a:lnTo>
                    <a:lnTo>
                      <a:pt x="3835" y="3981"/>
                    </a:lnTo>
                    <a:lnTo>
                      <a:pt x="3913" y="3912"/>
                    </a:lnTo>
                    <a:lnTo>
                      <a:pt x="3991" y="3826"/>
                    </a:lnTo>
                    <a:lnTo>
                      <a:pt x="4060" y="3748"/>
                    </a:lnTo>
                    <a:lnTo>
                      <a:pt x="4129" y="3661"/>
                    </a:lnTo>
                    <a:lnTo>
                      <a:pt x="4189" y="3566"/>
                    </a:lnTo>
                    <a:lnTo>
                      <a:pt x="4250" y="3480"/>
                    </a:lnTo>
                    <a:lnTo>
                      <a:pt x="4301" y="3385"/>
                    </a:lnTo>
                    <a:lnTo>
                      <a:pt x="4353" y="3282"/>
                    </a:lnTo>
                    <a:lnTo>
                      <a:pt x="4405" y="3178"/>
                    </a:lnTo>
                    <a:lnTo>
                      <a:pt x="4440" y="3074"/>
                    </a:lnTo>
                    <a:lnTo>
                      <a:pt x="4483" y="2971"/>
                    </a:lnTo>
                    <a:lnTo>
                      <a:pt x="4509" y="2858"/>
                    </a:lnTo>
                    <a:lnTo>
                      <a:pt x="4535" y="2755"/>
                    </a:lnTo>
                    <a:lnTo>
                      <a:pt x="4552" y="2634"/>
                    </a:lnTo>
                    <a:lnTo>
                      <a:pt x="4569" y="2522"/>
                    </a:lnTo>
                    <a:lnTo>
                      <a:pt x="4578" y="2409"/>
                    </a:lnTo>
                    <a:lnTo>
                      <a:pt x="4578" y="2288"/>
                    </a:lnTo>
                    <a:lnTo>
                      <a:pt x="4578" y="2168"/>
                    </a:lnTo>
                    <a:lnTo>
                      <a:pt x="4569" y="2055"/>
                    </a:lnTo>
                    <a:lnTo>
                      <a:pt x="4552" y="1943"/>
                    </a:lnTo>
                    <a:lnTo>
                      <a:pt x="4535" y="1831"/>
                    </a:lnTo>
                    <a:lnTo>
                      <a:pt x="4509" y="1718"/>
                    </a:lnTo>
                    <a:lnTo>
                      <a:pt x="4483" y="1606"/>
                    </a:lnTo>
                    <a:lnTo>
                      <a:pt x="4440" y="1503"/>
                    </a:lnTo>
                    <a:lnTo>
                      <a:pt x="4405" y="1399"/>
                    </a:lnTo>
                    <a:lnTo>
                      <a:pt x="4353" y="1295"/>
                    </a:lnTo>
                    <a:lnTo>
                      <a:pt x="4301" y="1200"/>
                    </a:lnTo>
                    <a:lnTo>
                      <a:pt x="4250" y="1097"/>
                    </a:lnTo>
                    <a:lnTo>
                      <a:pt x="4189" y="1010"/>
                    </a:lnTo>
                    <a:lnTo>
                      <a:pt x="4129" y="915"/>
                    </a:lnTo>
                    <a:lnTo>
                      <a:pt x="4060" y="829"/>
                    </a:lnTo>
                    <a:lnTo>
                      <a:pt x="3991" y="751"/>
                    </a:lnTo>
                    <a:lnTo>
                      <a:pt x="3913" y="665"/>
                    </a:lnTo>
                    <a:lnTo>
                      <a:pt x="3835" y="596"/>
                    </a:lnTo>
                    <a:lnTo>
                      <a:pt x="3749" y="518"/>
                    </a:lnTo>
                    <a:lnTo>
                      <a:pt x="3662" y="449"/>
                    </a:lnTo>
                    <a:lnTo>
                      <a:pt x="3567" y="389"/>
                    </a:lnTo>
                    <a:lnTo>
                      <a:pt x="3481" y="328"/>
                    </a:lnTo>
                    <a:lnTo>
                      <a:pt x="3386" y="276"/>
                    </a:lnTo>
                    <a:lnTo>
                      <a:pt x="3282" y="225"/>
                    </a:lnTo>
                    <a:lnTo>
                      <a:pt x="3179" y="173"/>
                    </a:lnTo>
                    <a:lnTo>
                      <a:pt x="3075" y="138"/>
                    </a:lnTo>
                    <a:lnTo>
                      <a:pt x="2972" y="104"/>
                    </a:lnTo>
                    <a:lnTo>
                      <a:pt x="2859" y="69"/>
                    </a:lnTo>
                    <a:lnTo>
                      <a:pt x="2756" y="43"/>
                    </a:lnTo>
                    <a:lnTo>
                      <a:pt x="2643" y="26"/>
                    </a:lnTo>
                    <a:lnTo>
                      <a:pt x="2523" y="9"/>
                    </a:lnTo>
                    <a:lnTo>
                      <a:pt x="241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4" name="Google Shape;74;p15"/>
              <p:cNvSpPr/>
              <p:nvPr/>
            </p:nvSpPr>
            <p:spPr>
              <a:xfrm>
                <a:off x="2329000" y="2284100"/>
                <a:ext cx="114650" cy="114425"/>
              </a:xfrm>
              <a:custGeom>
                <a:avLst/>
                <a:gdLst/>
                <a:ahLst/>
                <a:cxnLst/>
                <a:rect l="l" t="t" r="r" b="b"/>
                <a:pathLst>
                  <a:path w="4586" h="4577" extrusionOk="0">
                    <a:moveTo>
                      <a:pt x="2176" y="0"/>
                    </a:moveTo>
                    <a:lnTo>
                      <a:pt x="2055" y="9"/>
                    </a:lnTo>
                    <a:lnTo>
                      <a:pt x="1943" y="26"/>
                    </a:lnTo>
                    <a:lnTo>
                      <a:pt x="1831" y="43"/>
                    </a:lnTo>
                    <a:lnTo>
                      <a:pt x="1719" y="69"/>
                    </a:lnTo>
                    <a:lnTo>
                      <a:pt x="1606" y="104"/>
                    </a:lnTo>
                    <a:lnTo>
                      <a:pt x="1503" y="138"/>
                    </a:lnTo>
                    <a:lnTo>
                      <a:pt x="1399" y="173"/>
                    </a:lnTo>
                    <a:lnTo>
                      <a:pt x="1296" y="225"/>
                    </a:lnTo>
                    <a:lnTo>
                      <a:pt x="1201" y="276"/>
                    </a:lnTo>
                    <a:lnTo>
                      <a:pt x="1106" y="328"/>
                    </a:lnTo>
                    <a:lnTo>
                      <a:pt x="1011" y="389"/>
                    </a:lnTo>
                    <a:lnTo>
                      <a:pt x="924" y="449"/>
                    </a:lnTo>
                    <a:lnTo>
                      <a:pt x="838" y="518"/>
                    </a:lnTo>
                    <a:lnTo>
                      <a:pt x="752" y="596"/>
                    </a:lnTo>
                    <a:lnTo>
                      <a:pt x="674" y="665"/>
                    </a:lnTo>
                    <a:lnTo>
                      <a:pt x="596" y="751"/>
                    </a:lnTo>
                    <a:lnTo>
                      <a:pt x="527" y="829"/>
                    </a:lnTo>
                    <a:lnTo>
                      <a:pt x="458" y="915"/>
                    </a:lnTo>
                    <a:lnTo>
                      <a:pt x="389" y="1010"/>
                    </a:lnTo>
                    <a:lnTo>
                      <a:pt x="328" y="1097"/>
                    </a:lnTo>
                    <a:lnTo>
                      <a:pt x="277" y="1200"/>
                    </a:lnTo>
                    <a:lnTo>
                      <a:pt x="225" y="1295"/>
                    </a:lnTo>
                    <a:lnTo>
                      <a:pt x="182" y="1399"/>
                    </a:lnTo>
                    <a:lnTo>
                      <a:pt x="138" y="1503"/>
                    </a:lnTo>
                    <a:lnTo>
                      <a:pt x="104" y="1606"/>
                    </a:lnTo>
                    <a:lnTo>
                      <a:pt x="69" y="1718"/>
                    </a:lnTo>
                    <a:lnTo>
                      <a:pt x="43" y="1831"/>
                    </a:lnTo>
                    <a:lnTo>
                      <a:pt x="26" y="1943"/>
                    </a:lnTo>
                    <a:lnTo>
                      <a:pt x="9" y="2055"/>
                    </a:lnTo>
                    <a:lnTo>
                      <a:pt x="0" y="2168"/>
                    </a:lnTo>
                    <a:lnTo>
                      <a:pt x="0" y="2288"/>
                    </a:lnTo>
                    <a:lnTo>
                      <a:pt x="0" y="2409"/>
                    </a:lnTo>
                    <a:lnTo>
                      <a:pt x="9" y="2522"/>
                    </a:lnTo>
                    <a:lnTo>
                      <a:pt x="26" y="2634"/>
                    </a:lnTo>
                    <a:lnTo>
                      <a:pt x="43" y="2755"/>
                    </a:lnTo>
                    <a:lnTo>
                      <a:pt x="69" y="2858"/>
                    </a:lnTo>
                    <a:lnTo>
                      <a:pt x="104" y="2971"/>
                    </a:lnTo>
                    <a:lnTo>
                      <a:pt x="138" y="3074"/>
                    </a:lnTo>
                    <a:lnTo>
                      <a:pt x="182" y="3178"/>
                    </a:lnTo>
                    <a:lnTo>
                      <a:pt x="225" y="3282"/>
                    </a:lnTo>
                    <a:lnTo>
                      <a:pt x="277" y="3385"/>
                    </a:lnTo>
                    <a:lnTo>
                      <a:pt x="328" y="3480"/>
                    </a:lnTo>
                    <a:lnTo>
                      <a:pt x="389" y="3566"/>
                    </a:lnTo>
                    <a:lnTo>
                      <a:pt x="458" y="3661"/>
                    </a:lnTo>
                    <a:lnTo>
                      <a:pt x="527" y="3748"/>
                    </a:lnTo>
                    <a:lnTo>
                      <a:pt x="596" y="3826"/>
                    </a:lnTo>
                    <a:lnTo>
                      <a:pt x="674" y="3912"/>
                    </a:lnTo>
                    <a:lnTo>
                      <a:pt x="752" y="3981"/>
                    </a:lnTo>
                    <a:lnTo>
                      <a:pt x="838" y="4059"/>
                    </a:lnTo>
                    <a:lnTo>
                      <a:pt x="924" y="4128"/>
                    </a:lnTo>
                    <a:lnTo>
                      <a:pt x="1011" y="4188"/>
                    </a:lnTo>
                    <a:lnTo>
                      <a:pt x="1106" y="4249"/>
                    </a:lnTo>
                    <a:lnTo>
                      <a:pt x="1201" y="4301"/>
                    </a:lnTo>
                    <a:lnTo>
                      <a:pt x="1296" y="4352"/>
                    </a:lnTo>
                    <a:lnTo>
                      <a:pt x="1399" y="4404"/>
                    </a:lnTo>
                    <a:lnTo>
                      <a:pt x="1503" y="4439"/>
                    </a:lnTo>
                    <a:lnTo>
                      <a:pt x="1606" y="4473"/>
                    </a:lnTo>
                    <a:lnTo>
                      <a:pt x="1719" y="4508"/>
                    </a:lnTo>
                    <a:lnTo>
                      <a:pt x="1831" y="4534"/>
                    </a:lnTo>
                    <a:lnTo>
                      <a:pt x="1943" y="4551"/>
                    </a:lnTo>
                    <a:lnTo>
                      <a:pt x="2055" y="4568"/>
                    </a:lnTo>
                    <a:lnTo>
                      <a:pt x="2176" y="4577"/>
                    </a:lnTo>
                    <a:lnTo>
                      <a:pt x="2410" y="4577"/>
                    </a:lnTo>
                    <a:lnTo>
                      <a:pt x="2522" y="4568"/>
                    </a:lnTo>
                    <a:lnTo>
                      <a:pt x="2643" y="4551"/>
                    </a:lnTo>
                    <a:lnTo>
                      <a:pt x="2755" y="4534"/>
                    </a:lnTo>
                    <a:lnTo>
                      <a:pt x="2867" y="4508"/>
                    </a:lnTo>
                    <a:lnTo>
                      <a:pt x="2971" y="4473"/>
                    </a:lnTo>
                    <a:lnTo>
                      <a:pt x="3083" y="4439"/>
                    </a:lnTo>
                    <a:lnTo>
                      <a:pt x="3187" y="4404"/>
                    </a:lnTo>
                    <a:lnTo>
                      <a:pt x="3282" y="4352"/>
                    </a:lnTo>
                    <a:lnTo>
                      <a:pt x="3385" y="4301"/>
                    </a:lnTo>
                    <a:lnTo>
                      <a:pt x="3480" y="4249"/>
                    </a:lnTo>
                    <a:lnTo>
                      <a:pt x="3575" y="4188"/>
                    </a:lnTo>
                    <a:lnTo>
                      <a:pt x="3662" y="4128"/>
                    </a:lnTo>
                    <a:lnTo>
                      <a:pt x="3748" y="4059"/>
                    </a:lnTo>
                    <a:lnTo>
                      <a:pt x="3834" y="3981"/>
                    </a:lnTo>
                    <a:lnTo>
                      <a:pt x="3912" y="3912"/>
                    </a:lnTo>
                    <a:lnTo>
                      <a:pt x="3990" y="3826"/>
                    </a:lnTo>
                    <a:lnTo>
                      <a:pt x="4059" y="3748"/>
                    </a:lnTo>
                    <a:lnTo>
                      <a:pt x="4128" y="3661"/>
                    </a:lnTo>
                    <a:lnTo>
                      <a:pt x="4188" y="3566"/>
                    </a:lnTo>
                    <a:lnTo>
                      <a:pt x="4249" y="3480"/>
                    </a:lnTo>
                    <a:lnTo>
                      <a:pt x="4309" y="3385"/>
                    </a:lnTo>
                    <a:lnTo>
                      <a:pt x="4361" y="3282"/>
                    </a:lnTo>
                    <a:lnTo>
                      <a:pt x="4404" y="3178"/>
                    </a:lnTo>
                    <a:lnTo>
                      <a:pt x="4448" y="3074"/>
                    </a:lnTo>
                    <a:lnTo>
                      <a:pt x="4482" y="2971"/>
                    </a:lnTo>
                    <a:lnTo>
                      <a:pt x="4508" y="2858"/>
                    </a:lnTo>
                    <a:lnTo>
                      <a:pt x="4534" y="2755"/>
                    </a:lnTo>
                    <a:lnTo>
                      <a:pt x="4560" y="2634"/>
                    </a:lnTo>
                    <a:lnTo>
                      <a:pt x="4568" y="2522"/>
                    </a:lnTo>
                    <a:lnTo>
                      <a:pt x="4577" y="2409"/>
                    </a:lnTo>
                    <a:lnTo>
                      <a:pt x="4586" y="2288"/>
                    </a:lnTo>
                    <a:lnTo>
                      <a:pt x="4577" y="2168"/>
                    </a:lnTo>
                    <a:lnTo>
                      <a:pt x="4568" y="2055"/>
                    </a:lnTo>
                    <a:lnTo>
                      <a:pt x="4560" y="1943"/>
                    </a:lnTo>
                    <a:lnTo>
                      <a:pt x="4534" y="1831"/>
                    </a:lnTo>
                    <a:lnTo>
                      <a:pt x="4508" y="1718"/>
                    </a:lnTo>
                    <a:lnTo>
                      <a:pt x="4482" y="1606"/>
                    </a:lnTo>
                    <a:lnTo>
                      <a:pt x="4448" y="1503"/>
                    </a:lnTo>
                    <a:lnTo>
                      <a:pt x="4404" y="1399"/>
                    </a:lnTo>
                    <a:lnTo>
                      <a:pt x="4361" y="1295"/>
                    </a:lnTo>
                    <a:lnTo>
                      <a:pt x="4309" y="1200"/>
                    </a:lnTo>
                    <a:lnTo>
                      <a:pt x="4249" y="1097"/>
                    </a:lnTo>
                    <a:lnTo>
                      <a:pt x="4188" y="1010"/>
                    </a:lnTo>
                    <a:lnTo>
                      <a:pt x="4128" y="915"/>
                    </a:lnTo>
                    <a:lnTo>
                      <a:pt x="4059" y="829"/>
                    </a:lnTo>
                    <a:lnTo>
                      <a:pt x="3990" y="751"/>
                    </a:lnTo>
                    <a:lnTo>
                      <a:pt x="3912" y="665"/>
                    </a:lnTo>
                    <a:lnTo>
                      <a:pt x="3834" y="596"/>
                    </a:lnTo>
                    <a:lnTo>
                      <a:pt x="3748" y="518"/>
                    </a:lnTo>
                    <a:lnTo>
                      <a:pt x="3662" y="449"/>
                    </a:lnTo>
                    <a:lnTo>
                      <a:pt x="3575" y="389"/>
                    </a:lnTo>
                    <a:lnTo>
                      <a:pt x="3480" y="328"/>
                    </a:lnTo>
                    <a:lnTo>
                      <a:pt x="3385" y="276"/>
                    </a:lnTo>
                    <a:lnTo>
                      <a:pt x="3282" y="225"/>
                    </a:lnTo>
                    <a:lnTo>
                      <a:pt x="3187" y="173"/>
                    </a:lnTo>
                    <a:lnTo>
                      <a:pt x="3083" y="138"/>
                    </a:lnTo>
                    <a:lnTo>
                      <a:pt x="2971" y="104"/>
                    </a:lnTo>
                    <a:lnTo>
                      <a:pt x="2867" y="69"/>
                    </a:lnTo>
                    <a:lnTo>
                      <a:pt x="2755" y="43"/>
                    </a:lnTo>
                    <a:lnTo>
                      <a:pt x="2643" y="26"/>
                    </a:lnTo>
                    <a:lnTo>
                      <a:pt x="2522" y="9"/>
                    </a:lnTo>
                    <a:lnTo>
                      <a:pt x="241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2047700" y="2645475"/>
                <a:ext cx="114650" cy="114450"/>
              </a:xfrm>
              <a:custGeom>
                <a:avLst/>
                <a:gdLst/>
                <a:ahLst/>
                <a:cxnLst/>
                <a:rect l="l" t="t" r="r" b="b"/>
                <a:pathLst>
                  <a:path w="4586" h="4578" extrusionOk="0">
                    <a:moveTo>
                      <a:pt x="2176" y="1"/>
                    </a:moveTo>
                    <a:lnTo>
                      <a:pt x="2055" y="10"/>
                    </a:lnTo>
                    <a:lnTo>
                      <a:pt x="1943" y="27"/>
                    </a:lnTo>
                    <a:lnTo>
                      <a:pt x="1831" y="44"/>
                    </a:lnTo>
                    <a:lnTo>
                      <a:pt x="1719" y="70"/>
                    </a:lnTo>
                    <a:lnTo>
                      <a:pt x="1615" y="105"/>
                    </a:lnTo>
                    <a:lnTo>
                      <a:pt x="1503" y="139"/>
                    </a:lnTo>
                    <a:lnTo>
                      <a:pt x="1399" y="182"/>
                    </a:lnTo>
                    <a:lnTo>
                      <a:pt x="1304" y="225"/>
                    </a:lnTo>
                    <a:lnTo>
                      <a:pt x="1200" y="277"/>
                    </a:lnTo>
                    <a:lnTo>
                      <a:pt x="1105" y="329"/>
                    </a:lnTo>
                    <a:lnTo>
                      <a:pt x="1010" y="390"/>
                    </a:lnTo>
                    <a:lnTo>
                      <a:pt x="924" y="450"/>
                    </a:lnTo>
                    <a:lnTo>
                      <a:pt x="838" y="519"/>
                    </a:lnTo>
                    <a:lnTo>
                      <a:pt x="751" y="597"/>
                    </a:lnTo>
                    <a:lnTo>
                      <a:pt x="674" y="666"/>
                    </a:lnTo>
                    <a:lnTo>
                      <a:pt x="596" y="752"/>
                    </a:lnTo>
                    <a:lnTo>
                      <a:pt x="527" y="830"/>
                    </a:lnTo>
                    <a:lnTo>
                      <a:pt x="458" y="916"/>
                    </a:lnTo>
                    <a:lnTo>
                      <a:pt x="389" y="1011"/>
                    </a:lnTo>
                    <a:lnTo>
                      <a:pt x="337" y="1098"/>
                    </a:lnTo>
                    <a:lnTo>
                      <a:pt x="276" y="1201"/>
                    </a:lnTo>
                    <a:lnTo>
                      <a:pt x="225" y="1296"/>
                    </a:lnTo>
                    <a:lnTo>
                      <a:pt x="181" y="1400"/>
                    </a:lnTo>
                    <a:lnTo>
                      <a:pt x="138" y="1503"/>
                    </a:lnTo>
                    <a:lnTo>
                      <a:pt x="104" y="1607"/>
                    </a:lnTo>
                    <a:lnTo>
                      <a:pt x="78" y="1719"/>
                    </a:lnTo>
                    <a:lnTo>
                      <a:pt x="52" y="1832"/>
                    </a:lnTo>
                    <a:lnTo>
                      <a:pt x="26" y="1944"/>
                    </a:lnTo>
                    <a:lnTo>
                      <a:pt x="17" y="2056"/>
                    </a:lnTo>
                    <a:lnTo>
                      <a:pt x="9" y="2168"/>
                    </a:lnTo>
                    <a:lnTo>
                      <a:pt x="0" y="2289"/>
                    </a:lnTo>
                    <a:lnTo>
                      <a:pt x="9" y="2410"/>
                    </a:lnTo>
                    <a:lnTo>
                      <a:pt x="17" y="2522"/>
                    </a:lnTo>
                    <a:lnTo>
                      <a:pt x="26" y="2635"/>
                    </a:lnTo>
                    <a:lnTo>
                      <a:pt x="52" y="2756"/>
                    </a:lnTo>
                    <a:lnTo>
                      <a:pt x="78" y="2859"/>
                    </a:lnTo>
                    <a:lnTo>
                      <a:pt x="104" y="2972"/>
                    </a:lnTo>
                    <a:lnTo>
                      <a:pt x="138" y="3075"/>
                    </a:lnTo>
                    <a:lnTo>
                      <a:pt x="181" y="3179"/>
                    </a:lnTo>
                    <a:lnTo>
                      <a:pt x="225" y="3282"/>
                    </a:lnTo>
                    <a:lnTo>
                      <a:pt x="276" y="3386"/>
                    </a:lnTo>
                    <a:lnTo>
                      <a:pt x="337" y="3481"/>
                    </a:lnTo>
                    <a:lnTo>
                      <a:pt x="389" y="3567"/>
                    </a:lnTo>
                    <a:lnTo>
                      <a:pt x="458" y="3662"/>
                    </a:lnTo>
                    <a:lnTo>
                      <a:pt x="527" y="3749"/>
                    </a:lnTo>
                    <a:lnTo>
                      <a:pt x="596" y="3826"/>
                    </a:lnTo>
                    <a:lnTo>
                      <a:pt x="674" y="3913"/>
                    </a:lnTo>
                    <a:lnTo>
                      <a:pt x="751" y="3982"/>
                    </a:lnTo>
                    <a:lnTo>
                      <a:pt x="838" y="4060"/>
                    </a:lnTo>
                    <a:lnTo>
                      <a:pt x="924" y="4129"/>
                    </a:lnTo>
                    <a:lnTo>
                      <a:pt x="1010" y="4189"/>
                    </a:lnTo>
                    <a:lnTo>
                      <a:pt x="1105" y="4250"/>
                    </a:lnTo>
                    <a:lnTo>
                      <a:pt x="1200" y="4301"/>
                    </a:lnTo>
                    <a:lnTo>
                      <a:pt x="1304" y="4353"/>
                    </a:lnTo>
                    <a:lnTo>
                      <a:pt x="1399" y="4405"/>
                    </a:lnTo>
                    <a:lnTo>
                      <a:pt x="1503" y="4440"/>
                    </a:lnTo>
                    <a:lnTo>
                      <a:pt x="1615" y="4474"/>
                    </a:lnTo>
                    <a:lnTo>
                      <a:pt x="1719" y="4509"/>
                    </a:lnTo>
                    <a:lnTo>
                      <a:pt x="1831" y="4535"/>
                    </a:lnTo>
                    <a:lnTo>
                      <a:pt x="1943" y="4552"/>
                    </a:lnTo>
                    <a:lnTo>
                      <a:pt x="2055" y="4569"/>
                    </a:lnTo>
                    <a:lnTo>
                      <a:pt x="2176" y="4578"/>
                    </a:lnTo>
                    <a:lnTo>
                      <a:pt x="2409" y="4578"/>
                    </a:lnTo>
                    <a:lnTo>
                      <a:pt x="2530" y="4569"/>
                    </a:lnTo>
                    <a:lnTo>
                      <a:pt x="2643" y="4552"/>
                    </a:lnTo>
                    <a:lnTo>
                      <a:pt x="2755" y="4535"/>
                    </a:lnTo>
                    <a:lnTo>
                      <a:pt x="2867" y="4509"/>
                    </a:lnTo>
                    <a:lnTo>
                      <a:pt x="2971" y="4474"/>
                    </a:lnTo>
                    <a:lnTo>
                      <a:pt x="3083" y="4440"/>
                    </a:lnTo>
                    <a:lnTo>
                      <a:pt x="3187" y="4405"/>
                    </a:lnTo>
                    <a:lnTo>
                      <a:pt x="3290" y="4353"/>
                    </a:lnTo>
                    <a:lnTo>
                      <a:pt x="3385" y="4301"/>
                    </a:lnTo>
                    <a:lnTo>
                      <a:pt x="3480" y="4250"/>
                    </a:lnTo>
                    <a:lnTo>
                      <a:pt x="3575" y="4189"/>
                    </a:lnTo>
                    <a:lnTo>
                      <a:pt x="3662" y="4129"/>
                    </a:lnTo>
                    <a:lnTo>
                      <a:pt x="3748" y="4060"/>
                    </a:lnTo>
                    <a:lnTo>
                      <a:pt x="3834" y="3982"/>
                    </a:lnTo>
                    <a:lnTo>
                      <a:pt x="3912" y="3913"/>
                    </a:lnTo>
                    <a:lnTo>
                      <a:pt x="3990" y="3826"/>
                    </a:lnTo>
                    <a:lnTo>
                      <a:pt x="4059" y="3749"/>
                    </a:lnTo>
                    <a:lnTo>
                      <a:pt x="4128" y="3662"/>
                    </a:lnTo>
                    <a:lnTo>
                      <a:pt x="4197" y="3567"/>
                    </a:lnTo>
                    <a:lnTo>
                      <a:pt x="4257" y="3481"/>
                    </a:lnTo>
                    <a:lnTo>
                      <a:pt x="4309" y="3386"/>
                    </a:lnTo>
                    <a:lnTo>
                      <a:pt x="4361" y="3282"/>
                    </a:lnTo>
                    <a:lnTo>
                      <a:pt x="4404" y="3179"/>
                    </a:lnTo>
                    <a:lnTo>
                      <a:pt x="4447" y="3075"/>
                    </a:lnTo>
                    <a:lnTo>
                      <a:pt x="4482" y="2972"/>
                    </a:lnTo>
                    <a:lnTo>
                      <a:pt x="4517" y="2859"/>
                    </a:lnTo>
                    <a:lnTo>
                      <a:pt x="4542" y="2756"/>
                    </a:lnTo>
                    <a:lnTo>
                      <a:pt x="4560" y="2635"/>
                    </a:lnTo>
                    <a:lnTo>
                      <a:pt x="4577" y="2522"/>
                    </a:lnTo>
                    <a:lnTo>
                      <a:pt x="4586" y="2410"/>
                    </a:lnTo>
                    <a:lnTo>
                      <a:pt x="4586" y="2289"/>
                    </a:lnTo>
                    <a:lnTo>
                      <a:pt x="4586" y="2168"/>
                    </a:lnTo>
                    <a:lnTo>
                      <a:pt x="4577" y="2056"/>
                    </a:lnTo>
                    <a:lnTo>
                      <a:pt x="4560" y="1944"/>
                    </a:lnTo>
                    <a:lnTo>
                      <a:pt x="4542" y="1832"/>
                    </a:lnTo>
                    <a:lnTo>
                      <a:pt x="4517" y="1719"/>
                    </a:lnTo>
                    <a:lnTo>
                      <a:pt x="4482" y="1607"/>
                    </a:lnTo>
                    <a:lnTo>
                      <a:pt x="4447" y="1503"/>
                    </a:lnTo>
                    <a:lnTo>
                      <a:pt x="4404" y="1400"/>
                    </a:lnTo>
                    <a:lnTo>
                      <a:pt x="4361" y="1296"/>
                    </a:lnTo>
                    <a:lnTo>
                      <a:pt x="4309" y="1201"/>
                    </a:lnTo>
                    <a:lnTo>
                      <a:pt x="4257" y="1098"/>
                    </a:lnTo>
                    <a:lnTo>
                      <a:pt x="4197" y="1011"/>
                    </a:lnTo>
                    <a:lnTo>
                      <a:pt x="4128" y="916"/>
                    </a:lnTo>
                    <a:lnTo>
                      <a:pt x="4059" y="830"/>
                    </a:lnTo>
                    <a:lnTo>
                      <a:pt x="3990" y="752"/>
                    </a:lnTo>
                    <a:lnTo>
                      <a:pt x="3912" y="666"/>
                    </a:lnTo>
                    <a:lnTo>
                      <a:pt x="3834" y="597"/>
                    </a:lnTo>
                    <a:lnTo>
                      <a:pt x="3748" y="519"/>
                    </a:lnTo>
                    <a:lnTo>
                      <a:pt x="3662" y="450"/>
                    </a:lnTo>
                    <a:lnTo>
                      <a:pt x="3575" y="390"/>
                    </a:lnTo>
                    <a:lnTo>
                      <a:pt x="3480" y="329"/>
                    </a:lnTo>
                    <a:lnTo>
                      <a:pt x="3385" y="277"/>
                    </a:lnTo>
                    <a:lnTo>
                      <a:pt x="3290" y="225"/>
                    </a:lnTo>
                    <a:lnTo>
                      <a:pt x="3187" y="182"/>
                    </a:lnTo>
                    <a:lnTo>
                      <a:pt x="3083" y="139"/>
                    </a:lnTo>
                    <a:lnTo>
                      <a:pt x="2971" y="105"/>
                    </a:lnTo>
                    <a:lnTo>
                      <a:pt x="2867" y="70"/>
                    </a:lnTo>
                    <a:lnTo>
                      <a:pt x="2755" y="44"/>
                    </a:lnTo>
                    <a:lnTo>
                      <a:pt x="2643" y="27"/>
                    </a:lnTo>
                    <a:lnTo>
                      <a:pt x="2530" y="10"/>
                    </a:lnTo>
                    <a:lnTo>
                      <a:pt x="240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1820575" y="2411675"/>
                <a:ext cx="114650" cy="114450"/>
              </a:xfrm>
              <a:custGeom>
                <a:avLst/>
                <a:gdLst/>
                <a:ahLst/>
                <a:cxnLst/>
                <a:rect l="l" t="t" r="r" b="b"/>
                <a:pathLst>
                  <a:path w="4586" h="4578" extrusionOk="0">
                    <a:moveTo>
                      <a:pt x="2177" y="1"/>
                    </a:moveTo>
                    <a:lnTo>
                      <a:pt x="2056" y="9"/>
                    </a:lnTo>
                    <a:lnTo>
                      <a:pt x="1944" y="27"/>
                    </a:lnTo>
                    <a:lnTo>
                      <a:pt x="1831" y="44"/>
                    </a:lnTo>
                    <a:lnTo>
                      <a:pt x="1719" y="70"/>
                    </a:lnTo>
                    <a:lnTo>
                      <a:pt x="1607" y="104"/>
                    </a:lnTo>
                    <a:lnTo>
                      <a:pt x="1503" y="139"/>
                    </a:lnTo>
                    <a:lnTo>
                      <a:pt x="1399" y="182"/>
                    </a:lnTo>
                    <a:lnTo>
                      <a:pt x="1296" y="225"/>
                    </a:lnTo>
                    <a:lnTo>
                      <a:pt x="1201" y="277"/>
                    </a:lnTo>
                    <a:lnTo>
                      <a:pt x="1106" y="329"/>
                    </a:lnTo>
                    <a:lnTo>
                      <a:pt x="1011" y="389"/>
                    </a:lnTo>
                    <a:lnTo>
                      <a:pt x="916" y="450"/>
                    </a:lnTo>
                    <a:lnTo>
                      <a:pt x="830" y="519"/>
                    </a:lnTo>
                    <a:lnTo>
                      <a:pt x="752" y="596"/>
                    </a:lnTo>
                    <a:lnTo>
                      <a:pt x="674" y="666"/>
                    </a:lnTo>
                    <a:lnTo>
                      <a:pt x="596" y="752"/>
                    </a:lnTo>
                    <a:lnTo>
                      <a:pt x="519" y="830"/>
                    </a:lnTo>
                    <a:lnTo>
                      <a:pt x="458" y="916"/>
                    </a:lnTo>
                    <a:lnTo>
                      <a:pt x="389" y="1011"/>
                    </a:lnTo>
                    <a:lnTo>
                      <a:pt x="329" y="1097"/>
                    </a:lnTo>
                    <a:lnTo>
                      <a:pt x="277" y="1201"/>
                    </a:lnTo>
                    <a:lnTo>
                      <a:pt x="225" y="1296"/>
                    </a:lnTo>
                    <a:lnTo>
                      <a:pt x="182" y="1400"/>
                    </a:lnTo>
                    <a:lnTo>
                      <a:pt x="139" y="1503"/>
                    </a:lnTo>
                    <a:lnTo>
                      <a:pt x="104" y="1607"/>
                    </a:lnTo>
                    <a:lnTo>
                      <a:pt x="70" y="1719"/>
                    </a:lnTo>
                    <a:lnTo>
                      <a:pt x="44" y="1831"/>
                    </a:lnTo>
                    <a:lnTo>
                      <a:pt x="26" y="1944"/>
                    </a:lnTo>
                    <a:lnTo>
                      <a:pt x="9" y="2056"/>
                    </a:lnTo>
                    <a:lnTo>
                      <a:pt x="1" y="2168"/>
                    </a:lnTo>
                    <a:lnTo>
                      <a:pt x="1" y="2289"/>
                    </a:lnTo>
                    <a:lnTo>
                      <a:pt x="1" y="2410"/>
                    </a:lnTo>
                    <a:lnTo>
                      <a:pt x="9" y="2522"/>
                    </a:lnTo>
                    <a:lnTo>
                      <a:pt x="26" y="2634"/>
                    </a:lnTo>
                    <a:lnTo>
                      <a:pt x="44" y="2755"/>
                    </a:lnTo>
                    <a:lnTo>
                      <a:pt x="70" y="2859"/>
                    </a:lnTo>
                    <a:lnTo>
                      <a:pt x="104" y="2971"/>
                    </a:lnTo>
                    <a:lnTo>
                      <a:pt x="139" y="3075"/>
                    </a:lnTo>
                    <a:lnTo>
                      <a:pt x="182" y="3178"/>
                    </a:lnTo>
                    <a:lnTo>
                      <a:pt x="225" y="3282"/>
                    </a:lnTo>
                    <a:lnTo>
                      <a:pt x="277" y="3386"/>
                    </a:lnTo>
                    <a:lnTo>
                      <a:pt x="329" y="3481"/>
                    </a:lnTo>
                    <a:lnTo>
                      <a:pt x="389" y="3567"/>
                    </a:lnTo>
                    <a:lnTo>
                      <a:pt x="458" y="3662"/>
                    </a:lnTo>
                    <a:lnTo>
                      <a:pt x="519" y="3748"/>
                    </a:lnTo>
                    <a:lnTo>
                      <a:pt x="596" y="3826"/>
                    </a:lnTo>
                    <a:lnTo>
                      <a:pt x="674" y="3913"/>
                    </a:lnTo>
                    <a:lnTo>
                      <a:pt x="752" y="3982"/>
                    </a:lnTo>
                    <a:lnTo>
                      <a:pt x="830" y="4059"/>
                    </a:lnTo>
                    <a:lnTo>
                      <a:pt x="916" y="4128"/>
                    </a:lnTo>
                    <a:lnTo>
                      <a:pt x="1011" y="4189"/>
                    </a:lnTo>
                    <a:lnTo>
                      <a:pt x="1106" y="4249"/>
                    </a:lnTo>
                    <a:lnTo>
                      <a:pt x="1201" y="4301"/>
                    </a:lnTo>
                    <a:lnTo>
                      <a:pt x="1296" y="4353"/>
                    </a:lnTo>
                    <a:lnTo>
                      <a:pt x="1399" y="4405"/>
                    </a:lnTo>
                    <a:lnTo>
                      <a:pt x="1503" y="4439"/>
                    </a:lnTo>
                    <a:lnTo>
                      <a:pt x="1607" y="4474"/>
                    </a:lnTo>
                    <a:lnTo>
                      <a:pt x="1719" y="4508"/>
                    </a:lnTo>
                    <a:lnTo>
                      <a:pt x="1831" y="4534"/>
                    </a:lnTo>
                    <a:lnTo>
                      <a:pt x="1944" y="4552"/>
                    </a:lnTo>
                    <a:lnTo>
                      <a:pt x="2056" y="4569"/>
                    </a:lnTo>
                    <a:lnTo>
                      <a:pt x="2177" y="4577"/>
                    </a:lnTo>
                    <a:lnTo>
                      <a:pt x="2410" y="4577"/>
                    </a:lnTo>
                    <a:lnTo>
                      <a:pt x="2522" y="4569"/>
                    </a:lnTo>
                    <a:lnTo>
                      <a:pt x="2643" y="4552"/>
                    </a:lnTo>
                    <a:lnTo>
                      <a:pt x="2755" y="4534"/>
                    </a:lnTo>
                    <a:lnTo>
                      <a:pt x="2868" y="4508"/>
                    </a:lnTo>
                    <a:lnTo>
                      <a:pt x="2971" y="4474"/>
                    </a:lnTo>
                    <a:lnTo>
                      <a:pt x="3083" y="4439"/>
                    </a:lnTo>
                    <a:lnTo>
                      <a:pt x="3187" y="4405"/>
                    </a:lnTo>
                    <a:lnTo>
                      <a:pt x="3282" y="4353"/>
                    </a:lnTo>
                    <a:lnTo>
                      <a:pt x="3386" y="4301"/>
                    </a:lnTo>
                    <a:lnTo>
                      <a:pt x="3481" y="4249"/>
                    </a:lnTo>
                    <a:lnTo>
                      <a:pt x="3576" y="4189"/>
                    </a:lnTo>
                    <a:lnTo>
                      <a:pt x="3662" y="4128"/>
                    </a:lnTo>
                    <a:lnTo>
                      <a:pt x="3748" y="4059"/>
                    </a:lnTo>
                    <a:lnTo>
                      <a:pt x="3835" y="3982"/>
                    </a:lnTo>
                    <a:lnTo>
                      <a:pt x="3912" y="3913"/>
                    </a:lnTo>
                    <a:lnTo>
                      <a:pt x="3990" y="3826"/>
                    </a:lnTo>
                    <a:lnTo>
                      <a:pt x="4059" y="3748"/>
                    </a:lnTo>
                    <a:lnTo>
                      <a:pt x="4128" y="3662"/>
                    </a:lnTo>
                    <a:lnTo>
                      <a:pt x="4189" y="3567"/>
                    </a:lnTo>
                    <a:lnTo>
                      <a:pt x="4249" y="3481"/>
                    </a:lnTo>
                    <a:lnTo>
                      <a:pt x="4310" y="3386"/>
                    </a:lnTo>
                    <a:lnTo>
                      <a:pt x="4353" y="3282"/>
                    </a:lnTo>
                    <a:lnTo>
                      <a:pt x="4405" y="3178"/>
                    </a:lnTo>
                    <a:lnTo>
                      <a:pt x="4448" y="3075"/>
                    </a:lnTo>
                    <a:lnTo>
                      <a:pt x="4482" y="2971"/>
                    </a:lnTo>
                    <a:lnTo>
                      <a:pt x="4508" y="2859"/>
                    </a:lnTo>
                    <a:lnTo>
                      <a:pt x="4534" y="2755"/>
                    </a:lnTo>
                    <a:lnTo>
                      <a:pt x="4560" y="2634"/>
                    </a:lnTo>
                    <a:lnTo>
                      <a:pt x="4569" y="2522"/>
                    </a:lnTo>
                    <a:lnTo>
                      <a:pt x="4577" y="2410"/>
                    </a:lnTo>
                    <a:lnTo>
                      <a:pt x="4586" y="2289"/>
                    </a:lnTo>
                    <a:lnTo>
                      <a:pt x="4577" y="2168"/>
                    </a:lnTo>
                    <a:lnTo>
                      <a:pt x="4569" y="2056"/>
                    </a:lnTo>
                    <a:lnTo>
                      <a:pt x="4560" y="1944"/>
                    </a:lnTo>
                    <a:lnTo>
                      <a:pt x="4534" y="1831"/>
                    </a:lnTo>
                    <a:lnTo>
                      <a:pt x="4508" y="1719"/>
                    </a:lnTo>
                    <a:lnTo>
                      <a:pt x="4482" y="1607"/>
                    </a:lnTo>
                    <a:lnTo>
                      <a:pt x="4448" y="1503"/>
                    </a:lnTo>
                    <a:lnTo>
                      <a:pt x="4405" y="1400"/>
                    </a:lnTo>
                    <a:lnTo>
                      <a:pt x="4353" y="1296"/>
                    </a:lnTo>
                    <a:lnTo>
                      <a:pt x="4310" y="1201"/>
                    </a:lnTo>
                    <a:lnTo>
                      <a:pt x="4249" y="1097"/>
                    </a:lnTo>
                    <a:lnTo>
                      <a:pt x="4189" y="1011"/>
                    </a:lnTo>
                    <a:lnTo>
                      <a:pt x="4128" y="916"/>
                    </a:lnTo>
                    <a:lnTo>
                      <a:pt x="4059" y="830"/>
                    </a:lnTo>
                    <a:lnTo>
                      <a:pt x="3990" y="752"/>
                    </a:lnTo>
                    <a:lnTo>
                      <a:pt x="3912" y="666"/>
                    </a:lnTo>
                    <a:lnTo>
                      <a:pt x="3835" y="596"/>
                    </a:lnTo>
                    <a:lnTo>
                      <a:pt x="3748" y="519"/>
                    </a:lnTo>
                    <a:lnTo>
                      <a:pt x="3662" y="450"/>
                    </a:lnTo>
                    <a:lnTo>
                      <a:pt x="3576" y="389"/>
                    </a:lnTo>
                    <a:lnTo>
                      <a:pt x="3481" y="329"/>
                    </a:lnTo>
                    <a:lnTo>
                      <a:pt x="3386" y="277"/>
                    </a:lnTo>
                    <a:lnTo>
                      <a:pt x="3282" y="225"/>
                    </a:lnTo>
                    <a:lnTo>
                      <a:pt x="3187" y="182"/>
                    </a:lnTo>
                    <a:lnTo>
                      <a:pt x="3083" y="139"/>
                    </a:lnTo>
                    <a:lnTo>
                      <a:pt x="2971" y="104"/>
                    </a:lnTo>
                    <a:lnTo>
                      <a:pt x="2868" y="70"/>
                    </a:lnTo>
                    <a:lnTo>
                      <a:pt x="2755" y="44"/>
                    </a:lnTo>
                    <a:lnTo>
                      <a:pt x="2643" y="27"/>
                    </a:lnTo>
                    <a:lnTo>
                      <a:pt x="2522" y="9"/>
                    </a:lnTo>
                    <a:lnTo>
                      <a:pt x="24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1705300" y="2196425"/>
                <a:ext cx="1298150" cy="775300"/>
              </a:xfrm>
              <a:custGeom>
                <a:avLst/>
                <a:gdLst/>
                <a:ahLst/>
                <a:cxnLst/>
                <a:rect l="l" t="t" r="r" b="b"/>
                <a:pathLst>
                  <a:path w="51926" h="31012" extrusionOk="0">
                    <a:moveTo>
                      <a:pt x="207" y="1"/>
                    </a:moveTo>
                    <a:lnTo>
                      <a:pt x="164" y="10"/>
                    </a:lnTo>
                    <a:lnTo>
                      <a:pt x="121" y="18"/>
                    </a:lnTo>
                    <a:lnTo>
                      <a:pt x="87" y="36"/>
                    </a:lnTo>
                    <a:lnTo>
                      <a:pt x="61" y="61"/>
                    </a:lnTo>
                    <a:lnTo>
                      <a:pt x="35" y="96"/>
                    </a:lnTo>
                    <a:lnTo>
                      <a:pt x="17" y="131"/>
                    </a:lnTo>
                    <a:lnTo>
                      <a:pt x="0" y="165"/>
                    </a:lnTo>
                    <a:lnTo>
                      <a:pt x="0" y="208"/>
                    </a:lnTo>
                    <a:lnTo>
                      <a:pt x="0" y="31011"/>
                    </a:lnTo>
                    <a:lnTo>
                      <a:pt x="51762" y="31011"/>
                    </a:lnTo>
                    <a:lnTo>
                      <a:pt x="51796" y="31003"/>
                    </a:lnTo>
                    <a:lnTo>
                      <a:pt x="51831" y="30977"/>
                    </a:lnTo>
                    <a:lnTo>
                      <a:pt x="51865" y="30951"/>
                    </a:lnTo>
                    <a:lnTo>
                      <a:pt x="51891" y="30925"/>
                    </a:lnTo>
                    <a:lnTo>
                      <a:pt x="51908" y="30890"/>
                    </a:lnTo>
                    <a:lnTo>
                      <a:pt x="51917" y="30847"/>
                    </a:lnTo>
                    <a:lnTo>
                      <a:pt x="51926" y="30813"/>
                    </a:lnTo>
                    <a:lnTo>
                      <a:pt x="51917" y="30769"/>
                    </a:lnTo>
                    <a:lnTo>
                      <a:pt x="51908" y="30726"/>
                    </a:lnTo>
                    <a:lnTo>
                      <a:pt x="51891" y="30692"/>
                    </a:lnTo>
                    <a:lnTo>
                      <a:pt x="51865" y="30666"/>
                    </a:lnTo>
                    <a:lnTo>
                      <a:pt x="51831" y="30640"/>
                    </a:lnTo>
                    <a:lnTo>
                      <a:pt x="51796" y="30623"/>
                    </a:lnTo>
                    <a:lnTo>
                      <a:pt x="51762" y="30605"/>
                    </a:lnTo>
                    <a:lnTo>
                      <a:pt x="406" y="30605"/>
                    </a:lnTo>
                    <a:lnTo>
                      <a:pt x="406" y="208"/>
                    </a:lnTo>
                    <a:lnTo>
                      <a:pt x="406" y="165"/>
                    </a:lnTo>
                    <a:lnTo>
                      <a:pt x="389" y="131"/>
                    </a:lnTo>
                    <a:lnTo>
                      <a:pt x="371" y="96"/>
                    </a:lnTo>
                    <a:lnTo>
                      <a:pt x="346" y="61"/>
                    </a:lnTo>
                    <a:lnTo>
                      <a:pt x="320" y="36"/>
                    </a:lnTo>
                    <a:lnTo>
                      <a:pt x="285" y="18"/>
                    </a:lnTo>
                    <a:lnTo>
                      <a:pt x="242" y="10"/>
                    </a:lnTo>
                    <a:lnTo>
                      <a:pt x="20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1969550" y="4151750"/>
                <a:ext cx="884500" cy="884500"/>
              </a:xfrm>
              <a:custGeom>
                <a:avLst/>
                <a:gdLst/>
                <a:ahLst/>
                <a:cxnLst/>
                <a:rect l="l" t="t" r="r" b="b"/>
                <a:pathLst>
                  <a:path w="35380" h="35380" extrusionOk="0">
                    <a:moveTo>
                      <a:pt x="17694" y="0"/>
                    </a:moveTo>
                    <a:lnTo>
                      <a:pt x="17237" y="9"/>
                    </a:lnTo>
                    <a:lnTo>
                      <a:pt x="16779" y="26"/>
                    </a:lnTo>
                    <a:lnTo>
                      <a:pt x="16330" y="52"/>
                    </a:lnTo>
                    <a:lnTo>
                      <a:pt x="15881" y="86"/>
                    </a:lnTo>
                    <a:lnTo>
                      <a:pt x="15440" y="138"/>
                    </a:lnTo>
                    <a:lnTo>
                      <a:pt x="15000" y="199"/>
                    </a:lnTo>
                    <a:lnTo>
                      <a:pt x="14560" y="276"/>
                    </a:lnTo>
                    <a:lnTo>
                      <a:pt x="14128" y="354"/>
                    </a:lnTo>
                    <a:lnTo>
                      <a:pt x="13696" y="449"/>
                    </a:lnTo>
                    <a:lnTo>
                      <a:pt x="13273" y="553"/>
                    </a:lnTo>
                    <a:lnTo>
                      <a:pt x="12850" y="674"/>
                    </a:lnTo>
                    <a:lnTo>
                      <a:pt x="12427" y="795"/>
                    </a:lnTo>
                    <a:lnTo>
                      <a:pt x="12021" y="924"/>
                    </a:lnTo>
                    <a:lnTo>
                      <a:pt x="11606" y="1071"/>
                    </a:lnTo>
                    <a:lnTo>
                      <a:pt x="11200" y="1226"/>
                    </a:lnTo>
                    <a:lnTo>
                      <a:pt x="10803" y="1390"/>
                    </a:lnTo>
                    <a:lnTo>
                      <a:pt x="10415" y="1563"/>
                    </a:lnTo>
                    <a:lnTo>
                      <a:pt x="10017" y="1744"/>
                    </a:lnTo>
                    <a:lnTo>
                      <a:pt x="9637" y="1934"/>
                    </a:lnTo>
                    <a:lnTo>
                      <a:pt x="9257" y="2133"/>
                    </a:lnTo>
                    <a:lnTo>
                      <a:pt x="8886" y="2340"/>
                    </a:lnTo>
                    <a:lnTo>
                      <a:pt x="8515" y="2556"/>
                    </a:lnTo>
                    <a:lnTo>
                      <a:pt x="8152" y="2789"/>
                    </a:lnTo>
                    <a:lnTo>
                      <a:pt x="7798" y="3023"/>
                    </a:lnTo>
                    <a:lnTo>
                      <a:pt x="7453" y="3264"/>
                    </a:lnTo>
                    <a:lnTo>
                      <a:pt x="7107" y="3515"/>
                    </a:lnTo>
                    <a:lnTo>
                      <a:pt x="6770" y="3774"/>
                    </a:lnTo>
                    <a:lnTo>
                      <a:pt x="6434" y="4041"/>
                    </a:lnTo>
                    <a:lnTo>
                      <a:pt x="6114" y="4309"/>
                    </a:lnTo>
                    <a:lnTo>
                      <a:pt x="5795" y="4594"/>
                    </a:lnTo>
                    <a:lnTo>
                      <a:pt x="5484" y="4888"/>
                    </a:lnTo>
                    <a:lnTo>
                      <a:pt x="5181" y="5181"/>
                    </a:lnTo>
                    <a:lnTo>
                      <a:pt x="4888" y="5484"/>
                    </a:lnTo>
                    <a:lnTo>
                      <a:pt x="4594" y="5795"/>
                    </a:lnTo>
                    <a:lnTo>
                      <a:pt x="4318" y="6114"/>
                    </a:lnTo>
                    <a:lnTo>
                      <a:pt x="4041" y="6434"/>
                    </a:lnTo>
                    <a:lnTo>
                      <a:pt x="3774" y="6770"/>
                    </a:lnTo>
                    <a:lnTo>
                      <a:pt x="3515" y="7107"/>
                    </a:lnTo>
                    <a:lnTo>
                      <a:pt x="3264" y="7453"/>
                    </a:lnTo>
                    <a:lnTo>
                      <a:pt x="3022" y="7798"/>
                    </a:lnTo>
                    <a:lnTo>
                      <a:pt x="2789" y="8152"/>
                    </a:lnTo>
                    <a:lnTo>
                      <a:pt x="2565" y="8515"/>
                    </a:lnTo>
                    <a:lnTo>
                      <a:pt x="2340" y="8886"/>
                    </a:lnTo>
                    <a:lnTo>
                      <a:pt x="2133" y="9257"/>
                    </a:lnTo>
                    <a:lnTo>
                      <a:pt x="1934" y="9637"/>
                    </a:lnTo>
                    <a:lnTo>
                      <a:pt x="1744" y="10017"/>
                    </a:lnTo>
                    <a:lnTo>
                      <a:pt x="1563" y="10406"/>
                    </a:lnTo>
                    <a:lnTo>
                      <a:pt x="1390" y="10803"/>
                    </a:lnTo>
                    <a:lnTo>
                      <a:pt x="1226" y="11200"/>
                    </a:lnTo>
                    <a:lnTo>
                      <a:pt x="1071" y="11606"/>
                    </a:lnTo>
                    <a:lnTo>
                      <a:pt x="933" y="12012"/>
                    </a:lnTo>
                    <a:lnTo>
                      <a:pt x="795" y="12427"/>
                    </a:lnTo>
                    <a:lnTo>
                      <a:pt x="674" y="12850"/>
                    </a:lnTo>
                    <a:lnTo>
                      <a:pt x="553" y="13273"/>
                    </a:lnTo>
                    <a:lnTo>
                      <a:pt x="449" y="13696"/>
                    </a:lnTo>
                    <a:lnTo>
                      <a:pt x="363" y="14128"/>
                    </a:lnTo>
                    <a:lnTo>
                      <a:pt x="276" y="14560"/>
                    </a:lnTo>
                    <a:lnTo>
                      <a:pt x="207" y="15000"/>
                    </a:lnTo>
                    <a:lnTo>
                      <a:pt x="138" y="15440"/>
                    </a:lnTo>
                    <a:lnTo>
                      <a:pt x="95" y="15881"/>
                    </a:lnTo>
                    <a:lnTo>
                      <a:pt x="52" y="16330"/>
                    </a:lnTo>
                    <a:lnTo>
                      <a:pt x="26" y="16779"/>
                    </a:lnTo>
                    <a:lnTo>
                      <a:pt x="9" y="17237"/>
                    </a:lnTo>
                    <a:lnTo>
                      <a:pt x="0" y="17686"/>
                    </a:lnTo>
                    <a:lnTo>
                      <a:pt x="9" y="18143"/>
                    </a:lnTo>
                    <a:lnTo>
                      <a:pt x="26" y="18601"/>
                    </a:lnTo>
                    <a:lnTo>
                      <a:pt x="52" y="19050"/>
                    </a:lnTo>
                    <a:lnTo>
                      <a:pt x="95" y="19499"/>
                    </a:lnTo>
                    <a:lnTo>
                      <a:pt x="138" y="19940"/>
                    </a:lnTo>
                    <a:lnTo>
                      <a:pt x="207" y="20380"/>
                    </a:lnTo>
                    <a:lnTo>
                      <a:pt x="276" y="20820"/>
                    </a:lnTo>
                    <a:lnTo>
                      <a:pt x="363" y="21252"/>
                    </a:lnTo>
                    <a:lnTo>
                      <a:pt x="449" y="21684"/>
                    </a:lnTo>
                    <a:lnTo>
                      <a:pt x="553" y="22107"/>
                    </a:lnTo>
                    <a:lnTo>
                      <a:pt x="674" y="22530"/>
                    </a:lnTo>
                    <a:lnTo>
                      <a:pt x="795" y="22953"/>
                    </a:lnTo>
                    <a:lnTo>
                      <a:pt x="933" y="23368"/>
                    </a:lnTo>
                    <a:lnTo>
                      <a:pt x="1071" y="23774"/>
                    </a:lnTo>
                    <a:lnTo>
                      <a:pt x="1226" y="24180"/>
                    </a:lnTo>
                    <a:lnTo>
                      <a:pt x="1390" y="24577"/>
                    </a:lnTo>
                    <a:lnTo>
                      <a:pt x="1563" y="24974"/>
                    </a:lnTo>
                    <a:lnTo>
                      <a:pt x="1744" y="25363"/>
                    </a:lnTo>
                    <a:lnTo>
                      <a:pt x="1934" y="25743"/>
                    </a:lnTo>
                    <a:lnTo>
                      <a:pt x="2133" y="26123"/>
                    </a:lnTo>
                    <a:lnTo>
                      <a:pt x="2340" y="26494"/>
                    </a:lnTo>
                    <a:lnTo>
                      <a:pt x="2565" y="26865"/>
                    </a:lnTo>
                    <a:lnTo>
                      <a:pt x="2789" y="27228"/>
                    </a:lnTo>
                    <a:lnTo>
                      <a:pt x="3022" y="27582"/>
                    </a:lnTo>
                    <a:lnTo>
                      <a:pt x="3264" y="27927"/>
                    </a:lnTo>
                    <a:lnTo>
                      <a:pt x="3515" y="28273"/>
                    </a:lnTo>
                    <a:lnTo>
                      <a:pt x="3774" y="28610"/>
                    </a:lnTo>
                    <a:lnTo>
                      <a:pt x="4041" y="28946"/>
                    </a:lnTo>
                    <a:lnTo>
                      <a:pt x="4318" y="29266"/>
                    </a:lnTo>
                    <a:lnTo>
                      <a:pt x="4594" y="29585"/>
                    </a:lnTo>
                    <a:lnTo>
                      <a:pt x="4888" y="29896"/>
                    </a:lnTo>
                    <a:lnTo>
                      <a:pt x="5181" y="30199"/>
                    </a:lnTo>
                    <a:lnTo>
                      <a:pt x="5484" y="30492"/>
                    </a:lnTo>
                    <a:lnTo>
                      <a:pt x="5795" y="30786"/>
                    </a:lnTo>
                    <a:lnTo>
                      <a:pt x="6114" y="31071"/>
                    </a:lnTo>
                    <a:lnTo>
                      <a:pt x="6434" y="31338"/>
                    </a:lnTo>
                    <a:lnTo>
                      <a:pt x="6770" y="31606"/>
                    </a:lnTo>
                    <a:lnTo>
                      <a:pt x="7107" y="31865"/>
                    </a:lnTo>
                    <a:lnTo>
                      <a:pt x="7453" y="32116"/>
                    </a:lnTo>
                    <a:lnTo>
                      <a:pt x="7798" y="32357"/>
                    </a:lnTo>
                    <a:lnTo>
                      <a:pt x="8152" y="32591"/>
                    </a:lnTo>
                    <a:lnTo>
                      <a:pt x="8515" y="32824"/>
                    </a:lnTo>
                    <a:lnTo>
                      <a:pt x="8886" y="33040"/>
                    </a:lnTo>
                    <a:lnTo>
                      <a:pt x="9257" y="33247"/>
                    </a:lnTo>
                    <a:lnTo>
                      <a:pt x="9637" y="33446"/>
                    </a:lnTo>
                    <a:lnTo>
                      <a:pt x="10017" y="33635"/>
                    </a:lnTo>
                    <a:lnTo>
                      <a:pt x="10415" y="33817"/>
                    </a:lnTo>
                    <a:lnTo>
                      <a:pt x="10803" y="33990"/>
                    </a:lnTo>
                    <a:lnTo>
                      <a:pt x="11200" y="34154"/>
                    </a:lnTo>
                    <a:lnTo>
                      <a:pt x="11606" y="34309"/>
                    </a:lnTo>
                    <a:lnTo>
                      <a:pt x="12021" y="34447"/>
                    </a:lnTo>
                    <a:lnTo>
                      <a:pt x="12427" y="34585"/>
                    </a:lnTo>
                    <a:lnTo>
                      <a:pt x="12850" y="34706"/>
                    </a:lnTo>
                    <a:lnTo>
                      <a:pt x="13273" y="34827"/>
                    </a:lnTo>
                    <a:lnTo>
                      <a:pt x="13696" y="34931"/>
                    </a:lnTo>
                    <a:lnTo>
                      <a:pt x="14128" y="35026"/>
                    </a:lnTo>
                    <a:lnTo>
                      <a:pt x="14560" y="35104"/>
                    </a:lnTo>
                    <a:lnTo>
                      <a:pt x="15000" y="35181"/>
                    </a:lnTo>
                    <a:lnTo>
                      <a:pt x="15440" y="35242"/>
                    </a:lnTo>
                    <a:lnTo>
                      <a:pt x="15881" y="35294"/>
                    </a:lnTo>
                    <a:lnTo>
                      <a:pt x="16330" y="35328"/>
                    </a:lnTo>
                    <a:lnTo>
                      <a:pt x="16779" y="35354"/>
                    </a:lnTo>
                    <a:lnTo>
                      <a:pt x="17237" y="35371"/>
                    </a:lnTo>
                    <a:lnTo>
                      <a:pt x="17694" y="35380"/>
                    </a:lnTo>
                    <a:lnTo>
                      <a:pt x="18143" y="35371"/>
                    </a:lnTo>
                    <a:lnTo>
                      <a:pt x="18601" y="35354"/>
                    </a:lnTo>
                    <a:lnTo>
                      <a:pt x="19050" y="35328"/>
                    </a:lnTo>
                    <a:lnTo>
                      <a:pt x="19499" y="35294"/>
                    </a:lnTo>
                    <a:lnTo>
                      <a:pt x="19948" y="35242"/>
                    </a:lnTo>
                    <a:lnTo>
                      <a:pt x="20389" y="35181"/>
                    </a:lnTo>
                    <a:lnTo>
                      <a:pt x="20820" y="35104"/>
                    </a:lnTo>
                    <a:lnTo>
                      <a:pt x="21252" y="35026"/>
                    </a:lnTo>
                    <a:lnTo>
                      <a:pt x="21684" y="34931"/>
                    </a:lnTo>
                    <a:lnTo>
                      <a:pt x="22116" y="34827"/>
                    </a:lnTo>
                    <a:lnTo>
                      <a:pt x="22530" y="34706"/>
                    </a:lnTo>
                    <a:lnTo>
                      <a:pt x="22953" y="34585"/>
                    </a:lnTo>
                    <a:lnTo>
                      <a:pt x="23368" y="34447"/>
                    </a:lnTo>
                    <a:lnTo>
                      <a:pt x="23774" y="34309"/>
                    </a:lnTo>
                    <a:lnTo>
                      <a:pt x="24180" y="34154"/>
                    </a:lnTo>
                    <a:lnTo>
                      <a:pt x="24577" y="33990"/>
                    </a:lnTo>
                    <a:lnTo>
                      <a:pt x="24974" y="33817"/>
                    </a:lnTo>
                    <a:lnTo>
                      <a:pt x="25363" y="33635"/>
                    </a:lnTo>
                    <a:lnTo>
                      <a:pt x="25743" y="33446"/>
                    </a:lnTo>
                    <a:lnTo>
                      <a:pt x="26123" y="33247"/>
                    </a:lnTo>
                    <a:lnTo>
                      <a:pt x="26494" y="33040"/>
                    </a:lnTo>
                    <a:lnTo>
                      <a:pt x="26865" y="32824"/>
                    </a:lnTo>
                    <a:lnTo>
                      <a:pt x="27228" y="32591"/>
                    </a:lnTo>
                    <a:lnTo>
                      <a:pt x="27582" y="32357"/>
                    </a:lnTo>
                    <a:lnTo>
                      <a:pt x="27936" y="32116"/>
                    </a:lnTo>
                    <a:lnTo>
                      <a:pt x="28273" y="31865"/>
                    </a:lnTo>
                    <a:lnTo>
                      <a:pt x="28610" y="31606"/>
                    </a:lnTo>
                    <a:lnTo>
                      <a:pt x="28946" y="31338"/>
                    </a:lnTo>
                    <a:lnTo>
                      <a:pt x="29266" y="31071"/>
                    </a:lnTo>
                    <a:lnTo>
                      <a:pt x="29585" y="30786"/>
                    </a:lnTo>
                    <a:lnTo>
                      <a:pt x="29896" y="30492"/>
                    </a:lnTo>
                    <a:lnTo>
                      <a:pt x="30199" y="30199"/>
                    </a:lnTo>
                    <a:lnTo>
                      <a:pt x="30501" y="29896"/>
                    </a:lnTo>
                    <a:lnTo>
                      <a:pt x="30786" y="29585"/>
                    </a:lnTo>
                    <a:lnTo>
                      <a:pt x="31071" y="29266"/>
                    </a:lnTo>
                    <a:lnTo>
                      <a:pt x="31338" y="28946"/>
                    </a:lnTo>
                    <a:lnTo>
                      <a:pt x="31606" y="28610"/>
                    </a:lnTo>
                    <a:lnTo>
                      <a:pt x="31865" y="28273"/>
                    </a:lnTo>
                    <a:lnTo>
                      <a:pt x="32116" y="27927"/>
                    </a:lnTo>
                    <a:lnTo>
                      <a:pt x="32357" y="27582"/>
                    </a:lnTo>
                    <a:lnTo>
                      <a:pt x="32599" y="27228"/>
                    </a:lnTo>
                    <a:lnTo>
                      <a:pt x="32824" y="26865"/>
                    </a:lnTo>
                    <a:lnTo>
                      <a:pt x="33040" y="26494"/>
                    </a:lnTo>
                    <a:lnTo>
                      <a:pt x="33247" y="26123"/>
                    </a:lnTo>
                    <a:lnTo>
                      <a:pt x="33445" y="25743"/>
                    </a:lnTo>
                    <a:lnTo>
                      <a:pt x="33635" y="25363"/>
                    </a:lnTo>
                    <a:lnTo>
                      <a:pt x="33817" y="24974"/>
                    </a:lnTo>
                    <a:lnTo>
                      <a:pt x="33990" y="24577"/>
                    </a:lnTo>
                    <a:lnTo>
                      <a:pt x="34154" y="24180"/>
                    </a:lnTo>
                    <a:lnTo>
                      <a:pt x="34309" y="23774"/>
                    </a:lnTo>
                    <a:lnTo>
                      <a:pt x="34456" y="23368"/>
                    </a:lnTo>
                    <a:lnTo>
                      <a:pt x="34585" y="22953"/>
                    </a:lnTo>
                    <a:lnTo>
                      <a:pt x="34715" y="22530"/>
                    </a:lnTo>
                    <a:lnTo>
                      <a:pt x="34827" y="22107"/>
                    </a:lnTo>
                    <a:lnTo>
                      <a:pt x="34931" y="21684"/>
                    </a:lnTo>
                    <a:lnTo>
                      <a:pt x="35026" y="21252"/>
                    </a:lnTo>
                    <a:lnTo>
                      <a:pt x="35104" y="20820"/>
                    </a:lnTo>
                    <a:lnTo>
                      <a:pt x="35181" y="20380"/>
                    </a:lnTo>
                    <a:lnTo>
                      <a:pt x="35242" y="19940"/>
                    </a:lnTo>
                    <a:lnTo>
                      <a:pt x="35293" y="19499"/>
                    </a:lnTo>
                    <a:lnTo>
                      <a:pt x="35328" y="19050"/>
                    </a:lnTo>
                    <a:lnTo>
                      <a:pt x="35363" y="18601"/>
                    </a:lnTo>
                    <a:lnTo>
                      <a:pt x="35380" y="18143"/>
                    </a:lnTo>
                    <a:lnTo>
                      <a:pt x="35380" y="17686"/>
                    </a:lnTo>
                    <a:lnTo>
                      <a:pt x="35380" y="17237"/>
                    </a:lnTo>
                    <a:lnTo>
                      <a:pt x="35363" y="16779"/>
                    </a:lnTo>
                    <a:lnTo>
                      <a:pt x="35328" y="16330"/>
                    </a:lnTo>
                    <a:lnTo>
                      <a:pt x="35293" y="15881"/>
                    </a:lnTo>
                    <a:lnTo>
                      <a:pt x="35242" y="15440"/>
                    </a:lnTo>
                    <a:lnTo>
                      <a:pt x="35181" y="15000"/>
                    </a:lnTo>
                    <a:lnTo>
                      <a:pt x="35104" y="14560"/>
                    </a:lnTo>
                    <a:lnTo>
                      <a:pt x="35026" y="14128"/>
                    </a:lnTo>
                    <a:lnTo>
                      <a:pt x="34931" y="13696"/>
                    </a:lnTo>
                    <a:lnTo>
                      <a:pt x="34827" y="13273"/>
                    </a:lnTo>
                    <a:lnTo>
                      <a:pt x="34715" y="12850"/>
                    </a:lnTo>
                    <a:lnTo>
                      <a:pt x="34585" y="12427"/>
                    </a:lnTo>
                    <a:lnTo>
                      <a:pt x="34456" y="12012"/>
                    </a:lnTo>
                    <a:lnTo>
                      <a:pt x="34309" y="11606"/>
                    </a:lnTo>
                    <a:lnTo>
                      <a:pt x="34154" y="11200"/>
                    </a:lnTo>
                    <a:lnTo>
                      <a:pt x="33990" y="10803"/>
                    </a:lnTo>
                    <a:lnTo>
                      <a:pt x="33817" y="10406"/>
                    </a:lnTo>
                    <a:lnTo>
                      <a:pt x="33635" y="10017"/>
                    </a:lnTo>
                    <a:lnTo>
                      <a:pt x="33445" y="9637"/>
                    </a:lnTo>
                    <a:lnTo>
                      <a:pt x="33247" y="9257"/>
                    </a:lnTo>
                    <a:lnTo>
                      <a:pt x="33040" y="8886"/>
                    </a:lnTo>
                    <a:lnTo>
                      <a:pt x="32824" y="8515"/>
                    </a:lnTo>
                    <a:lnTo>
                      <a:pt x="32599" y="8152"/>
                    </a:lnTo>
                    <a:lnTo>
                      <a:pt x="32357" y="7798"/>
                    </a:lnTo>
                    <a:lnTo>
                      <a:pt x="32116" y="7453"/>
                    </a:lnTo>
                    <a:lnTo>
                      <a:pt x="31865" y="7107"/>
                    </a:lnTo>
                    <a:lnTo>
                      <a:pt x="31606" y="6770"/>
                    </a:lnTo>
                    <a:lnTo>
                      <a:pt x="31338" y="6434"/>
                    </a:lnTo>
                    <a:lnTo>
                      <a:pt x="31071" y="6114"/>
                    </a:lnTo>
                    <a:lnTo>
                      <a:pt x="30786" y="5795"/>
                    </a:lnTo>
                    <a:lnTo>
                      <a:pt x="30501" y="5484"/>
                    </a:lnTo>
                    <a:lnTo>
                      <a:pt x="30199" y="5181"/>
                    </a:lnTo>
                    <a:lnTo>
                      <a:pt x="29896" y="4888"/>
                    </a:lnTo>
                    <a:lnTo>
                      <a:pt x="29585" y="4594"/>
                    </a:lnTo>
                    <a:lnTo>
                      <a:pt x="29266" y="4309"/>
                    </a:lnTo>
                    <a:lnTo>
                      <a:pt x="28946" y="4041"/>
                    </a:lnTo>
                    <a:lnTo>
                      <a:pt x="28610" y="3774"/>
                    </a:lnTo>
                    <a:lnTo>
                      <a:pt x="28273" y="3515"/>
                    </a:lnTo>
                    <a:lnTo>
                      <a:pt x="27936" y="3264"/>
                    </a:lnTo>
                    <a:lnTo>
                      <a:pt x="27582" y="3023"/>
                    </a:lnTo>
                    <a:lnTo>
                      <a:pt x="27228" y="2789"/>
                    </a:lnTo>
                    <a:lnTo>
                      <a:pt x="26865" y="2556"/>
                    </a:lnTo>
                    <a:lnTo>
                      <a:pt x="26494" y="2340"/>
                    </a:lnTo>
                    <a:lnTo>
                      <a:pt x="26123" y="2133"/>
                    </a:lnTo>
                    <a:lnTo>
                      <a:pt x="25743" y="1934"/>
                    </a:lnTo>
                    <a:lnTo>
                      <a:pt x="25363" y="1744"/>
                    </a:lnTo>
                    <a:lnTo>
                      <a:pt x="24974" y="1563"/>
                    </a:lnTo>
                    <a:lnTo>
                      <a:pt x="24577" y="1390"/>
                    </a:lnTo>
                    <a:lnTo>
                      <a:pt x="24180" y="1226"/>
                    </a:lnTo>
                    <a:lnTo>
                      <a:pt x="23774" y="1071"/>
                    </a:lnTo>
                    <a:lnTo>
                      <a:pt x="23368" y="924"/>
                    </a:lnTo>
                    <a:lnTo>
                      <a:pt x="22953" y="795"/>
                    </a:lnTo>
                    <a:lnTo>
                      <a:pt x="22530" y="674"/>
                    </a:lnTo>
                    <a:lnTo>
                      <a:pt x="22116" y="553"/>
                    </a:lnTo>
                    <a:lnTo>
                      <a:pt x="21684" y="449"/>
                    </a:lnTo>
                    <a:lnTo>
                      <a:pt x="21252" y="354"/>
                    </a:lnTo>
                    <a:lnTo>
                      <a:pt x="20820" y="276"/>
                    </a:lnTo>
                    <a:lnTo>
                      <a:pt x="20389" y="199"/>
                    </a:lnTo>
                    <a:lnTo>
                      <a:pt x="19948" y="138"/>
                    </a:lnTo>
                    <a:lnTo>
                      <a:pt x="19499" y="86"/>
                    </a:lnTo>
                    <a:lnTo>
                      <a:pt x="19050" y="52"/>
                    </a:lnTo>
                    <a:lnTo>
                      <a:pt x="18601" y="26"/>
                    </a:lnTo>
                    <a:lnTo>
                      <a:pt x="18143" y="9"/>
                    </a:lnTo>
                    <a:lnTo>
                      <a:pt x="176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2036025" y="4480525"/>
                <a:ext cx="553350" cy="485575"/>
              </a:xfrm>
              <a:custGeom>
                <a:avLst/>
                <a:gdLst/>
                <a:ahLst/>
                <a:cxnLst/>
                <a:rect l="l" t="t" r="r" b="b"/>
                <a:pathLst>
                  <a:path w="22134" h="19423" extrusionOk="0">
                    <a:moveTo>
                      <a:pt x="813" y="1"/>
                    </a:moveTo>
                    <a:lnTo>
                      <a:pt x="718" y="286"/>
                    </a:lnTo>
                    <a:lnTo>
                      <a:pt x="623" y="580"/>
                    </a:lnTo>
                    <a:lnTo>
                      <a:pt x="536" y="873"/>
                    </a:lnTo>
                    <a:lnTo>
                      <a:pt x="458" y="1175"/>
                    </a:lnTo>
                    <a:lnTo>
                      <a:pt x="389" y="1469"/>
                    </a:lnTo>
                    <a:lnTo>
                      <a:pt x="320" y="1771"/>
                    </a:lnTo>
                    <a:lnTo>
                      <a:pt x="260" y="2074"/>
                    </a:lnTo>
                    <a:lnTo>
                      <a:pt x="208" y="2367"/>
                    </a:lnTo>
                    <a:lnTo>
                      <a:pt x="156" y="2669"/>
                    </a:lnTo>
                    <a:lnTo>
                      <a:pt x="113" y="2980"/>
                    </a:lnTo>
                    <a:lnTo>
                      <a:pt x="79" y="3282"/>
                    </a:lnTo>
                    <a:lnTo>
                      <a:pt x="53" y="3585"/>
                    </a:lnTo>
                    <a:lnTo>
                      <a:pt x="27" y="3896"/>
                    </a:lnTo>
                    <a:lnTo>
                      <a:pt x="9" y="4198"/>
                    </a:lnTo>
                    <a:lnTo>
                      <a:pt x="1" y="4509"/>
                    </a:lnTo>
                    <a:lnTo>
                      <a:pt x="1" y="4811"/>
                    </a:lnTo>
                    <a:lnTo>
                      <a:pt x="1" y="5182"/>
                    </a:lnTo>
                    <a:lnTo>
                      <a:pt x="18" y="5562"/>
                    </a:lnTo>
                    <a:lnTo>
                      <a:pt x="44" y="5925"/>
                    </a:lnTo>
                    <a:lnTo>
                      <a:pt x="79" y="6296"/>
                    </a:lnTo>
                    <a:lnTo>
                      <a:pt x="122" y="6659"/>
                    </a:lnTo>
                    <a:lnTo>
                      <a:pt x="165" y="7022"/>
                    </a:lnTo>
                    <a:lnTo>
                      <a:pt x="225" y="7384"/>
                    </a:lnTo>
                    <a:lnTo>
                      <a:pt x="294" y="7738"/>
                    </a:lnTo>
                    <a:lnTo>
                      <a:pt x="372" y="8092"/>
                    </a:lnTo>
                    <a:lnTo>
                      <a:pt x="458" y="8447"/>
                    </a:lnTo>
                    <a:lnTo>
                      <a:pt x="553" y="8792"/>
                    </a:lnTo>
                    <a:lnTo>
                      <a:pt x="657" y="9137"/>
                    </a:lnTo>
                    <a:lnTo>
                      <a:pt x="769" y="9474"/>
                    </a:lnTo>
                    <a:lnTo>
                      <a:pt x="890" y="9811"/>
                    </a:lnTo>
                    <a:lnTo>
                      <a:pt x="1020" y="10148"/>
                    </a:lnTo>
                    <a:lnTo>
                      <a:pt x="1158" y="10476"/>
                    </a:lnTo>
                    <a:lnTo>
                      <a:pt x="1296" y="10804"/>
                    </a:lnTo>
                    <a:lnTo>
                      <a:pt x="1452" y="11124"/>
                    </a:lnTo>
                    <a:lnTo>
                      <a:pt x="1607" y="11443"/>
                    </a:lnTo>
                    <a:lnTo>
                      <a:pt x="1771" y="11754"/>
                    </a:lnTo>
                    <a:lnTo>
                      <a:pt x="1944" y="12065"/>
                    </a:lnTo>
                    <a:lnTo>
                      <a:pt x="2125" y="12367"/>
                    </a:lnTo>
                    <a:lnTo>
                      <a:pt x="2315" y="12661"/>
                    </a:lnTo>
                    <a:lnTo>
                      <a:pt x="2505" y="12954"/>
                    </a:lnTo>
                    <a:lnTo>
                      <a:pt x="2712" y="13248"/>
                    </a:lnTo>
                    <a:lnTo>
                      <a:pt x="2920" y="13533"/>
                    </a:lnTo>
                    <a:lnTo>
                      <a:pt x="3136" y="13809"/>
                    </a:lnTo>
                    <a:lnTo>
                      <a:pt x="3351" y="14086"/>
                    </a:lnTo>
                    <a:lnTo>
                      <a:pt x="3585" y="14353"/>
                    </a:lnTo>
                    <a:lnTo>
                      <a:pt x="3818" y="14612"/>
                    </a:lnTo>
                    <a:lnTo>
                      <a:pt x="4051" y="14871"/>
                    </a:lnTo>
                    <a:lnTo>
                      <a:pt x="4301" y="15122"/>
                    </a:lnTo>
                    <a:lnTo>
                      <a:pt x="4552" y="15372"/>
                    </a:lnTo>
                    <a:lnTo>
                      <a:pt x="4811" y="15605"/>
                    </a:lnTo>
                    <a:lnTo>
                      <a:pt x="5070" y="15847"/>
                    </a:lnTo>
                    <a:lnTo>
                      <a:pt x="5338" y="16072"/>
                    </a:lnTo>
                    <a:lnTo>
                      <a:pt x="5614" y="16288"/>
                    </a:lnTo>
                    <a:lnTo>
                      <a:pt x="5890" y="16504"/>
                    </a:lnTo>
                    <a:lnTo>
                      <a:pt x="6175" y="16711"/>
                    </a:lnTo>
                    <a:lnTo>
                      <a:pt x="6469" y="16918"/>
                    </a:lnTo>
                    <a:lnTo>
                      <a:pt x="6762" y="17108"/>
                    </a:lnTo>
                    <a:lnTo>
                      <a:pt x="7056" y="17298"/>
                    </a:lnTo>
                    <a:lnTo>
                      <a:pt x="7358" y="17479"/>
                    </a:lnTo>
                    <a:lnTo>
                      <a:pt x="7669" y="17652"/>
                    </a:lnTo>
                    <a:lnTo>
                      <a:pt x="7980" y="17816"/>
                    </a:lnTo>
                    <a:lnTo>
                      <a:pt x="8300" y="17972"/>
                    </a:lnTo>
                    <a:lnTo>
                      <a:pt x="8619" y="18127"/>
                    </a:lnTo>
                    <a:lnTo>
                      <a:pt x="8947" y="18265"/>
                    </a:lnTo>
                    <a:lnTo>
                      <a:pt x="9275" y="18403"/>
                    </a:lnTo>
                    <a:lnTo>
                      <a:pt x="9612" y="18533"/>
                    </a:lnTo>
                    <a:lnTo>
                      <a:pt x="9949" y="18654"/>
                    </a:lnTo>
                    <a:lnTo>
                      <a:pt x="10286" y="18766"/>
                    </a:lnTo>
                    <a:lnTo>
                      <a:pt x="10631" y="18870"/>
                    </a:lnTo>
                    <a:lnTo>
                      <a:pt x="10977" y="18965"/>
                    </a:lnTo>
                    <a:lnTo>
                      <a:pt x="11331" y="19051"/>
                    </a:lnTo>
                    <a:lnTo>
                      <a:pt x="11685" y="19129"/>
                    </a:lnTo>
                    <a:lnTo>
                      <a:pt x="12039" y="19198"/>
                    </a:lnTo>
                    <a:lnTo>
                      <a:pt x="12401" y="19258"/>
                    </a:lnTo>
                    <a:lnTo>
                      <a:pt x="12764" y="19310"/>
                    </a:lnTo>
                    <a:lnTo>
                      <a:pt x="13127" y="19345"/>
                    </a:lnTo>
                    <a:lnTo>
                      <a:pt x="13498" y="19379"/>
                    </a:lnTo>
                    <a:lnTo>
                      <a:pt x="13861" y="19405"/>
                    </a:lnTo>
                    <a:lnTo>
                      <a:pt x="14241" y="19422"/>
                    </a:lnTo>
                    <a:lnTo>
                      <a:pt x="14612" y="19422"/>
                    </a:lnTo>
                    <a:lnTo>
                      <a:pt x="15104" y="19414"/>
                    </a:lnTo>
                    <a:lnTo>
                      <a:pt x="15605" y="19388"/>
                    </a:lnTo>
                    <a:lnTo>
                      <a:pt x="16097" y="19353"/>
                    </a:lnTo>
                    <a:lnTo>
                      <a:pt x="16581" y="19293"/>
                    </a:lnTo>
                    <a:lnTo>
                      <a:pt x="17073" y="19215"/>
                    </a:lnTo>
                    <a:lnTo>
                      <a:pt x="17557" y="19129"/>
                    </a:lnTo>
                    <a:lnTo>
                      <a:pt x="18040" y="19016"/>
                    </a:lnTo>
                    <a:lnTo>
                      <a:pt x="18515" y="18896"/>
                    </a:lnTo>
                    <a:lnTo>
                      <a:pt x="18982" y="18757"/>
                    </a:lnTo>
                    <a:lnTo>
                      <a:pt x="19457" y="18602"/>
                    </a:lnTo>
                    <a:lnTo>
                      <a:pt x="19914" y="18429"/>
                    </a:lnTo>
                    <a:lnTo>
                      <a:pt x="20372" y="18239"/>
                    </a:lnTo>
                    <a:lnTo>
                      <a:pt x="20821" y="18041"/>
                    </a:lnTo>
                    <a:lnTo>
                      <a:pt x="21261" y="17825"/>
                    </a:lnTo>
                    <a:lnTo>
                      <a:pt x="21702" y="17592"/>
                    </a:lnTo>
                    <a:lnTo>
                      <a:pt x="22134" y="17341"/>
                    </a:lnTo>
                    <a:lnTo>
                      <a:pt x="14612" y="4811"/>
                    </a:lnTo>
                    <a:lnTo>
                      <a:pt x="8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2420325" y="4593875"/>
                <a:ext cx="365300" cy="311975"/>
              </a:xfrm>
              <a:custGeom>
                <a:avLst/>
                <a:gdLst/>
                <a:ahLst/>
                <a:cxnLst/>
                <a:rect l="l" t="t" r="r" b="b"/>
                <a:pathLst>
                  <a:path w="14612" h="12479" extrusionOk="0">
                    <a:moveTo>
                      <a:pt x="0" y="1"/>
                    </a:moveTo>
                    <a:lnTo>
                      <a:pt x="7617" y="12479"/>
                    </a:lnTo>
                    <a:lnTo>
                      <a:pt x="8005" y="12229"/>
                    </a:lnTo>
                    <a:lnTo>
                      <a:pt x="8394" y="11961"/>
                    </a:lnTo>
                    <a:lnTo>
                      <a:pt x="8774" y="11685"/>
                    </a:lnTo>
                    <a:lnTo>
                      <a:pt x="9145" y="11400"/>
                    </a:lnTo>
                    <a:lnTo>
                      <a:pt x="9499" y="11106"/>
                    </a:lnTo>
                    <a:lnTo>
                      <a:pt x="9853" y="10795"/>
                    </a:lnTo>
                    <a:lnTo>
                      <a:pt x="10190" y="10476"/>
                    </a:lnTo>
                    <a:lnTo>
                      <a:pt x="10518" y="10147"/>
                    </a:lnTo>
                    <a:lnTo>
                      <a:pt x="10838" y="9802"/>
                    </a:lnTo>
                    <a:lnTo>
                      <a:pt x="11140" y="9457"/>
                    </a:lnTo>
                    <a:lnTo>
                      <a:pt x="11442" y="9094"/>
                    </a:lnTo>
                    <a:lnTo>
                      <a:pt x="11727" y="8723"/>
                    </a:lnTo>
                    <a:lnTo>
                      <a:pt x="11995" y="8343"/>
                    </a:lnTo>
                    <a:lnTo>
                      <a:pt x="12254" y="7954"/>
                    </a:lnTo>
                    <a:lnTo>
                      <a:pt x="12504" y="7557"/>
                    </a:lnTo>
                    <a:lnTo>
                      <a:pt x="12737" y="7151"/>
                    </a:lnTo>
                    <a:lnTo>
                      <a:pt x="12962" y="6745"/>
                    </a:lnTo>
                    <a:lnTo>
                      <a:pt x="13169" y="6322"/>
                    </a:lnTo>
                    <a:lnTo>
                      <a:pt x="13368" y="5899"/>
                    </a:lnTo>
                    <a:lnTo>
                      <a:pt x="13549" y="5467"/>
                    </a:lnTo>
                    <a:lnTo>
                      <a:pt x="13722" y="5035"/>
                    </a:lnTo>
                    <a:lnTo>
                      <a:pt x="13869" y="4595"/>
                    </a:lnTo>
                    <a:lnTo>
                      <a:pt x="14007" y="4146"/>
                    </a:lnTo>
                    <a:lnTo>
                      <a:pt x="14136" y="3697"/>
                    </a:lnTo>
                    <a:lnTo>
                      <a:pt x="14249" y="3248"/>
                    </a:lnTo>
                    <a:lnTo>
                      <a:pt x="14344" y="2790"/>
                    </a:lnTo>
                    <a:lnTo>
                      <a:pt x="14421" y="2332"/>
                    </a:lnTo>
                    <a:lnTo>
                      <a:pt x="14490" y="1875"/>
                    </a:lnTo>
                    <a:lnTo>
                      <a:pt x="14542" y="1408"/>
                    </a:lnTo>
                    <a:lnTo>
                      <a:pt x="14577" y="942"/>
                    </a:lnTo>
                    <a:lnTo>
                      <a:pt x="14603" y="476"/>
                    </a:lnTo>
                    <a:lnTo>
                      <a:pt x="146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2422250" y="4307400"/>
                <a:ext cx="365325" cy="269025"/>
              </a:xfrm>
              <a:custGeom>
                <a:avLst/>
                <a:gdLst/>
                <a:ahLst/>
                <a:cxnLst/>
                <a:rect l="l" t="t" r="r" b="b"/>
                <a:pathLst>
                  <a:path w="14613" h="10761" extrusionOk="0">
                    <a:moveTo>
                      <a:pt x="9897" y="0"/>
                    </a:moveTo>
                    <a:lnTo>
                      <a:pt x="1" y="10760"/>
                    </a:lnTo>
                    <a:lnTo>
                      <a:pt x="14612" y="10562"/>
                    </a:lnTo>
                    <a:lnTo>
                      <a:pt x="14603" y="10182"/>
                    </a:lnTo>
                    <a:lnTo>
                      <a:pt x="14586" y="9810"/>
                    </a:lnTo>
                    <a:lnTo>
                      <a:pt x="14560" y="9448"/>
                    </a:lnTo>
                    <a:lnTo>
                      <a:pt x="14517" y="9076"/>
                    </a:lnTo>
                    <a:lnTo>
                      <a:pt x="14474" y="8705"/>
                    </a:lnTo>
                    <a:lnTo>
                      <a:pt x="14413" y="8342"/>
                    </a:lnTo>
                    <a:lnTo>
                      <a:pt x="14353" y="7971"/>
                    </a:lnTo>
                    <a:lnTo>
                      <a:pt x="14275" y="7608"/>
                    </a:lnTo>
                    <a:lnTo>
                      <a:pt x="14189" y="7246"/>
                    </a:lnTo>
                    <a:lnTo>
                      <a:pt x="14094" y="6891"/>
                    </a:lnTo>
                    <a:lnTo>
                      <a:pt x="13990" y="6537"/>
                    </a:lnTo>
                    <a:lnTo>
                      <a:pt x="13878" y="6183"/>
                    </a:lnTo>
                    <a:lnTo>
                      <a:pt x="13757" y="5829"/>
                    </a:lnTo>
                    <a:lnTo>
                      <a:pt x="13628" y="5484"/>
                    </a:lnTo>
                    <a:lnTo>
                      <a:pt x="13489" y="5138"/>
                    </a:lnTo>
                    <a:lnTo>
                      <a:pt x="13343" y="4793"/>
                    </a:lnTo>
                    <a:lnTo>
                      <a:pt x="13187" y="4456"/>
                    </a:lnTo>
                    <a:lnTo>
                      <a:pt x="13023" y="4119"/>
                    </a:lnTo>
                    <a:lnTo>
                      <a:pt x="12850" y="3791"/>
                    </a:lnTo>
                    <a:lnTo>
                      <a:pt x="12669" y="3472"/>
                    </a:lnTo>
                    <a:lnTo>
                      <a:pt x="12479" y="3152"/>
                    </a:lnTo>
                    <a:lnTo>
                      <a:pt x="12281" y="2833"/>
                    </a:lnTo>
                    <a:lnTo>
                      <a:pt x="12073" y="2522"/>
                    </a:lnTo>
                    <a:lnTo>
                      <a:pt x="11866" y="2220"/>
                    </a:lnTo>
                    <a:lnTo>
                      <a:pt x="11641" y="1926"/>
                    </a:lnTo>
                    <a:lnTo>
                      <a:pt x="11417" y="1632"/>
                    </a:lnTo>
                    <a:lnTo>
                      <a:pt x="11175" y="1347"/>
                    </a:lnTo>
                    <a:lnTo>
                      <a:pt x="10933" y="1062"/>
                    </a:lnTo>
                    <a:lnTo>
                      <a:pt x="10683" y="786"/>
                    </a:lnTo>
                    <a:lnTo>
                      <a:pt x="10433" y="518"/>
                    </a:lnTo>
                    <a:lnTo>
                      <a:pt x="10165" y="259"/>
                    </a:lnTo>
                    <a:lnTo>
                      <a:pt x="989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1899800" y="3869350"/>
                <a:ext cx="1024000" cy="56600"/>
              </a:xfrm>
              <a:custGeom>
                <a:avLst/>
                <a:gdLst/>
                <a:ahLst/>
                <a:cxnLst/>
                <a:rect l="l" t="t" r="r" b="b"/>
                <a:pathLst>
                  <a:path w="40960" h="2264" extrusionOk="0">
                    <a:moveTo>
                      <a:pt x="1" y="1"/>
                    </a:moveTo>
                    <a:lnTo>
                      <a:pt x="1" y="2263"/>
                    </a:lnTo>
                    <a:lnTo>
                      <a:pt x="40959" y="2263"/>
                    </a:lnTo>
                    <a:lnTo>
                      <a:pt x="4095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1899800" y="3757300"/>
                <a:ext cx="1024000" cy="56825"/>
              </a:xfrm>
              <a:custGeom>
                <a:avLst/>
                <a:gdLst/>
                <a:ahLst/>
                <a:cxnLst/>
                <a:rect l="l" t="t" r="r" b="b"/>
                <a:pathLst>
                  <a:path w="40960" h="2273" extrusionOk="0">
                    <a:moveTo>
                      <a:pt x="1" y="1"/>
                    </a:moveTo>
                    <a:lnTo>
                      <a:pt x="1" y="2272"/>
                    </a:lnTo>
                    <a:lnTo>
                      <a:pt x="40959" y="2272"/>
                    </a:lnTo>
                    <a:lnTo>
                      <a:pt x="4095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1899800" y="3645475"/>
                <a:ext cx="1024000" cy="56600"/>
              </a:xfrm>
              <a:custGeom>
                <a:avLst/>
                <a:gdLst/>
                <a:ahLst/>
                <a:cxnLst/>
                <a:rect l="l" t="t" r="r" b="b"/>
                <a:pathLst>
                  <a:path w="40960" h="2264" extrusionOk="0">
                    <a:moveTo>
                      <a:pt x="1" y="1"/>
                    </a:moveTo>
                    <a:lnTo>
                      <a:pt x="1" y="2263"/>
                    </a:lnTo>
                    <a:lnTo>
                      <a:pt x="40959" y="2263"/>
                    </a:lnTo>
                    <a:lnTo>
                      <a:pt x="4095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1899800" y="3533425"/>
                <a:ext cx="1024000" cy="56600"/>
              </a:xfrm>
              <a:custGeom>
                <a:avLst/>
                <a:gdLst/>
                <a:ahLst/>
                <a:cxnLst/>
                <a:rect l="l" t="t" r="r" b="b"/>
                <a:pathLst>
                  <a:path w="40960" h="2264" extrusionOk="0">
                    <a:moveTo>
                      <a:pt x="1" y="1"/>
                    </a:moveTo>
                    <a:lnTo>
                      <a:pt x="1" y="2263"/>
                    </a:lnTo>
                    <a:lnTo>
                      <a:pt x="40959" y="2263"/>
                    </a:lnTo>
                    <a:lnTo>
                      <a:pt x="4095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1899800" y="3973200"/>
                <a:ext cx="1024000" cy="56800"/>
              </a:xfrm>
              <a:custGeom>
                <a:avLst/>
                <a:gdLst/>
                <a:ahLst/>
                <a:cxnLst/>
                <a:rect l="l" t="t" r="r" b="b"/>
                <a:pathLst>
                  <a:path w="40960" h="2272" extrusionOk="0">
                    <a:moveTo>
                      <a:pt x="1" y="0"/>
                    </a:moveTo>
                    <a:lnTo>
                      <a:pt x="1" y="2272"/>
                    </a:lnTo>
                    <a:lnTo>
                      <a:pt x="40959" y="2272"/>
                    </a:lnTo>
                    <a:lnTo>
                      <a:pt x="4095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3150225" y="5066675"/>
                <a:ext cx="1775275" cy="56800"/>
              </a:xfrm>
              <a:custGeom>
                <a:avLst/>
                <a:gdLst/>
                <a:ahLst/>
                <a:cxnLst/>
                <a:rect l="l" t="t" r="r" b="b"/>
                <a:pathLst>
                  <a:path w="71011" h="2272" extrusionOk="0">
                    <a:moveTo>
                      <a:pt x="1" y="0"/>
                    </a:moveTo>
                    <a:lnTo>
                      <a:pt x="1" y="2272"/>
                    </a:lnTo>
                    <a:lnTo>
                      <a:pt x="71011" y="2272"/>
                    </a:lnTo>
                    <a:lnTo>
                      <a:pt x="7101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3150225" y="4954850"/>
                <a:ext cx="1775275" cy="56575"/>
              </a:xfrm>
              <a:custGeom>
                <a:avLst/>
                <a:gdLst/>
                <a:ahLst/>
                <a:cxnLst/>
                <a:rect l="l" t="t" r="r" b="b"/>
                <a:pathLst>
                  <a:path w="71011" h="2263" extrusionOk="0">
                    <a:moveTo>
                      <a:pt x="1" y="0"/>
                    </a:moveTo>
                    <a:lnTo>
                      <a:pt x="1" y="2263"/>
                    </a:lnTo>
                    <a:lnTo>
                      <a:pt x="71011" y="2263"/>
                    </a:lnTo>
                    <a:lnTo>
                      <a:pt x="7101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3150225" y="4842800"/>
                <a:ext cx="1775275" cy="56800"/>
              </a:xfrm>
              <a:custGeom>
                <a:avLst/>
                <a:gdLst/>
                <a:ahLst/>
                <a:cxnLst/>
                <a:rect l="l" t="t" r="r" b="b"/>
                <a:pathLst>
                  <a:path w="71011" h="2272" extrusionOk="0">
                    <a:moveTo>
                      <a:pt x="1" y="0"/>
                    </a:moveTo>
                    <a:lnTo>
                      <a:pt x="1" y="2272"/>
                    </a:lnTo>
                    <a:lnTo>
                      <a:pt x="71011" y="2272"/>
                    </a:lnTo>
                    <a:lnTo>
                      <a:pt x="7101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2552000" y="350800"/>
                <a:ext cx="855375" cy="855175"/>
              </a:xfrm>
              <a:custGeom>
                <a:avLst/>
                <a:gdLst/>
                <a:ahLst/>
                <a:cxnLst/>
                <a:rect l="l" t="t" r="r" b="b"/>
                <a:pathLst>
                  <a:path w="34215" h="34207" extrusionOk="0">
                    <a:moveTo>
                      <a:pt x="16667" y="1"/>
                    </a:moveTo>
                    <a:lnTo>
                      <a:pt x="16227" y="18"/>
                    </a:lnTo>
                    <a:lnTo>
                      <a:pt x="15795" y="44"/>
                    </a:lnTo>
                    <a:lnTo>
                      <a:pt x="15363" y="87"/>
                    </a:lnTo>
                    <a:lnTo>
                      <a:pt x="14932" y="130"/>
                    </a:lnTo>
                    <a:lnTo>
                      <a:pt x="14500" y="191"/>
                    </a:lnTo>
                    <a:lnTo>
                      <a:pt x="14085" y="260"/>
                    </a:lnTo>
                    <a:lnTo>
                      <a:pt x="13662" y="346"/>
                    </a:lnTo>
                    <a:lnTo>
                      <a:pt x="13248" y="433"/>
                    </a:lnTo>
                    <a:lnTo>
                      <a:pt x="12833" y="536"/>
                    </a:lnTo>
                    <a:lnTo>
                      <a:pt x="12427" y="648"/>
                    </a:lnTo>
                    <a:lnTo>
                      <a:pt x="12021" y="769"/>
                    </a:lnTo>
                    <a:lnTo>
                      <a:pt x="11624" y="899"/>
                    </a:lnTo>
                    <a:lnTo>
                      <a:pt x="11227" y="1037"/>
                    </a:lnTo>
                    <a:lnTo>
                      <a:pt x="10838" y="1184"/>
                    </a:lnTo>
                    <a:lnTo>
                      <a:pt x="10450" y="1339"/>
                    </a:lnTo>
                    <a:lnTo>
                      <a:pt x="10070" y="1512"/>
                    </a:lnTo>
                    <a:lnTo>
                      <a:pt x="9690" y="1685"/>
                    </a:lnTo>
                    <a:lnTo>
                      <a:pt x="9318" y="1866"/>
                    </a:lnTo>
                    <a:lnTo>
                      <a:pt x="8956" y="2065"/>
                    </a:lnTo>
                    <a:lnTo>
                      <a:pt x="8593" y="2263"/>
                    </a:lnTo>
                    <a:lnTo>
                      <a:pt x="8239" y="2471"/>
                    </a:lnTo>
                    <a:lnTo>
                      <a:pt x="7885" y="2695"/>
                    </a:lnTo>
                    <a:lnTo>
                      <a:pt x="7548" y="2920"/>
                    </a:lnTo>
                    <a:lnTo>
                      <a:pt x="7203" y="3153"/>
                    </a:lnTo>
                    <a:lnTo>
                      <a:pt x="6875" y="3395"/>
                    </a:lnTo>
                    <a:lnTo>
                      <a:pt x="6546" y="3645"/>
                    </a:lnTo>
                    <a:lnTo>
                      <a:pt x="6227" y="3904"/>
                    </a:lnTo>
                    <a:lnTo>
                      <a:pt x="5916" y="4172"/>
                    </a:lnTo>
                    <a:lnTo>
                      <a:pt x="5605" y="4439"/>
                    </a:lnTo>
                    <a:lnTo>
                      <a:pt x="5303" y="4724"/>
                    </a:lnTo>
                    <a:lnTo>
                      <a:pt x="5009" y="5009"/>
                    </a:lnTo>
                    <a:lnTo>
                      <a:pt x="4724" y="5303"/>
                    </a:lnTo>
                    <a:lnTo>
                      <a:pt x="4448" y="5605"/>
                    </a:lnTo>
                    <a:lnTo>
                      <a:pt x="4172" y="5907"/>
                    </a:lnTo>
                    <a:lnTo>
                      <a:pt x="3913" y="6218"/>
                    </a:lnTo>
                    <a:lnTo>
                      <a:pt x="3654" y="6538"/>
                    </a:lnTo>
                    <a:lnTo>
                      <a:pt x="3403" y="6866"/>
                    </a:lnTo>
                    <a:lnTo>
                      <a:pt x="3161" y="7203"/>
                    </a:lnTo>
                    <a:lnTo>
                      <a:pt x="2928" y="7540"/>
                    </a:lnTo>
                    <a:lnTo>
                      <a:pt x="2695" y="7885"/>
                    </a:lnTo>
                    <a:lnTo>
                      <a:pt x="2479" y="8230"/>
                    </a:lnTo>
                    <a:lnTo>
                      <a:pt x="2272" y="8584"/>
                    </a:lnTo>
                    <a:lnTo>
                      <a:pt x="2065" y="8947"/>
                    </a:lnTo>
                    <a:lnTo>
                      <a:pt x="1875" y="9318"/>
                    </a:lnTo>
                    <a:lnTo>
                      <a:pt x="1693" y="9690"/>
                    </a:lnTo>
                    <a:lnTo>
                      <a:pt x="1512" y="10061"/>
                    </a:lnTo>
                    <a:lnTo>
                      <a:pt x="1348" y="10441"/>
                    </a:lnTo>
                    <a:lnTo>
                      <a:pt x="1192" y="10830"/>
                    </a:lnTo>
                    <a:lnTo>
                      <a:pt x="1037" y="11218"/>
                    </a:lnTo>
                    <a:lnTo>
                      <a:pt x="899" y="11616"/>
                    </a:lnTo>
                    <a:lnTo>
                      <a:pt x="769" y="12013"/>
                    </a:lnTo>
                    <a:lnTo>
                      <a:pt x="648" y="12419"/>
                    </a:lnTo>
                    <a:lnTo>
                      <a:pt x="545" y="12825"/>
                    </a:lnTo>
                    <a:lnTo>
                      <a:pt x="441" y="13239"/>
                    </a:lnTo>
                    <a:lnTo>
                      <a:pt x="355" y="13654"/>
                    </a:lnTo>
                    <a:lnTo>
                      <a:pt x="268" y="14077"/>
                    </a:lnTo>
                    <a:lnTo>
                      <a:pt x="199" y="14500"/>
                    </a:lnTo>
                    <a:lnTo>
                      <a:pt x="139" y="14923"/>
                    </a:lnTo>
                    <a:lnTo>
                      <a:pt x="87" y="15355"/>
                    </a:lnTo>
                    <a:lnTo>
                      <a:pt x="53" y="15787"/>
                    </a:lnTo>
                    <a:lnTo>
                      <a:pt x="27" y="16227"/>
                    </a:lnTo>
                    <a:lnTo>
                      <a:pt x="9" y="16659"/>
                    </a:lnTo>
                    <a:lnTo>
                      <a:pt x="1" y="17099"/>
                    </a:lnTo>
                    <a:lnTo>
                      <a:pt x="9" y="17548"/>
                    </a:lnTo>
                    <a:lnTo>
                      <a:pt x="27" y="17980"/>
                    </a:lnTo>
                    <a:lnTo>
                      <a:pt x="53" y="18420"/>
                    </a:lnTo>
                    <a:lnTo>
                      <a:pt x="87" y="18852"/>
                    </a:lnTo>
                    <a:lnTo>
                      <a:pt x="139" y="19284"/>
                    </a:lnTo>
                    <a:lnTo>
                      <a:pt x="199" y="19707"/>
                    </a:lnTo>
                    <a:lnTo>
                      <a:pt x="268" y="20130"/>
                    </a:lnTo>
                    <a:lnTo>
                      <a:pt x="355" y="20553"/>
                    </a:lnTo>
                    <a:lnTo>
                      <a:pt x="441" y="20968"/>
                    </a:lnTo>
                    <a:lnTo>
                      <a:pt x="545" y="21382"/>
                    </a:lnTo>
                    <a:lnTo>
                      <a:pt x="648" y="21788"/>
                    </a:lnTo>
                    <a:lnTo>
                      <a:pt x="769" y="22194"/>
                    </a:lnTo>
                    <a:lnTo>
                      <a:pt x="899" y="22591"/>
                    </a:lnTo>
                    <a:lnTo>
                      <a:pt x="1037" y="22989"/>
                    </a:lnTo>
                    <a:lnTo>
                      <a:pt x="1192" y="23377"/>
                    </a:lnTo>
                    <a:lnTo>
                      <a:pt x="1348" y="23766"/>
                    </a:lnTo>
                    <a:lnTo>
                      <a:pt x="1512" y="24146"/>
                    </a:lnTo>
                    <a:lnTo>
                      <a:pt x="1693" y="24517"/>
                    </a:lnTo>
                    <a:lnTo>
                      <a:pt x="1875" y="24888"/>
                    </a:lnTo>
                    <a:lnTo>
                      <a:pt x="2065" y="25260"/>
                    </a:lnTo>
                    <a:lnTo>
                      <a:pt x="2272" y="25614"/>
                    </a:lnTo>
                    <a:lnTo>
                      <a:pt x="2479" y="25976"/>
                    </a:lnTo>
                    <a:lnTo>
                      <a:pt x="2695" y="26322"/>
                    </a:lnTo>
                    <a:lnTo>
                      <a:pt x="2928" y="26667"/>
                    </a:lnTo>
                    <a:lnTo>
                      <a:pt x="3161" y="27004"/>
                    </a:lnTo>
                    <a:lnTo>
                      <a:pt x="3403" y="27341"/>
                    </a:lnTo>
                    <a:lnTo>
                      <a:pt x="3654" y="27660"/>
                    </a:lnTo>
                    <a:lnTo>
                      <a:pt x="3913" y="27980"/>
                    </a:lnTo>
                    <a:lnTo>
                      <a:pt x="4172" y="28299"/>
                    </a:lnTo>
                    <a:lnTo>
                      <a:pt x="4448" y="28602"/>
                    </a:lnTo>
                    <a:lnTo>
                      <a:pt x="4724" y="28904"/>
                    </a:lnTo>
                    <a:lnTo>
                      <a:pt x="5009" y="29198"/>
                    </a:lnTo>
                    <a:lnTo>
                      <a:pt x="5303" y="29482"/>
                    </a:lnTo>
                    <a:lnTo>
                      <a:pt x="5605" y="29767"/>
                    </a:lnTo>
                    <a:lnTo>
                      <a:pt x="5916" y="30035"/>
                    </a:lnTo>
                    <a:lnTo>
                      <a:pt x="6227" y="30303"/>
                    </a:lnTo>
                    <a:lnTo>
                      <a:pt x="6546" y="30562"/>
                    </a:lnTo>
                    <a:lnTo>
                      <a:pt x="6875" y="30812"/>
                    </a:lnTo>
                    <a:lnTo>
                      <a:pt x="7203" y="31054"/>
                    </a:lnTo>
                    <a:lnTo>
                      <a:pt x="7548" y="31287"/>
                    </a:lnTo>
                    <a:lnTo>
                      <a:pt x="7885" y="31512"/>
                    </a:lnTo>
                    <a:lnTo>
                      <a:pt x="8239" y="31736"/>
                    </a:lnTo>
                    <a:lnTo>
                      <a:pt x="8593" y="31944"/>
                    </a:lnTo>
                    <a:lnTo>
                      <a:pt x="8956" y="32142"/>
                    </a:lnTo>
                    <a:lnTo>
                      <a:pt x="9318" y="32341"/>
                    </a:lnTo>
                    <a:lnTo>
                      <a:pt x="9690" y="32522"/>
                    </a:lnTo>
                    <a:lnTo>
                      <a:pt x="10070" y="32695"/>
                    </a:lnTo>
                    <a:lnTo>
                      <a:pt x="10450" y="32868"/>
                    </a:lnTo>
                    <a:lnTo>
                      <a:pt x="10838" y="33023"/>
                    </a:lnTo>
                    <a:lnTo>
                      <a:pt x="11227" y="33170"/>
                    </a:lnTo>
                    <a:lnTo>
                      <a:pt x="11624" y="33308"/>
                    </a:lnTo>
                    <a:lnTo>
                      <a:pt x="12021" y="33438"/>
                    </a:lnTo>
                    <a:lnTo>
                      <a:pt x="12427" y="33558"/>
                    </a:lnTo>
                    <a:lnTo>
                      <a:pt x="12833" y="33671"/>
                    </a:lnTo>
                    <a:lnTo>
                      <a:pt x="13248" y="33774"/>
                    </a:lnTo>
                    <a:lnTo>
                      <a:pt x="13662" y="33861"/>
                    </a:lnTo>
                    <a:lnTo>
                      <a:pt x="14085" y="33938"/>
                    </a:lnTo>
                    <a:lnTo>
                      <a:pt x="14500" y="34016"/>
                    </a:lnTo>
                    <a:lnTo>
                      <a:pt x="14932" y="34068"/>
                    </a:lnTo>
                    <a:lnTo>
                      <a:pt x="15363" y="34120"/>
                    </a:lnTo>
                    <a:lnTo>
                      <a:pt x="15795" y="34163"/>
                    </a:lnTo>
                    <a:lnTo>
                      <a:pt x="16227" y="34189"/>
                    </a:lnTo>
                    <a:lnTo>
                      <a:pt x="16667" y="34206"/>
                    </a:lnTo>
                    <a:lnTo>
                      <a:pt x="17548" y="34206"/>
                    </a:lnTo>
                    <a:lnTo>
                      <a:pt x="17989" y="34189"/>
                    </a:lnTo>
                    <a:lnTo>
                      <a:pt x="18429" y="34163"/>
                    </a:lnTo>
                    <a:lnTo>
                      <a:pt x="18861" y="34120"/>
                    </a:lnTo>
                    <a:lnTo>
                      <a:pt x="19284" y="34068"/>
                    </a:lnTo>
                    <a:lnTo>
                      <a:pt x="19716" y="34016"/>
                    </a:lnTo>
                    <a:lnTo>
                      <a:pt x="20139" y="33938"/>
                    </a:lnTo>
                    <a:lnTo>
                      <a:pt x="20553" y="33861"/>
                    </a:lnTo>
                    <a:lnTo>
                      <a:pt x="20976" y="33774"/>
                    </a:lnTo>
                    <a:lnTo>
                      <a:pt x="21382" y="33671"/>
                    </a:lnTo>
                    <a:lnTo>
                      <a:pt x="21788" y="33558"/>
                    </a:lnTo>
                    <a:lnTo>
                      <a:pt x="22194" y="33438"/>
                    </a:lnTo>
                    <a:lnTo>
                      <a:pt x="22591" y="33308"/>
                    </a:lnTo>
                    <a:lnTo>
                      <a:pt x="22989" y="33170"/>
                    </a:lnTo>
                    <a:lnTo>
                      <a:pt x="23386" y="33023"/>
                    </a:lnTo>
                    <a:lnTo>
                      <a:pt x="23766" y="32868"/>
                    </a:lnTo>
                    <a:lnTo>
                      <a:pt x="24146" y="32695"/>
                    </a:lnTo>
                    <a:lnTo>
                      <a:pt x="24526" y="32522"/>
                    </a:lnTo>
                    <a:lnTo>
                      <a:pt x="24897" y="32341"/>
                    </a:lnTo>
                    <a:lnTo>
                      <a:pt x="25260" y="32142"/>
                    </a:lnTo>
                    <a:lnTo>
                      <a:pt x="25622" y="31944"/>
                    </a:lnTo>
                    <a:lnTo>
                      <a:pt x="25976" y="31736"/>
                    </a:lnTo>
                    <a:lnTo>
                      <a:pt x="26330" y="31512"/>
                    </a:lnTo>
                    <a:lnTo>
                      <a:pt x="26676" y="31287"/>
                    </a:lnTo>
                    <a:lnTo>
                      <a:pt x="27013" y="31054"/>
                    </a:lnTo>
                    <a:lnTo>
                      <a:pt x="27341" y="30812"/>
                    </a:lnTo>
                    <a:lnTo>
                      <a:pt x="27669" y="30562"/>
                    </a:lnTo>
                    <a:lnTo>
                      <a:pt x="27989" y="30303"/>
                    </a:lnTo>
                    <a:lnTo>
                      <a:pt x="28308" y="30035"/>
                    </a:lnTo>
                    <a:lnTo>
                      <a:pt x="28610" y="29767"/>
                    </a:lnTo>
                    <a:lnTo>
                      <a:pt x="28913" y="29482"/>
                    </a:lnTo>
                    <a:lnTo>
                      <a:pt x="29206" y="29198"/>
                    </a:lnTo>
                    <a:lnTo>
                      <a:pt x="29491" y="28904"/>
                    </a:lnTo>
                    <a:lnTo>
                      <a:pt x="29767" y="28602"/>
                    </a:lnTo>
                    <a:lnTo>
                      <a:pt x="30044" y="28299"/>
                    </a:lnTo>
                    <a:lnTo>
                      <a:pt x="30311" y="27980"/>
                    </a:lnTo>
                    <a:lnTo>
                      <a:pt x="30571" y="27660"/>
                    </a:lnTo>
                    <a:lnTo>
                      <a:pt x="30821" y="27341"/>
                    </a:lnTo>
                    <a:lnTo>
                      <a:pt x="31063" y="27004"/>
                    </a:lnTo>
                    <a:lnTo>
                      <a:pt x="31296" y="26667"/>
                    </a:lnTo>
                    <a:lnTo>
                      <a:pt x="31520" y="26322"/>
                    </a:lnTo>
                    <a:lnTo>
                      <a:pt x="31736" y="25976"/>
                    </a:lnTo>
                    <a:lnTo>
                      <a:pt x="31952" y="25614"/>
                    </a:lnTo>
                    <a:lnTo>
                      <a:pt x="32151" y="25260"/>
                    </a:lnTo>
                    <a:lnTo>
                      <a:pt x="32341" y="24888"/>
                    </a:lnTo>
                    <a:lnTo>
                      <a:pt x="32531" y="24517"/>
                    </a:lnTo>
                    <a:lnTo>
                      <a:pt x="32704" y="24146"/>
                    </a:lnTo>
                    <a:lnTo>
                      <a:pt x="32868" y="23766"/>
                    </a:lnTo>
                    <a:lnTo>
                      <a:pt x="33032" y="23377"/>
                    </a:lnTo>
                    <a:lnTo>
                      <a:pt x="33178" y="22989"/>
                    </a:lnTo>
                    <a:lnTo>
                      <a:pt x="33317" y="22591"/>
                    </a:lnTo>
                    <a:lnTo>
                      <a:pt x="33446" y="22194"/>
                    </a:lnTo>
                    <a:lnTo>
                      <a:pt x="33567" y="21788"/>
                    </a:lnTo>
                    <a:lnTo>
                      <a:pt x="33679" y="21382"/>
                    </a:lnTo>
                    <a:lnTo>
                      <a:pt x="33774" y="20968"/>
                    </a:lnTo>
                    <a:lnTo>
                      <a:pt x="33869" y="20553"/>
                    </a:lnTo>
                    <a:lnTo>
                      <a:pt x="33947" y="20130"/>
                    </a:lnTo>
                    <a:lnTo>
                      <a:pt x="34016" y="19707"/>
                    </a:lnTo>
                    <a:lnTo>
                      <a:pt x="34077" y="19284"/>
                    </a:lnTo>
                    <a:lnTo>
                      <a:pt x="34128" y="18852"/>
                    </a:lnTo>
                    <a:lnTo>
                      <a:pt x="34163" y="18420"/>
                    </a:lnTo>
                    <a:lnTo>
                      <a:pt x="34189" y="17980"/>
                    </a:lnTo>
                    <a:lnTo>
                      <a:pt x="34206" y="17548"/>
                    </a:lnTo>
                    <a:lnTo>
                      <a:pt x="34215" y="17099"/>
                    </a:lnTo>
                    <a:lnTo>
                      <a:pt x="34206" y="16659"/>
                    </a:lnTo>
                    <a:lnTo>
                      <a:pt x="34189" y="16227"/>
                    </a:lnTo>
                    <a:lnTo>
                      <a:pt x="34163" y="15787"/>
                    </a:lnTo>
                    <a:lnTo>
                      <a:pt x="34128" y="15355"/>
                    </a:lnTo>
                    <a:lnTo>
                      <a:pt x="34077" y="14923"/>
                    </a:lnTo>
                    <a:lnTo>
                      <a:pt x="34016" y="14500"/>
                    </a:lnTo>
                    <a:lnTo>
                      <a:pt x="33947" y="14077"/>
                    </a:lnTo>
                    <a:lnTo>
                      <a:pt x="33869" y="13654"/>
                    </a:lnTo>
                    <a:lnTo>
                      <a:pt x="33774" y="13239"/>
                    </a:lnTo>
                    <a:lnTo>
                      <a:pt x="33679" y="12825"/>
                    </a:lnTo>
                    <a:lnTo>
                      <a:pt x="33567" y="12419"/>
                    </a:lnTo>
                    <a:lnTo>
                      <a:pt x="33446" y="12013"/>
                    </a:lnTo>
                    <a:lnTo>
                      <a:pt x="33317" y="11616"/>
                    </a:lnTo>
                    <a:lnTo>
                      <a:pt x="33178" y="11218"/>
                    </a:lnTo>
                    <a:lnTo>
                      <a:pt x="33032" y="10830"/>
                    </a:lnTo>
                    <a:lnTo>
                      <a:pt x="32868" y="10441"/>
                    </a:lnTo>
                    <a:lnTo>
                      <a:pt x="32704" y="10061"/>
                    </a:lnTo>
                    <a:lnTo>
                      <a:pt x="32531" y="9690"/>
                    </a:lnTo>
                    <a:lnTo>
                      <a:pt x="32341" y="9318"/>
                    </a:lnTo>
                    <a:lnTo>
                      <a:pt x="32151" y="8947"/>
                    </a:lnTo>
                    <a:lnTo>
                      <a:pt x="31952" y="8584"/>
                    </a:lnTo>
                    <a:lnTo>
                      <a:pt x="31736" y="8230"/>
                    </a:lnTo>
                    <a:lnTo>
                      <a:pt x="31520" y="7885"/>
                    </a:lnTo>
                    <a:lnTo>
                      <a:pt x="31296" y="7540"/>
                    </a:lnTo>
                    <a:lnTo>
                      <a:pt x="31063" y="7203"/>
                    </a:lnTo>
                    <a:lnTo>
                      <a:pt x="30821" y="6866"/>
                    </a:lnTo>
                    <a:lnTo>
                      <a:pt x="30571" y="6538"/>
                    </a:lnTo>
                    <a:lnTo>
                      <a:pt x="30311" y="6218"/>
                    </a:lnTo>
                    <a:lnTo>
                      <a:pt x="30044" y="5907"/>
                    </a:lnTo>
                    <a:lnTo>
                      <a:pt x="29767" y="5605"/>
                    </a:lnTo>
                    <a:lnTo>
                      <a:pt x="29491" y="5303"/>
                    </a:lnTo>
                    <a:lnTo>
                      <a:pt x="29206" y="5009"/>
                    </a:lnTo>
                    <a:lnTo>
                      <a:pt x="28913" y="4724"/>
                    </a:lnTo>
                    <a:lnTo>
                      <a:pt x="28610" y="4439"/>
                    </a:lnTo>
                    <a:lnTo>
                      <a:pt x="28308" y="4172"/>
                    </a:lnTo>
                    <a:lnTo>
                      <a:pt x="27989" y="3904"/>
                    </a:lnTo>
                    <a:lnTo>
                      <a:pt x="27669" y="3645"/>
                    </a:lnTo>
                    <a:lnTo>
                      <a:pt x="27341" y="3395"/>
                    </a:lnTo>
                    <a:lnTo>
                      <a:pt x="27013" y="3153"/>
                    </a:lnTo>
                    <a:lnTo>
                      <a:pt x="26676" y="2920"/>
                    </a:lnTo>
                    <a:lnTo>
                      <a:pt x="26330" y="2695"/>
                    </a:lnTo>
                    <a:lnTo>
                      <a:pt x="25976" y="2471"/>
                    </a:lnTo>
                    <a:lnTo>
                      <a:pt x="25622" y="2263"/>
                    </a:lnTo>
                    <a:lnTo>
                      <a:pt x="25260" y="2065"/>
                    </a:lnTo>
                    <a:lnTo>
                      <a:pt x="24897" y="1866"/>
                    </a:lnTo>
                    <a:lnTo>
                      <a:pt x="24526" y="1685"/>
                    </a:lnTo>
                    <a:lnTo>
                      <a:pt x="24146" y="1512"/>
                    </a:lnTo>
                    <a:lnTo>
                      <a:pt x="23766" y="1339"/>
                    </a:lnTo>
                    <a:lnTo>
                      <a:pt x="23386" y="1184"/>
                    </a:lnTo>
                    <a:lnTo>
                      <a:pt x="22989" y="1037"/>
                    </a:lnTo>
                    <a:lnTo>
                      <a:pt x="22591" y="899"/>
                    </a:lnTo>
                    <a:lnTo>
                      <a:pt x="22194" y="769"/>
                    </a:lnTo>
                    <a:lnTo>
                      <a:pt x="21788" y="648"/>
                    </a:lnTo>
                    <a:lnTo>
                      <a:pt x="21382" y="536"/>
                    </a:lnTo>
                    <a:lnTo>
                      <a:pt x="20976" y="433"/>
                    </a:lnTo>
                    <a:lnTo>
                      <a:pt x="20553" y="346"/>
                    </a:lnTo>
                    <a:lnTo>
                      <a:pt x="20139" y="260"/>
                    </a:lnTo>
                    <a:lnTo>
                      <a:pt x="19716" y="191"/>
                    </a:lnTo>
                    <a:lnTo>
                      <a:pt x="19284" y="130"/>
                    </a:lnTo>
                    <a:lnTo>
                      <a:pt x="18861" y="87"/>
                    </a:lnTo>
                    <a:lnTo>
                      <a:pt x="18429" y="44"/>
                    </a:lnTo>
                    <a:lnTo>
                      <a:pt x="17989" y="18"/>
                    </a:lnTo>
                    <a:lnTo>
                      <a:pt x="1754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2616350" y="668600"/>
                <a:ext cx="534975" cy="469575"/>
              </a:xfrm>
              <a:custGeom>
                <a:avLst/>
                <a:gdLst/>
                <a:ahLst/>
                <a:cxnLst/>
                <a:rect l="l" t="t" r="r" b="b"/>
                <a:pathLst>
                  <a:path w="21399" h="18783" extrusionOk="0">
                    <a:moveTo>
                      <a:pt x="786" y="0"/>
                    </a:moveTo>
                    <a:lnTo>
                      <a:pt x="691" y="285"/>
                    </a:lnTo>
                    <a:lnTo>
                      <a:pt x="605" y="570"/>
                    </a:lnTo>
                    <a:lnTo>
                      <a:pt x="518" y="847"/>
                    </a:lnTo>
                    <a:lnTo>
                      <a:pt x="441" y="1140"/>
                    </a:lnTo>
                    <a:lnTo>
                      <a:pt x="371" y="1425"/>
                    </a:lnTo>
                    <a:lnTo>
                      <a:pt x="311" y="1710"/>
                    </a:lnTo>
                    <a:lnTo>
                      <a:pt x="251" y="2004"/>
                    </a:lnTo>
                    <a:lnTo>
                      <a:pt x="199" y="2297"/>
                    </a:lnTo>
                    <a:lnTo>
                      <a:pt x="156" y="2591"/>
                    </a:lnTo>
                    <a:lnTo>
                      <a:pt x="112" y="2885"/>
                    </a:lnTo>
                    <a:lnTo>
                      <a:pt x="78" y="3178"/>
                    </a:lnTo>
                    <a:lnTo>
                      <a:pt x="52" y="3472"/>
                    </a:lnTo>
                    <a:lnTo>
                      <a:pt x="26" y="3765"/>
                    </a:lnTo>
                    <a:lnTo>
                      <a:pt x="9" y="4059"/>
                    </a:lnTo>
                    <a:lnTo>
                      <a:pt x="0" y="4361"/>
                    </a:lnTo>
                    <a:lnTo>
                      <a:pt x="0" y="4655"/>
                    </a:lnTo>
                    <a:lnTo>
                      <a:pt x="0" y="5018"/>
                    </a:lnTo>
                    <a:lnTo>
                      <a:pt x="17" y="5380"/>
                    </a:lnTo>
                    <a:lnTo>
                      <a:pt x="43" y="5734"/>
                    </a:lnTo>
                    <a:lnTo>
                      <a:pt x="69" y="6088"/>
                    </a:lnTo>
                    <a:lnTo>
                      <a:pt x="112" y="6442"/>
                    </a:lnTo>
                    <a:lnTo>
                      <a:pt x="164" y="6796"/>
                    </a:lnTo>
                    <a:lnTo>
                      <a:pt x="225" y="7142"/>
                    </a:lnTo>
                    <a:lnTo>
                      <a:pt x="285" y="7487"/>
                    </a:lnTo>
                    <a:lnTo>
                      <a:pt x="363" y="7833"/>
                    </a:lnTo>
                    <a:lnTo>
                      <a:pt x="449" y="8169"/>
                    </a:lnTo>
                    <a:lnTo>
                      <a:pt x="536" y="8506"/>
                    </a:lnTo>
                    <a:lnTo>
                      <a:pt x="639" y="8834"/>
                    </a:lnTo>
                    <a:lnTo>
                      <a:pt x="751" y="9163"/>
                    </a:lnTo>
                    <a:lnTo>
                      <a:pt x="864" y="9491"/>
                    </a:lnTo>
                    <a:lnTo>
                      <a:pt x="985" y="9810"/>
                    </a:lnTo>
                    <a:lnTo>
                      <a:pt x="1114" y="10130"/>
                    </a:lnTo>
                    <a:lnTo>
                      <a:pt x="1252" y="10449"/>
                    </a:lnTo>
                    <a:lnTo>
                      <a:pt x="1399" y="10760"/>
                    </a:lnTo>
                    <a:lnTo>
                      <a:pt x="1555" y="11062"/>
                    </a:lnTo>
                    <a:lnTo>
                      <a:pt x="1719" y="11365"/>
                    </a:lnTo>
                    <a:lnTo>
                      <a:pt x="1883" y="11667"/>
                    </a:lnTo>
                    <a:lnTo>
                      <a:pt x="2055" y="11960"/>
                    </a:lnTo>
                    <a:lnTo>
                      <a:pt x="2237" y="12245"/>
                    </a:lnTo>
                    <a:lnTo>
                      <a:pt x="2427" y="12530"/>
                    </a:lnTo>
                    <a:lnTo>
                      <a:pt x="2625" y="12815"/>
                    </a:lnTo>
                    <a:lnTo>
                      <a:pt x="2824" y="13083"/>
                    </a:lnTo>
                    <a:lnTo>
                      <a:pt x="3031" y="13359"/>
                    </a:lnTo>
                    <a:lnTo>
                      <a:pt x="3247" y="13619"/>
                    </a:lnTo>
                    <a:lnTo>
                      <a:pt x="3463" y="13878"/>
                    </a:lnTo>
                    <a:lnTo>
                      <a:pt x="3687" y="14137"/>
                    </a:lnTo>
                    <a:lnTo>
                      <a:pt x="3921" y="14387"/>
                    </a:lnTo>
                    <a:lnTo>
                      <a:pt x="4154" y="14629"/>
                    </a:lnTo>
                    <a:lnTo>
                      <a:pt x="4404" y="14862"/>
                    </a:lnTo>
                    <a:lnTo>
                      <a:pt x="4646" y="15095"/>
                    </a:lnTo>
                    <a:lnTo>
                      <a:pt x="4905" y="15320"/>
                    </a:lnTo>
                    <a:lnTo>
                      <a:pt x="5164" y="15544"/>
                    </a:lnTo>
                    <a:lnTo>
                      <a:pt x="5432" y="15751"/>
                    </a:lnTo>
                    <a:lnTo>
                      <a:pt x="5700" y="15959"/>
                    </a:lnTo>
                    <a:lnTo>
                      <a:pt x="5976" y="16166"/>
                    </a:lnTo>
                    <a:lnTo>
                      <a:pt x="6252" y="16356"/>
                    </a:lnTo>
                    <a:lnTo>
                      <a:pt x="6537" y="16546"/>
                    </a:lnTo>
                    <a:lnTo>
                      <a:pt x="6822" y="16727"/>
                    </a:lnTo>
                    <a:lnTo>
                      <a:pt x="7116" y="16900"/>
                    </a:lnTo>
                    <a:lnTo>
                      <a:pt x="7418" y="17073"/>
                    </a:lnTo>
                    <a:lnTo>
                      <a:pt x="7720" y="17228"/>
                    </a:lnTo>
                    <a:lnTo>
                      <a:pt x="8023" y="17384"/>
                    </a:lnTo>
                    <a:lnTo>
                      <a:pt x="8333" y="17530"/>
                    </a:lnTo>
                    <a:lnTo>
                      <a:pt x="8653" y="17669"/>
                    </a:lnTo>
                    <a:lnTo>
                      <a:pt x="8972" y="17798"/>
                    </a:lnTo>
                    <a:lnTo>
                      <a:pt x="9292" y="17919"/>
                    </a:lnTo>
                    <a:lnTo>
                      <a:pt x="9620" y="18040"/>
                    </a:lnTo>
                    <a:lnTo>
                      <a:pt x="9948" y="18144"/>
                    </a:lnTo>
                    <a:lnTo>
                      <a:pt x="10276" y="18247"/>
                    </a:lnTo>
                    <a:lnTo>
                      <a:pt x="10613" y="18334"/>
                    </a:lnTo>
                    <a:lnTo>
                      <a:pt x="10959" y="18420"/>
                    </a:lnTo>
                    <a:lnTo>
                      <a:pt x="11295" y="18498"/>
                    </a:lnTo>
                    <a:lnTo>
                      <a:pt x="11641" y="18558"/>
                    </a:lnTo>
                    <a:lnTo>
                      <a:pt x="11986" y="18618"/>
                    </a:lnTo>
                    <a:lnTo>
                      <a:pt x="12340" y="18670"/>
                    </a:lnTo>
                    <a:lnTo>
                      <a:pt x="12694" y="18713"/>
                    </a:lnTo>
                    <a:lnTo>
                      <a:pt x="13048" y="18739"/>
                    </a:lnTo>
                    <a:lnTo>
                      <a:pt x="13402" y="18765"/>
                    </a:lnTo>
                    <a:lnTo>
                      <a:pt x="13765" y="18783"/>
                    </a:lnTo>
                    <a:lnTo>
                      <a:pt x="14128" y="18783"/>
                    </a:lnTo>
                    <a:lnTo>
                      <a:pt x="14611" y="18774"/>
                    </a:lnTo>
                    <a:lnTo>
                      <a:pt x="15086" y="18748"/>
                    </a:lnTo>
                    <a:lnTo>
                      <a:pt x="15561" y="18713"/>
                    </a:lnTo>
                    <a:lnTo>
                      <a:pt x="16036" y="18653"/>
                    </a:lnTo>
                    <a:lnTo>
                      <a:pt x="16511" y="18584"/>
                    </a:lnTo>
                    <a:lnTo>
                      <a:pt x="16978" y="18498"/>
                    </a:lnTo>
                    <a:lnTo>
                      <a:pt x="17444" y="18394"/>
                    </a:lnTo>
                    <a:lnTo>
                      <a:pt x="17902" y="18273"/>
                    </a:lnTo>
                    <a:lnTo>
                      <a:pt x="18359" y="18135"/>
                    </a:lnTo>
                    <a:lnTo>
                      <a:pt x="18808" y="17988"/>
                    </a:lnTo>
                    <a:lnTo>
                      <a:pt x="19257" y="17824"/>
                    </a:lnTo>
                    <a:lnTo>
                      <a:pt x="19698" y="17643"/>
                    </a:lnTo>
                    <a:lnTo>
                      <a:pt x="20130" y="17444"/>
                    </a:lnTo>
                    <a:lnTo>
                      <a:pt x="20561" y="17237"/>
                    </a:lnTo>
                    <a:lnTo>
                      <a:pt x="20984" y="17012"/>
                    </a:lnTo>
                    <a:lnTo>
                      <a:pt x="21399" y="16770"/>
                    </a:lnTo>
                    <a:lnTo>
                      <a:pt x="14128" y="4655"/>
                    </a:lnTo>
                    <a:lnTo>
                      <a:pt x="78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2987875" y="778275"/>
                <a:ext cx="353225" cy="301600"/>
              </a:xfrm>
              <a:custGeom>
                <a:avLst/>
                <a:gdLst/>
                <a:ahLst/>
                <a:cxnLst/>
                <a:rect l="l" t="t" r="r" b="b"/>
                <a:pathLst>
                  <a:path w="14129" h="12064" extrusionOk="0">
                    <a:moveTo>
                      <a:pt x="1" y="0"/>
                    </a:moveTo>
                    <a:lnTo>
                      <a:pt x="7367" y="12064"/>
                    </a:lnTo>
                    <a:lnTo>
                      <a:pt x="7747" y="11822"/>
                    </a:lnTo>
                    <a:lnTo>
                      <a:pt x="8118" y="11563"/>
                    </a:lnTo>
                    <a:lnTo>
                      <a:pt x="8490" y="11304"/>
                    </a:lnTo>
                    <a:lnTo>
                      <a:pt x="8844" y="11028"/>
                    </a:lnTo>
                    <a:lnTo>
                      <a:pt x="9189" y="10734"/>
                    </a:lnTo>
                    <a:lnTo>
                      <a:pt x="9526" y="10440"/>
                    </a:lnTo>
                    <a:lnTo>
                      <a:pt x="9854" y="10130"/>
                    </a:lnTo>
                    <a:lnTo>
                      <a:pt x="10174" y="9810"/>
                    </a:lnTo>
                    <a:lnTo>
                      <a:pt x="10484" y="9482"/>
                    </a:lnTo>
                    <a:lnTo>
                      <a:pt x="10778" y="9145"/>
                    </a:lnTo>
                    <a:lnTo>
                      <a:pt x="11063" y="8791"/>
                    </a:lnTo>
                    <a:lnTo>
                      <a:pt x="11339" y="8437"/>
                    </a:lnTo>
                    <a:lnTo>
                      <a:pt x="11598" y="8066"/>
                    </a:lnTo>
                    <a:lnTo>
                      <a:pt x="11857" y="7694"/>
                    </a:lnTo>
                    <a:lnTo>
                      <a:pt x="12091" y="7306"/>
                    </a:lnTo>
                    <a:lnTo>
                      <a:pt x="12324" y="6917"/>
                    </a:lnTo>
                    <a:lnTo>
                      <a:pt x="12540" y="6520"/>
                    </a:lnTo>
                    <a:lnTo>
                      <a:pt x="12738" y="6114"/>
                    </a:lnTo>
                    <a:lnTo>
                      <a:pt x="12928" y="5700"/>
                    </a:lnTo>
                    <a:lnTo>
                      <a:pt x="13101" y="5285"/>
                    </a:lnTo>
                    <a:lnTo>
                      <a:pt x="13265" y="4871"/>
                    </a:lnTo>
                    <a:lnTo>
                      <a:pt x="13412" y="4439"/>
                    </a:lnTo>
                    <a:lnTo>
                      <a:pt x="13550" y="4007"/>
                    </a:lnTo>
                    <a:lnTo>
                      <a:pt x="13671" y="3575"/>
                    </a:lnTo>
                    <a:lnTo>
                      <a:pt x="13775" y="3143"/>
                    </a:lnTo>
                    <a:lnTo>
                      <a:pt x="13870" y="2703"/>
                    </a:lnTo>
                    <a:lnTo>
                      <a:pt x="13947" y="2254"/>
                    </a:lnTo>
                    <a:lnTo>
                      <a:pt x="14016" y="1805"/>
                    </a:lnTo>
                    <a:lnTo>
                      <a:pt x="14068" y="1365"/>
                    </a:lnTo>
                    <a:lnTo>
                      <a:pt x="14103" y="907"/>
                    </a:lnTo>
                    <a:lnTo>
                      <a:pt x="14120" y="458"/>
                    </a:lnTo>
                    <a:lnTo>
                      <a:pt x="14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2989825" y="501275"/>
                <a:ext cx="353225" cy="260175"/>
              </a:xfrm>
              <a:custGeom>
                <a:avLst/>
                <a:gdLst/>
                <a:ahLst/>
                <a:cxnLst/>
                <a:rect l="l" t="t" r="r" b="b"/>
                <a:pathLst>
                  <a:path w="14129" h="10407" extrusionOk="0">
                    <a:moveTo>
                      <a:pt x="9569" y="1"/>
                    </a:moveTo>
                    <a:lnTo>
                      <a:pt x="1" y="10407"/>
                    </a:lnTo>
                    <a:lnTo>
                      <a:pt x="14128" y="10208"/>
                    </a:lnTo>
                    <a:lnTo>
                      <a:pt x="14120" y="9845"/>
                    </a:lnTo>
                    <a:lnTo>
                      <a:pt x="14102" y="9491"/>
                    </a:lnTo>
                    <a:lnTo>
                      <a:pt x="14077" y="9128"/>
                    </a:lnTo>
                    <a:lnTo>
                      <a:pt x="14042" y="8774"/>
                    </a:lnTo>
                    <a:lnTo>
                      <a:pt x="13990" y="8420"/>
                    </a:lnTo>
                    <a:lnTo>
                      <a:pt x="13938" y="8066"/>
                    </a:lnTo>
                    <a:lnTo>
                      <a:pt x="13878" y="7712"/>
                    </a:lnTo>
                    <a:lnTo>
                      <a:pt x="13800" y="7358"/>
                    </a:lnTo>
                    <a:lnTo>
                      <a:pt x="13722" y="7013"/>
                    </a:lnTo>
                    <a:lnTo>
                      <a:pt x="13627" y="6659"/>
                    </a:lnTo>
                    <a:lnTo>
                      <a:pt x="13532" y="6313"/>
                    </a:lnTo>
                    <a:lnTo>
                      <a:pt x="13420" y="5977"/>
                    </a:lnTo>
                    <a:lnTo>
                      <a:pt x="13308" y="5631"/>
                    </a:lnTo>
                    <a:lnTo>
                      <a:pt x="13178" y="5294"/>
                    </a:lnTo>
                    <a:lnTo>
                      <a:pt x="13040" y="4966"/>
                    </a:lnTo>
                    <a:lnTo>
                      <a:pt x="12902" y="4638"/>
                    </a:lnTo>
                    <a:lnTo>
                      <a:pt x="12747" y="4310"/>
                    </a:lnTo>
                    <a:lnTo>
                      <a:pt x="12591" y="3982"/>
                    </a:lnTo>
                    <a:lnTo>
                      <a:pt x="12427" y="3662"/>
                    </a:lnTo>
                    <a:lnTo>
                      <a:pt x="12246" y="3351"/>
                    </a:lnTo>
                    <a:lnTo>
                      <a:pt x="12064" y="3040"/>
                    </a:lnTo>
                    <a:lnTo>
                      <a:pt x="11874" y="2738"/>
                    </a:lnTo>
                    <a:lnTo>
                      <a:pt x="11676" y="2445"/>
                    </a:lnTo>
                    <a:lnTo>
                      <a:pt x="11469" y="2151"/>
                    </a:lnTo>
                    <a:lnTo>
                      <a:pt x="11253" y="1857"/>
                    </a:lnTo>
                    <a:lnTo>
                      <a:pt x="11037" y="1572"/>
                    </a:lnTo>
                    <a:lnTo>
                      <a:pt x="10812" y="1296"/>
                    </a:lnTo>
                    <a:lnTo>
                      <a:pt x="10570" y="1028"/>
                    </a:lnTo>
                    <a:lnTo>
                      <a:pt x="10329" y="761"/>
                    </a:lnTo>
                    <a:lnTo>
                      <a:pt x="10087" y="502"/>
                    </a:lnTo>
                    <a:lnTo>
                      <a:pt x="9828" y="251"/>
                    </a:lnTo>
                    <a:lnTo>
                      <a:pt x="956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4" name="Google Shape;94;p15"/>
              <p:cNvSpPr/>
              <p:nvPr/>
            </p:nvSpPr>
            <p:spPr>
              <a:xfrm>
                <a:off x="3147000" y="1284100"/>
                <a:ext cx="2266850" cy="3420975"/>
              </a:xfrm>
              <a:custGeom>
                <a:avLst/>
                <a:gdLst/>
                <a:ahLst/>
                <a:cxnLst/>
                <a:rect l="l" t="t" r="r" b="b"/>
                <a:pathLst>
                  <a:path w="90674" h="136839" extrusionOk="0">
                    <a:moveTo>
                      <a:pt x="0" y="0"/>
                    </a:moveTo>
                    <a:lnTo>
                      <a:pt x="0" y="136839"/>
                    </a:lnTo>
                    <a:lnTo>
                      <a:pt x="90673" y="136839"/>
                    </a:lnTo>
                    <a:lnTo>
                      <a:pt x="90673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5" name="Google Shape;95;p15"/>
              <p:cNvSpPr/>
              <p:nvPr/>
            </p:nvSpPr>
            <p:spPr>
              <a:xfrm>
                <a:off x="3859200" y="2931975"/>
                <a:ext cx="161300" cy="679000"/>
              </a:xfrm>
              <a:custGeom>
                <a:avLst/>
                <a:gdLst/>
                <a:ahLst/>
                <a:cxnLst/>
                <a:rect l="l" t="t" r="r" b="b"/>
                <a:pathLst>
                  <a:path w="6452" h="27160" extrusionOk="0">
                    <a:moveTo>
                      <a:pt x="1" y="0"/>
                    </a:moveTo>
                    <a:lnTo>
                      <a:pt x="1" y="27159"/>
                    </a:lnTo>
                    <a:lnTo>
                      <a:pt x="6452" y="27159"/>
                    </a:lnTo>
                    <a:lnTo>
                      <a:pt x="645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4552000" y="2599725"/>
                <a:ext cx="161075" cy="1011250"/>
              </a:xfrm>
              <a:custGeom>
                <a:avLst/>
                <a:gdLst/>
                <a:ahLst/>
                <a:cxnLst/>
                <a:rect l="l" t="t" r="r" b="b"/>
                <a:pathLst>
                  <a:path w="6443" h="40450" extrusionOk="0">
                    <a:moveTo>
                      <a:pt x="0" y="0"/>
                    </a:moveTo>
                    <a:lnTo>
                      <a:pt x="0" y="40449"/>
                    </a:lnTo>
                    <a:lnTo>
                      <a:pt x="6442" y="40449"/>
                    </a:lnTo>
                    <a:lnTo>
                      <a:pt x="644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7" name="Google Shape;97;p15"/>
              <p:cNvSpPr/>
              <p:nvPr/>
            </p:nvSpPr>
            <p:spPr>
              <a:xfrm>
                <a:off x="4898275" y="2141375"/>
                <a:ext cx="161300" cy="1469600"/>
              </a:xfrm>
              <a:custGeom>
                <a:avLst/>
                <a:gdLst/>
                <a:ahLst/>
                <a:cxnLst/>
                <a:rect l="l" t="t" r="r" b="b"/>
                <a:pathLst>
                  <a:path w="6452" h="58784" extrusionOk="0">
                    <a:moveTo>
                      <a:pt x="1" y="1"/>
                    </a:moveTo>
                    <a:lnTo>
                      <a:pt x="1" y="58783"/>
                    </a:lnTo>
                    <a:lnTo>
                      <a:pt x="6451" y="58783"/>
                    </a:lnTo>
                    <a:lnTo>
                      <a:pt x="64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>
                <a:off x="3483125" y="2127350"/>
                <a:ext cx="1278525" cy="755425"/>
              </a:xfrm>
              <a:custGeom>
                <a:avLst/>
                <a:gdLst/>
                <a:ahLst/>
                <a:cxnLst/>
                <a:rect l="l" t="t" r="r" b="b"/>
                <a:pathLst>
                  <a:path w="51141" h="30217" extrusionOk="0">
                    <a:moveTo>
                      <a:pt x="50925" y="1"/>
                    </a:moveTo>
                    <a:lnTo>
                      <a:pt x="50881" y="9"/>
                    </a:lnTo>
                    <a:lnTo>
                      <a:pt x="50847" y="18"/>
                    </a:lnTo>
                    <a:lnTo>
                      <a:pt x="50812" y="44"/>
                    </a:lnTo>
                    <a:lnTo>
                      <a:pt x="50786" y="70"/>
                    </a:lnTo>
                    <a:lnTo>
                      <a:pt x="50208" y="691"/>
                    </a:lnTo>
                    <a:lnTo>
                      <a:pt x="49621" y="1322"/>
                    </a:lnTo>
                    <a:lnTo>
                      <a:pt x="49007" y="1944"/>
                    </a:lnTo>
                    <a:lnTo>
                      <a:pt x="48386" y="2565"/>
                    </a:lnTo>
                    <a:lnTo>
                      <a:pt x="47738" y="3187"/>
                    </a:lnTo>
                    <a:lnTo>
                      <a:pt x="47073" y="3809"/>
                    </a:lnTo>
                    <a:lnTo>
                      <a:pt x="46400" y="4431"/>
                    </a:lnTo>
                    <a:lnTo>
                      <a:pt x="45700" y="5044"/>
                    </a:lnTo>
                    <a:lnTo>
                      <a:pt x="44992" y="5657"/>
                    </a:lnTo>
                    <a:lnTo>
                      <a:pt x="44267" y="6270"/>
                    </a:lnTo>
                    <a:lnTo>
                      <a:pt x="43533" y="6874"/>
                    </a:lnTo>
                    <a:lnTo>
                      <a:pt x="42781" y="7488"/>
                    </a:lnTo>
                    <a:lnTo>
                      <a:pt x="42013" y="8083"/>
                    </a:lnTo>
                    <a:lnTo>
                      <a:pt x="41235" y="8688"/>
                    </a:lnTo>
                    <a:lnTo>
                      <a:pt x="40450" y="9284"/>
                    </a:lnTo>
                    <a:lnTo>
                      <a:pt x="39655" y="9871"/>
                    </a:lnTo>
                    <a:lnTo>
                      <a:pt x="38843" y="10467"/>
                    </a:lnTo>
                    <a:lnTo>
                      <a:pt x="38023" y="11045"/>
                    </a:lnTo>
                    <a:lnTo>
                      <a:pt x="37194" y="11624"/>
                    </a:lnTo>
                    <a:lnTo>
                      <a:pt x="36356" y="12203"/>
                    </a:lnTo>
                    <a:lnTo>
                      <a:pt x="35519" y="12773"/>
                    </a:lnTo>
                    <a:lnTo>
                      <a:pt x="34664" y="13343"/>
                    </a:lnTo>
                    <a:lnTo>
                      <a:pt x="33800" y="13895"/>
                    </a:lnTo>
                    <a:lnTo>
                      <a:pt x="32937" y="14457"/>
                    </a:lnTo>
                    <a:lnTo>
                      <a:pt x="32073" y="15001"/>
                    </a:lnTo>
                    <a:lnTo>
                      <a:pt x="31192" y="15545"/>
                    </a:lnTo>
                    <a:lnTo>
                      <a:pt x="30312" y="16080"/>
                    </a:lnTo>
                    <a:lnTo>
                      <a:pt x="29431" y="16615"/>
                    </a:lnTo>
                    <a:lnTo>
                      <a:pt x="28541" y="17142"/>
                    </a:lnTo>
                    <a:lnTo>
                      <a:pt x="27652" y="17660"/>
                    </a:lnTo>
                    <a:lnTo>
                      <a:pt x="26762" y="18170"/>
                    </a:lnTo>
                    <a:lnTo>
                      <a:pt x="25873" y="18671"/>
                    </a:lnTo>
                    <a:lnTo>
                      <a:pt x="24975" y="19172"/>
                    </a:lnTo>
                    <a:lnTo>
                      <a:pt x="24085" y="19664"/>
                    </a:lnTo>
                    <a:lnTo>
                      <a:pt x="23187" y="20139"/>
                    </a:lnTo>
                    <a:lnTo>
                      <a:pt x="22298" y="20614"/>
                    </a:lnTo>
                    <a:lnTo>
                      <a:pt x="21408" y="21080"/>
                    </a:lnTo>
                    <a:lnTo>
                      <a:pt x="20519" y="21538"/>
                    </a:lnTo>
                    <a:lnTo>
                      <a:pt x="19638" y="21987"/>
                    </a:lnTo>
                    <a:lnTo>
                      <a:pt x="18749" y="22427"/>
                    </a:lnTo>
                    <a:lnTo>
                      <a:pt x="17876" y="22859"/>
                    </a:lnTo>
                    <a:lnTo>
                      <a:pt x="17004" y="23282"/>
                    </a:lnTo>
                    <a:lnTo>
                      <a:pt x="16132" y="23697"/>
                    </a:lnTo>
                    <a:lnTo>
                      <a:pt x="15268" y="24094"/>
                    </a:lnTo>
                    <a:lnTo>
                      <a:pt x="14414" y="24491"/>
                    </a:lnTo>
                    <a:lnTo>
                      <a:pt x="13567" y="24871"/>
                    </a:lnTo>
                    <a:lnTo>
                      <a:pt x="12721" y="25242"/>
                    </a:lnTo>
                    <a:lnTo>
                      <a:pt x="11892" y="25605"/>
                    </a:lnTo>
                    <a:lnTo>
                      <a:pt x="11063" y="25959"/>
                    </a:lnTo>
                    <a:lnTo>
                      <a:pt x="10251" y="26296"/>
                    </a:lnTo>
                    <a:lnTo>
                      <a:pt x="9439" y="26633"/>
                    </a:lnTo>
                    <a:lnTo>
                      <a:pt x="8645" y="26952"/>
                    </a:lnTo>
                    <a:lnTo>
                      <a:pt x="7868" y="27254"/>
                    </a:lnTo>
                    <a:lnTo>
                      <a:pt x="7091" y="27548"/>
                    </a:lnTo>
                    <a:lnTo>
                      <a:pt x="6331" y="27833"/>
                    </a:lnTo>
                    <a:lnTo>
                      <a:pt x="5588" y="28109"/>
                    </a:lnTo>
                    <a:lnTo>
                      <a:pt x="4854" y="28368"/>
                    </a:lnTo>
                    <a:lnTo>
                      <a:pt x="4137" y="28610"/>
                    </a:lnTo>
                    <a:lnTo>
                      <a:pt x="3429" y="28843"/>
                    </a:lnTo>
                    <a:lnTo>
                      <a:pt x="2747" y="29068"/>
                    </a:lnTo>
                    <a:lnTo>
                      <a:pt x="2073" y="29275"/>
                    </a:lnTo>
                    <a:lnTo>
                      <a:pt x="1417" y="29465"/>
                    </a:lnTo>
                    <a:lnTo>
                      <a:pt x="778" y="29646"/>
                    </a:lnTo>
                    <a:lnTo>
                      <a:pt x="156" y="29819"/>
                    </a:lnTo>
                    <a:lnTo>
                      <a:pt x="113" y="29828"/>
                    </a:lnTo>
                    <a:lnTo>
                      <a:pt x="79" y="29854"/>
                    </a:lnTo>
                    <a:lnTo>
                      <a:pt x="53" y="29880"/>
                    </a:lnTo>
                    <a:lnTo>
                      <a:pt x="27" y="29914"/>
                    </a:lnTo>
                    <a:lnTo>
                      <a:pt x="9" y="29949"/>
                    </a:lnTo>
                    <a:lnTo>
                      <a:pt x="1" y="29983"/>
                    </a:lnTo>
                    <a:lnTo>
                      <a:pt x="1" y="30026"/>
                    </a:lnTo>
                    <a:lnTo>
                      <a:pt x="9" y="30070"/>
                    </a:lnTo>
                    <a:lnTo>
                      <a:pt x="18" y="30104"/>
                    </a:lnTo>
                    <a:lnTo>
                      <a:pt x="35" y="30130"/>
                    </a:lnTo>
                    <a:lnTo>
                      <a:pt x="53" y="30156"/>
                    </a:lnTo>
                    <a:lnTo>
                      <a:pt x="79" y="30182"/>
                    </a:lnTo>
                    <a:lnTo>
                      <a:pt x="104" y="30199"/>
                    </a:lnTo>
                    <a:lnTo>
                      <a:pt x="139" y="30208"/>
                    </a:lnTo>
                    <a:lnTo>
                      <a:pt x="174" y="30216"/>
                    </a:lnTo>
                    <a:lnTo>
                      <a:pt x="260" y="30216"/>
                    </a:lnTo>
                    <a:lnTo>
                      <a:pt x="882" y="30044"/>
                    </a:lnTo>
                    <a:lnTo>
                      <a:pt x="1521" y="29862"/>
                    </a:lnTo>
                    <a:lnTo>
                      <a:pt x="2177" y="29672"/>
                    </a:lnTo>
                    <a:lnTo>
                      <a:pt x="2859" y="29456"/>
                    </a:lnTo>
                    <a:lnTo>
                      <a:pt x="3550" y="29241"/>
                    </a:lnTo>
                    <a:lnTo>
                      <a:pt x="4258" y="29007"/>
                    </a:lnTo>
                    <a:lnTo>
                      <a:pt x="4975" y="28757"/>
                    </a:lnTo>
                    <a:lnTo>
                      <a:pt x="5709" y="28498"/>
                    </a:lnTo>
                    <a:lnTo>
                      <a:pt x="6460" y="28222"/>
                    </a:lnTo>
                    <a:lnTo>
                      <a:pt x="7220" y="27937"/>
                    </a:lnTo>
                    <a:lnTo>
                      <a:pt x="7997" y="27643"/>
                    </a:lnTo>
                    <a:lnTo>
                      <a:pt x="8783" y="27332"/>
                    </a:lnTo>
                    <a:lnTo>
                      <a:pt x="9586" y="27013"/>
                    </a:lnTo>
                    <a:lnTo>
                      <a:pt x="10389" y="26684"/>
                    </a:lnTo>
                    <a:lnTo>
                      <a:pt x="11210" y="26339"/>
                    </a:lnTo>
                    <a:lnTo>
                      <a:pt x="12039" y="25985"/>
                    </a:lnTo>
                    <a:lnTo>
                      <a:pt x="12876" y="25622"/>
                    </a:lnTo>
                    <a:lnTo>
                      <a:pt x="13723" y="25251"/>
                    </a:lnTo>
                    <a:lnTo>
                      <a:pt x="14569" y="24862"/>
                    </a:lnTo>
                    <a:lnTo>
                      <a:pt x="15433" y="24465"/>
                    </a:lnTo>
                    <a:lnTo>
                      <a:pt x="16296" y="24068"/>
                    </a:lnTo>
                    <a:lnTo>
                      <a:pt x="17168" y="23653"/>
                    </a:lnTo>
                    <a:lnTo>
                      <a:pt x="18049" y="23230"/>
                    </a:lnTo>
                    <a:lnTo>
                      <a:pt x="18930" y="22798"/>
                    </a:lnTo>
                    <a:lnTo>
                      <a:pt x="19811" y="22349"/>
                    </a:lnTo>
                    <a:lnTo>
                      <a:pt x="20700" y="21900"/>
                    </a:lnTo>
                    <a:lnTo>
                      <a:pt x="21598" y="21443"/>
                    </a:lnTo>
                    <a:lnTo>
                      <a:pt x="22488" y="20976"/>
                    </a:lnTo>
                    <a:lnTo>
                      <a:pt x="23386" y="20501"/>
                    </a:lnTo>
                    <a:lnTo>
                      <a:pt x="24284" y="20018"/>
                    </a:lnTo>
                    <a:lnTo>
                      <a:pt x="25182" y="19526"/>
                    </a:lnTo>
                    <a:lnTo>
                      <a:pt x="26071" y="19025"/>
                    </a:lnTo>
                    <a:lnTo>
                      <a:pt x="26970" y="18515"/>
                    </a:lnTo>
                    <a:lnTo>
                      <a:pt x="27868" y="18006"/>
                    </a:lnTo>
                    <a:lnTo>
                      <a:pt x="28757" y="17488"/>
                    </a:lnTo>
                    <a:lnTo>
                      <a:pt x="29647" y="16961"/>
                    </a:lnTo>
                    <a:lnTo>
                      <a:pt x="30536" y="16425"/>
                    </a:lnTo>
                    <a:lnTo>
                      <a:pt x="31417" y="15881"/>
                    </a:lnTo>
                    <a:lnTo>
                      <a:pt x="32298" y="15337"/>
                    </a:lnTo>
                    <a:lnTo>
                      <a:pt x="33170" y="14785"/>
                    </a:lnTo>
                    <a:lnTo>
                      <a:pt x="34042" y="14232"/>
                    </a:lnTo>
                    <a:lnTo>
                      <a:pt x="34906" y="13671"/>
                    </a:lnTo>
                    <a:lnTo>
                      <a:pt x="35761" y="13101"/>
                    </a:lnTo>
                    <a:lnTo>
                      <a:pt x="36607" y="12531"/>
                    </a:lnTo>
                    <a:lnTo>
                      <a:pt x="37444" y="11952"/>
                    </a:lnTo>
                    <a:lnTo>
                      <a:pt x="38274" y="11365"/>
                    </a:lnTo>
                    <a:lnTo>
                      <a:pt x="39094" y="10778"/>
                    </a:lnTo>
                    <a:lnTo>
                      <a:pt x="39914" y="10191"/>
                    </a:lnTo>
                    <a:lnTo>
                      <a:pt x="40709" y="9595"/>
                    </a:lnTo>
                    <a:lnTo>
                      <a:pt x="41503" y="8999"/>
                    </a:lnTo>
                    <a:lnTo>
                      <a:pt x="42280" y="8394"/>
                    </a:lnTo>
                    <a:lnTo>
                      <a:pt x="43049" y="7790"/>
                    </a:lnTo>
                    <a:lnTo>
                      <a:pt x="43800" y="7177"/>
                    </a:lnTo>
                    <a:lnTo>
                      <a:pt x="44543" y="6572"/>
                    </a:lnTo>
                    <a:lnTo>
                      <a:pt x="45268" y="5959"/>
                    </a:lnTo>
                    <a:lnTo>
                      <a:pt x="45985" y="5337"/>
                    </a:lnTo>
                    <a:lnTo>
                      <a:pt x="46685" y="4724"/>
                    </a:lnTo>
                    <a:lnTo>
                      <a:pt x="47367" y="4102"/>
                    </a:lnTo>
                    <a:lnTo>
                      <a:pt x="48032" y="3481"/>
                    </a:lnTo>
                    <a:lnTo>
                      <a:pt x="48679" y="2850"/>
                    </a:lnTo>
                    <a:lnTo>
                      <a:pt x="49310" y="2229"/>
                    </a:lnTo>
                    <a:lnTo>
                      <a:pt x="49923" y="1598"/>
                    </a:lnTo>
                    <a:lnTo>
                      <a:pt x="50510" y="968"/>
                    </a:lnTo>
                    <a:lnTo>
                      <a:pt x="51089" y="346"/>
                    </a:lnTo>
                    <a:lnTo>
                      <a:pt x="51115" y="311"/>
                    </a:lnTo>
                    <a:lnTo>
                      <a:pt x="51132" y="277"/>
                    </a:lnTo>
                    <a:lnTo>
                      <a:pt x="51140" y="234"/>
                    </a:lnTo>
                    <a:lnTo>
                      <a:pt x="51140" y="191"/>
                    </a:lnTo>
                    <a:lnTo>
                      <a:pt x="51132" y="156"/>
                    </a:lnTo>
                    <a:lnTo>
                      <a:pt x="51123" y="122"/>
                    </a:lnTo>
                    <a:lnTo>
                      <a:pt x="51097" y="87"/>
                    </a:lnTo>
                    <a:lnTo>
                      <a:pt x="51071" y="52"/>
                    </a:lnTo>
                    <a:lnTo>
                      <a:pt x="51037" y="27"/>
                    </a:lnTo>
                    <a:lnTo>
                      <a:pt x="51002" y="9"/>
                    </a:lnTo>
                    <a:lnTo>
                      <a:pt x="5095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4730975" y="2105775"/>
                <a:ext cx="48800" cy="50750"/>
              </a:xfrm>
              <a:custGeom>
                <a:avLst/>
                <a:gdLst/>
                <a:ahLst/>
                <a:cxnLst/>
                <a:rect l="l" t="t" r="r" b="b"/>
                <a:pathLst>
                  <a:path w="1952" h="2030" extrusionOk="0">
                    <a:moveTo>
                      <a:pt x="1952" y="0"/>
                    </a:moveTo>
                    <a:lnTo>
                      <a:pt x="0" y="933"/>
                    </a:lnTo>
                    <a:lnTo>
                      <a:pt x="924" y="1131"/>
                    </a:lnTo>
                    <a:lnTo>
                      <a:pt x="1218" y="2029"/>
                    </a:lnTo>
                    <a:lnTo>
                      <a:pt x="1952" y="0"/>
                    </a:lnTo>
                    <a:close/>
                  </a:path>
                </a:pathLst>
              </a:custGeom>
              <a:solidFill>
                <a:srgbClr val="3338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4205500" y="2784075"/>
                <a:ext cx="161300" cy="826900"/>
              </a:xfrm>
              <a:custGeom>
                <a:avLst/>
                <a:gdLst/>
                <a:ahLst/>
                <a:cxnLst/>
                <a:rect l="l" t="t" r="r" b="b"/>
                <a:pathLst>
                  <a:path w="6452" h="33076" extrusionOk="0">
                    <a:moveTo>
                      <a:pt x="0" y="1"/>
                    </a:moveTo>
                    <a:lnTo>
                      <a:pt x="0" y="33075"/>
                    </a:lnTo>
                    <a:lnTo>
                      <a:pt x="6451" y="33075"/>
                    </a:lnTo>
                    <a:lnTo>
                      <a:pt x="645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>
                <a:off x="3512925" y="3010550"/>
                <a:ext cx="161075" cy="600425"/>
              </a:xfrm>
              <a:custGeom>
                <a:avLst/>
                <a:gdLst/>
                <a:ahLst/>
                <a:cxnLst/>
                <a:rect l="l" t="t" r="r" b="b"/>
                <a:pathLst>
                  <a:path w="6443" h="24017" extrusionOk="0">
                    <a:moveTo>
                      <a:pt x="1" y="1"/>
                    </a:moveTo>
                    <a:lnTo>
                      <a:pt x="1" y="24016"/>
                    </a:lnTo>
                    <a:lnTo>
                      <a:pt x="6443" y="24016"/>
                    </a:lnTo>
                    <a:lnTo>
                      <a:pt x="644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>
                <a:off x="3373900" y="2063025"/>
                <a:ext cx="1835500" cy="1553125"/>
              </a:xfrm>
              <a:custGeom>
                <a:avLst/>
                <a:gdLst/>
                <a:ahLst/>
                <a:cxnLst/>
                <a:rect l="l" t="t" r="r" b="b"/>
                <a:pathLst>
                  <a:path w="73420" h="62125" extrusionOk="0">
                    <a:moveTo>
                      <a:pt x="164" y="0"/>
                    </a:moveTo>
                    <a:lnTo>
                      <a:pt x="130" y="9"/>
                    </a:lnTo>
                    <a:lnTo>
                      <a:pt x="95" y="35"/>
                    </a:lnTo>
                    <a:lnTo>
                      <a:pt x="61" y="61"/>
                    </a:lnTo>
                    <a:lnTo>
                      <a:pt x="35" y="87"/>
                    </a:lnTo>
                    <a:lnTo>
                      <a:pt x="17" y="121"/>
                    </a:lnTo>
                    <a:lnTo>
                      <a:pt x="9" y="164"/>
                    </a:lnTo>
                    <a:lnTo>
                      <a:pt x="0" y="199"/>
                    </a:lnTo>
                    <a:lnTo>
                      <a:pt x="0" y="62124"/>
                    </a:lnTo>
                    <a:lnTo>
                      <a:pt x="73255" y="62124"/>
                    </a:lnTo>
                    <a:lnTo>
                      <a:pt x="73299" y="62107"/>
                    </a:lnTo>
                    <a:lnTo>
                      <a:pt x="73333" y="62090"/>
                    </a:lnTo>
                    <a:lnTo>
                      <a:pt x="73359" y="62064"/>
                    </a:lnTo>
                    <a:lnTo>
                      <a:pt x="73385" y="62038"/>
                    </a:lnTo>
                    <a:lnTo>
                      <a:pt x="73402" y="62003"/>
                    </a:lnTo>
                    <a:lnTo>
                      <a:pt x="73420" y="61960"/>
                    </a:lnTo>
                    <a:lnTo>
                      <a:pt x="73420" y="61917"/>
                    </a:lnTo>
                    <a:lnTo>
                      <a:pt x="73420" y="61882"/>
                    </a:lnTo>
                    <a:lnTo>
                      <a:pt x="73402" y="61839"/>
                    </a:lnTo>
                    <a:lnTo>
                      <a:pt x="73385" y="61805"/>
                    </a:lnTo>
                    <a:lnTo>
                      <a:pt x="73359" y="61779"/>
                    </a:lnTo>
                    <a:lnTo>
                      <a:pt x="73333" y="61753"/>
                    </a:lnTo>
                    <a:lnTo>
                      <a:pt x="73299" y="61727"/>
                    </a:lnTo>
                    <a:lnTo>
                      <a:pt x="73255" y="61718"/>
                    </a:lnTo>
                    <a:lnTo>
                      <a:pt x="415" y="61718"/>
                    </a:lnTo>
                    <a:lnTo>
                      <a:pt x="415" y="199"/>
                    </a:lnTo>
                    <a:lnTo>
                      <a:pt x="406" y="164"/>
                    </a:lnTo>
                    <a:lnTo>
                      <a:pt x="397" y="121"/>
                    </a:lnTo>
                    <a:lnTo>
                      <a:pt x="380" y="87"/>
                    </a:lnTo>
                    <a:lnTo>
                      <a:pt x="354" y="61"/>
                    </a:lnTo>
                    <a:lnTo>
                      <a:pt x="320" y="35"/>
                    </a:lnTo>
                    <a:lnTo>
                      <a:pt x="285" y="9"/>
                    </a:lnTo>
                    <a:lnTo>
                      <a:pt x="2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5"/>
              <p:cNvSpPr/>
              <p:nvPr/>
            </p:nvSpPr>
            <p:spPr>
              <a:xfrm>
                <a:off x="3379300" y="1524600"/>
                <a:ext cx="1847375" cy="111200"/>
              </a:xfrm>
              <a:custGeom>
                <a:avLst/>
                <a:gdLst/>
                <a:ahLst/>
                <a:cxnLst/>
                <a:rect l="l" t="t" r="r" b="b"/>
                <a:pathLst>
                  <a:path w="73895" h="4448" extrusionOk="0">
                    <a:moveTo>
                      <a:pt x="0" y="0"/>
                    </a:moveTo>
                    <a:lnTo>
                      <a:pt x="0" y="4447"/>
                    </a:lnTo>
                    <a:lnTo>
                      <a:pt x="73894" y="4447"/>
                    </a:lnTo>
                    <a:lnTo>
                      <a:pt x="738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15"/>
              <p:cNvSpPr/>
              <p:nvPr/>
            </p:nvSpPr>
            <p:spPr>
              <a:xfrm>
                <a:off x="3769825" y="1704425"/>
                <a:ext cx="1066300" cy="111200"/>
              </a:xfrm>
              <a:custGeom>
                <a:avLst/>
                <a:gdLst/>
                <a:ahLst/>
                <a:cxnLst/>
                <a:rect l="l" t="t" r="r" b="b"/>
                <a:pathLst>
                  <a:path w="42652" h="4448" extrusionOk="0">
                    <a:moveTo>
                      <a:pt x="1" y="1"/>
                    </a:moveTo>
                    <a:lnTo>
                      <a:pt x="1" y="4448"/>
                    </a:lnTo>
                    <a:lnTo>
                      <a:pt x="42652" y="4448"/>
                    </a:lnTo>
                    <a:lnTo>
                      <a:pt x="4265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3379075" y="3753650"/>
                <a:ext cx="1848025" cy="102350"/>
              </a:xfrm>
              <a:custGeom>
                <a:avLst/>
                <a:gdLst/>
                <a:ahLst/>
                <a:cxnLst/>
                <a:rect l="l" t="t" r="r" b="b"/>
                <a:pathLst>
                  <a:path w="73921" h="4094" extrusionOk="0">
                    <a:moveTo>
                      <a:pt x="0" y="0"/>
                    </a:moveTo>
                    <a:lnTo>
                      <a:pt x="0" y="4093"/>
                    </a:lnTo>
                    <a:lnTo>
                      <a:pt x="73921" y="4093"/>
                    </a:lnTo>
                    <a:lnTo>
                      <a:pt x="7392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>
                <a:off x="3379075" y="3941250"/>
                <a:ext cx="1848025" cy="102350"/>
              </a:xfrm>
              <a:custGeom>
                <a:avLst/>
                <a:gdLst/>
                <a:ahLst/>
                <a:cxnLst/>
                <a:rect l="l" t="t" r="r" b="b"/>
                <a:pathLst>
                  <a:path w="73921" h="4094" extrusionOk="0">
                    <a:moveTo>
                      <a:pt x="0" y="0"/>
                    </a:moveTo>
                    <a:lnTo>
                      <a:pt x="0" y="4094"/>
                    </a:lnTo>
                    <a:lnTo>
                      <a:pt x="73921" y="4094"/>
                    </a:lnTo>
                    <a:lnTo>
                      <a:pt x="7392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>
                <a:off x="3379075" y="4128850"/>
                <a:ext cx="1848025" cy="102150"/>
              </a:xfrm>
              <a:custGeom>
                <a:avLst/>
                <a:gdLst/>
                <a:ahLst/>
                <a:cxnLst/>
                <a:rect l="l" t="t" r="r" b="b"/>
                <a:pathLst>
                  <a:path w="73921" h="4086" extrusionOk="0">
                    <a:moveTo>
                      <a:pt x="0" y="1"/>
                    </a:moveTo>
                    <a:lnTo>
                      <a:pt x="0" y="4085"/>
                    </a:lnTo>
                    <a:lnTo>
                      <a:pt x="73921" y="4085"/>
                    </a:lnTo>
                    <a:lnTo>
                      <a:pt x="7392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3379075" y="4331350"/>
                <a:ext cx="820625" cy="102375"/>
              </a:xfrm>
              <a:custGeom>
                <a:avLst/>
                <a:gdLst/>
                <a:ahLst/>
                <a:cxnLst/>
                <a:rect l="l" t="t" r="r" b="b"/>
                <a:pathLst>
                  <a:path w="32825" h="4095" extrusionOk="0">
                    <a:moveTo>
                      <a:pt x="0" y="1"/>
                    </a:moveTo>
                    <a:lnTo>
                      <a:pt x="0" y="4094"/>
                    </a:lnTo>
                    <a:lnTo>
                      <a:pt x="32824" y="4094"/>
                    </a:lnTo>
                    <a:lnTo>
                      <a:pt x="328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defTabSz="1828618">
                  <a:buClr>
                    <a:srgbClr val="000000"/>
                  </a:buClr>
                </a:pPr>
                <a:endParaRPr sz="30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2" name="Google Shape;2865;p63">
            <a:extLst>
              <a:ext uri="{FF2B5EF4-FFF2-40B4-BE49-F238E27FC236}">
                <a16:creationId xmlns="" xmlns:a16="http://schemas.microsoft.com/office/drawing/2014/main" id="{A7BD06AB-90AD-8A74-C2B7-670793EE518F}"/>
              </a:ext>
            </a:extLst>
          </p:cNvPr>
          <p:cNvSpPr txBox="1">
            <a:spLocks/>
          </p:cNvSpPr>
          <p:nvPr/>
        </p:nvSpPr>
        <p:spPr>
          <a:xfrm>
            <a:off x="9614184" y="3705227"/>
            <a:ext cx="8610600" cy="287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"/>
              <a:buNone/>
              <a:defRPr sz="22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Fira Sans Extra Condensed"/>
              <a:buNone/>
              <a:defRPr sz="30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algn="ctr" defTabSz="1828618">
              <a:buClr>
                <a:srgbClr val="000000"/>
              </a:buClr>
            </a:pPr>
            <a:r>
              <a:rPr lang="en-GB" sz="9000" dirty="0"/>
              <a:t>Results</a:t>
            </a:r>
            <a:r>
              <a:rPr lang="en-GB" sz="9000" kern="0" dirty="0">
                <a:solidFill>
                  <a:srgbClr val="000000"/>
                </a:solidFill>
              </a:rPr>
              <a:t> </a:t>
            </a:r>
            <a:r>
              <a:rPr lang="en-GB" sz="9000" dirty="0"/>
              <a:t>and Discussion</a:t>
            </a:r>
          </a:p>
        </p:txBody>
      </p:sp>
      <p:sp>
        <p:nvSpPr>
          <p:cNvPr id="3" name="Google Shape;1390;p48">
            <a:extLst>
              <a:ext uri="{FF2B5EF4-FFF2-40B4-BE49-F238E27FC236}">
                <a16:creationId xmlns="" xmlns:a16="http://schemas.microsoft.com/office/drawing/2014/main" id="{D7592D8A-4303-3743-21DA-F015E135DFC4}"/>
              </a:ext>
            </a:extLst>
          </p:cNvPr>
          <p:cNvSpPr txBox="1">
            <a:spLocks/>
          </p:cNvSpPr>
          <p:nvPr/>
        </p:nvSpPr>
        <p:spPr>
          <a:xfrm>
            <a:off x="12277584" y="1977362"/>
            <a:ext cx="3283800" cy="1779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Clr>
                <a:schemeClr val="dk1"/>
              </a:buClr>
              <a:buSzPts val="6000"/>
              <a:buFont typeface="Fira Sans Extra Condensed"/>
              <a:buNone/>
              <a:defRPr sz="8000" b="1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" sz="10200" kern="0" dirty="0">
                <a:solidFill>
                  <a:srgbClr val="155FE5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0481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18"/>
          <p:cNvSpPr txBox="1">
            <a:spLocks noGrp="1"/>
          </p:cNvSpPr>
          <p:nvPr>
            <p:ph type="title"/>
          </p:nvPr>
        </p:nvSpPr>
        <p:spPr>
          <a:xfrm>
            <a:off x="6492240" y="926760"/>
            <a:ext cx="11811000" cy="963000"/>
          </a:xfrm>
          <a:prstGeom prst="rect">
            <a:avLst/>
          </a:prstGeom>
          <a:ln w="57150"/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lvl="0"/>
            <a:r>
              <a:rPr lang="en" sz="5400" u="sng" dirty="0">
                <a:solidFill>
                  <a:srgbClr val="000000"/>
                </a:solidFill>
              </a:rPr>
              <a:t>Table of Contents</a:t>
            </a:r>
            <a:endParaRPr sz="5400" u="sng" dirty="0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9" y="-230833"/>
            <a:ext cx="369398" cy="46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772" tIns="91388" rIns="182772" bIns="91388" numCol="1" anchor="ctr" anchorCtr="0" compatLnSpc="1">
            <a:prstTxWarp prst="textNoShape">
              <a:avLst/>
            </a:prstTxWarp>
            <a:spAutoFit/>
          </a:bodyPr>
          <a:lstStyle/>
          <a:p>
            <a:pPr defTabSz="1827704" fontAlgn="base">
              <a:spcBef>
                <a:spcPct val="0"/>
              </a:spcBef>
              <a:spcAft>
                <a:spcPct val="0"/>
              </a:spcAft>
            </a:pPr>
            <a:endParaRPr lang="en-US" kern="0">
              <a:solidFill>
                <a:srgbClr val="000000"/>
              </a:solidFill>
              <a:cs typeface="Arial" charset="0"/>
              <a:sym typeface="Arial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04841" y="74109"/>
            <a:ext cx="369398" cy="46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772" tIns="91388" rIns="182772" bIns="91388" numCol="1" anchor="ctr" anchorCtr="0" compatLnSpc="1">
            <a:prstTxWarp prst="textNoShape">
              <a:avLst/>
            </a:prstTxWarp>
            <a:spAutoFit/>
          </a:bodyPr>
          <a:lstStyle/>
          <a:p>
            <a:pPr defTabSz="1827704" fontAlgn="base">
              <a:spcBef>
                <a:spcPct val="0"/>
              </a:spcBef>
              <a:spcAft>
                <a:spcPct val="0"/>
              </a:spcAft>
            </a:pPr>
            <a:endParaRPr lang="en-US" kern="0">
              <a:solidFill>
                <a:srgbClr val="000000"/>
              </a:solidFill>
              <a:cs typeface="Arial" charset="0"/>
              <a:sym typeface="Arial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09629" y="378909"/>
            <a:ext cx="369398" cy="46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772" tIns="91388" rIns="182772" bIns="91388" numCol="1" anchor="ctr" anchorCtr="0" compatLnSpc="1">
            <a:prstTxWarp prst="textNoShape">
              <a:avLst/>
            </a:prstTxWarp>
            <a:spAutoFit/>
          </a:bodyPr>
          <a:lstStyle/>
          <a:p>
            <a:pPr defTabSz="1827704" fontAlgn="base">
              <a:spcBef>
                <a:spcPct val="0"/>
              </a:spcBef>
              <a:spcAft>
                <a:spcPct val="0"/>
              </a:spcAft>
            </a:pPr>
            <a:endParaRPr lang="en-US" kern="0">
              <a:solidFill>
                <a:srgbClr val="000000"/>
              </a:solidFill>
              <a:cs typeface="Arial" charset="0"/>
              <a:sym typeface="Arial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914541" y="683709"/>
            <a:ext cx="369398" cy="46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772" tIns="91388" rIns="182772" bIns="91388" numCol="1" anchor="ctr" anchorCtr="0" compatLnSpc="1">
            <a:prstTxWarp prst="textNoShape">
              <a:avLst/>
            </a:prstTxWarp>
            <a:spAutoFit/>
          </a:bodyPr>
          <a:lstStyle/>
          <a:p>
            <a:pPr defTabSz="1827704" fontAlgn="base">
              <a:spcBef>
                <a:spcPct val="0"/>
              </a:spcBef>
              <a:spcAft>
                <a:spcPct val="0"/>
              </a:spcAft>
            </a:pPr>
            <a:endParaRPr lang="en-US" kern="0">
              <a:solidFill>
                <a:srgbClr val="000000"/>
              </a:solidFill>
              <a:cs typeface="Arial" charset="0"/>
              <a:sym typeface="Arial"/>
            </a:endParaRPr>
          </a:p>
        </p:txBody>
      </p:sp>
      <p:sp>
        <p:nvSpPr>
          <p:cNvPr id="6" name="AutoShape 8" descr="blob:https://web.whatsapp.com/6980aafa-0223-4b0d-b800-7b7573460f41"/>
          <p:cNvSpPr>
            <a:spLocks noChangeAspect="1" noChangeArrowheads="1"/>
          </p:cNvSpPr>
          <p:nvPr/>
        </p:nvSpPr>
        <p:spPr bwMode="auto">
          <a:xfrm>
            <a:off x="311150" y="-288925"/>
            <a:ext cx="609600" cy="60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772" tIns="91388" rIns="182772" bIns="91388" numCol="1" anchor="t" anchorCtr="0" compatLnSpc="1">
            <a:prstTxWarp prst="textNoShape">
              <a:avLst/>
            </a:prstTxWarp>
          </a:bodyPr>
          <a:lstStyle/>
          <a:p>
            <a:pPr defTabSz="1827704">
              <a:buClr>
                <a:srgbClr val="000000"/>
              </a:buClr>
            </a:pPr>
            <a:endParaRPr lang="en-US" sz="30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3746480" y="4201102"/>
            <a:ext cx="3413688" cy="2884340"/>
            <a:chOff x="12893113" y="3790473"/>
            <a:chExt cx="3413687" cy="2884339"/>
          </a:xfrm>
        </p:grpSpPr>
        <p:sp>
          <p:nvSpPr>
            <p:cNvPr id="40" name="Google Shape;478;p18"/>
            <p:cNvSpPr txBox="1"/>
            <p:nvPr/>
          </p:nvSpPr>
          <p:spPr>
            <a:xfrm>
              <a:off x="12938833" y="3790473"/>
              <a:ext cx="3367967" cy="12617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/>
              <a:r>
                <a:rPr lang="en-US" sz="3200" b="1" dirty="0">
                  <a:latin typeface="Fira Sans Extra Condensed" charset="0"/>
                </a:rPr>
                <a:t>Results and Discussion</a:t>
              </a:r>
              <a:endParaRPr sz="3200" b="1" dirty="0">
                <a:latin typeface="Fira Sans Extra Condensed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1" name="Google Shape;484;p18"/>
            <p:cNvSpPr txBox="1"/>
            <p:nvPr/>
          </p:nvSpPr>
          <p:spPr>
            <a:xfrm>
              <a:off x="12893113" y="5682148"/>
              <a:ext cx="3367967" cy="992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/>
              <a:r>
                <a:rPr lang="en-US" sz="3200" b="1" dirty="0">
                  <a:latin typeface="Fira Sans Extra Condensed" charset="0"/>
                </a:rPr>
                <a:t>conclusion</a:t>
              </a:r>
              <a:endParaRPr sz="3200" b="1" dirty="0">
                <a:latin typeface="Fira Sans Extra Condensed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43" name="Google Shape;480;p18"/>
          <p:cNvSpPr txBox="1"/>
          <p:nvPr/>
        </p:nvSpPr>
        <p:spPr>
          <a:xfrm>
            <a:off x="9225765" y="7658303"/>
            <a:ext cx="3956882" cy="104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pPr lvl="0"/>
            <a:r>
              <a:rPr lang="en-US" sz="3200" b="1" dirty="0">
                <a:latin typeface="Fira Sans Extra Condensed" charset="0"/>
              </a:rPr>
              <a:t>Statistical Process Control Analysis</a:t>
            </a:r>
            <a:endParaRPr sz="3200" b="1" dirty="0">
              <a:latin typeface="Fira Sans Extra Condensed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4" name="Google Shape;485;p18"/>
          <p:cNvSpPr txBox="1"/>
          <p:nvPr/>
        </p:nvSpPr>
        <p:spPr>
          <a:xfrm>
            <a:off x="9248362" y="5558417"/>
            <a:ext cx="3677696" cy="886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pPr lvl="0"/>
            <a:r>
              <a:rPr lang="en-US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Data collection and processing</a:t>
            </a:r>
            <a:endParaRPr sz="3200"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45" name="Google Shape;488;p18"/>
          <p:cNvCxnSpPr/>
          <p:nvPr/>
        </p:nvCxnSpPr>
        <p:spPr>
          <a:xfrm>
            <a:off x="9143717" y="7108835"/>
            <a:ext cx="2" cy="1593554"/>
          </a:xfrm>
          <a:prstGeom prst="straightConnector1">
            <a:avLst/>
          </a:prstGeom>
          <a:noFill/>
          <a:ln w="762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89;p18"/>
          <p:cNvSpPr txBox="1"/>
          <p:nvPr/>
        </p:nvSpPr>
        <p:spPr>
          <a:xfrm>
            <a:off x="9315942" y="2799198"/>
            <a:ext cx="1142700" cy="54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r>
              <a:rPr lang="en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32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7" name="Google Shape;490;p18"/>
          <p:cNvSpPr txBox="1"/>
          <p:nvPr/>
        </p:nvSpPr>
        <p:spPr>
          <a:xfrm>
            <a:off x="9315942" y="4921094"/>
            <a:ext cx="1142700" cy="54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r>
              <a:rPr lang="en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32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8" name="Google Shape;491;p18"/>
          <p:cNvSpPr txBox="1"/>
          <p:nvPr/>
        </p:nvSpPr>
        <p:spPr>
          <a:xfrm>
            <a:off x="9315942" y="7085432"/>
            <a:ext cx="1142700" cy="54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r>
              <a:rPr lang="en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32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9" name="Google Shape;492;p18"/>
          <p:cNvSpPr txBox="1"/>
          <p:nvPr/>
        </p:nvSpPr>
        <p:spPr>
          <a:xfrm>
            <a:off x="13822680" y="3804798"/>
            <a:ext cx="1142700" cy="54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r>
              <a:rPr lang="en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32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0" name="Google Shape;493;p18"/>
          <p:cNvSpPr txBox="1"/>
          <p:nvPr/>
        </p:nvSpPr>
        <p:spPr>
          <a:xfrm>
            <a:off x="13822680" y="5876924"/>
            <a:ext cx="1142700" cy="54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4" tIns="91374" rIns="91374" bIns="91374" anchor="ctr" anchorCtr="0">
            <a:noAutofit/>
          </a:bodyPr>
          <a:lstStyle/>
          <a:p>
            <a:r>
              <a:rPr lang="en" sz="32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05</a:t>
            </a:r>
            <a:endParaRPr sz="32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51" name="Google Shape;494;p18"/>
          <p:cNvCxnSpPr/>
          <p:nvPr/>
        </p:nvCxnSpPr>
        <p:spPr>
          <a:xfrm>
            <a:off x="9143580" y="4944633"/>
            <a:ext cx="0" cy="1500534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495;p18"/>
          <p:cNvCxnSpPr/>
          <p:nvPr/>
        </p:nvCxnSpPr>
        <p:spPr>
          <a:xfrm>
            <a:off x="9143576" y="2780392"/>
            <a:ext cx="0" cy="1637588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Google Shape;496;p18"/>
          <p:cNvCxnSpPr/>
          <p:nvPr/>
        </p:nvCxnSpPr>
        <p:spPr>
          <a:xfrm>
            <a:off x="13601790" y="5876928"/>
            <a:ext cx="0" cy="1398860"/>
          </a:xfrm>
          <a:prstGeom prst="straightConnector1">
            <a:avLst/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Google Shape;497;p18"/>
          <p:cNvCxnSpPr/>
          <p:nvPr/>
        </p:nvCxnSpPr>
        <p:spPr>
          <a:xfrm>
            <a:off x="13601790" y="3828923"/>
            <a:ext cx="0" cy="1527326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7" y="1943100"/>
            <a:ext cx="8253074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مستطيل 55"/>
          <p:cNvSpPr/>
          <p:nvPr/>
        </p:nvSpPr>
        <p:spPr>
          <a:xfrm>
            <a:off x="9281573" y="3305589"/>
            <a:ext cx="2657814" cy="584778"/>
          </a:xfrm>
          <a:prstGeom prst="rect">
            <a:avLst/>
          </a:prstGeom>
        </p:spPr>
        <p:txBody>
          <a:bodyPr wrap="square" lIns="91388" tIns="45694" rIns="91388" bIns="45694">
            <a:spAutoFit/>
          </a:bodyPr>
          <a:lstStyle/>
          <a:p>
            <a:r>
              <a:rPr lang="en-US" sz="3200" b="1" dirty="0">
                <a:latin typeface="Fira Sans Extra Condensed"/>
                <a:sym typeface="Fira Sans Extra Condensed"/>
              </a:rPr>
              <a:t>Introduction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242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" grpId="0"/>
      <p:bldP spid="5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2873" y="7261678"/>
            <a:ext cx="6293942" cy="224467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softEdge rad="317500"/>
          </a:effectLst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endParaRPr lang="en-US" sz="10000" b="1"/>
          </a:p>
        </p:txBody>
      </p:sp>
      <p:sp>
        <p:nvSpPr>
          <p:cNvPr id="2" name="Oval 1"/>
          <p:cNvSpPr/>
          <p:nvPr/>
        </p:nvSpPr>
        <p:spPr>
          <a:xfrm rot="21040365">
            <a:off x="2851320" y="5091610"/>
            <a:ext cx="7100731" cy="417103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0" dist="38100" dir="2700000" algn="tl" rotWithShape="0">
              <a:prstClr val="black">
                <a:alpha val="40000"/>
              </a:prst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 sz="2000"/>
          </a:p>
        </p:txBody>
      </p:sp>
      <p:sp>
        <p:nvSpPr>
          <p:cNvPr id="4" name="Rectangle 3"/>
          <p:cNvSpPr/>
          <p:nvPr/>
        </p:nvSpPr>
        <p:spPr>
          <a:xfrm>
            <a:off x="946201" y="6131842"/>
            <a:ext cx="6535717" cy="2760225"/>
          </a:xfrm>
          <a:prstGeom prst="rect">
            <a:avLst/>
          </a:prstGeom>
          <a:gradFill>
            <a:gsLst>
              <a:gs pos="86000">
                <a:schemeClr val="tx1">
                  <a:lumMod val="50000"/>
                  <a:lumOff val="50000"/>
                </a:schemeClr>
              </a:gs>
              <a:gs pos="39000">
                <a:schemeClr val="tx1">
                  <a:lumMod val="85000"/>
                  <a:lumOff val="15000"/>
                </a:schemeClr>
              </a:gs>
            </a:gsLst>
            <a:lin ang="5400000" scaled="1"/>
          </a:gradFill>
          <a:effectLst>
            <a:outerShdw blurRad="660400" dist="38100" dir="5400000" sx="104000" sy="104000" algn="t" rotWithShape="0">
              <a:prstClr val="black">
                <a:alpha val="40000"/>
              </a:prstClr>
            </a:outerShdw>
          </a:effectLst>
          <a:scene3d>
            <a:camera prst="isometricOffAxis2Top">
              <a:rot lat="19344961" lon="3679902" rev="17569676"/>
            </a:camera>
            <a:lightRig rig="chilly" dir="t"/>
          </a:scene3d>
          <a:sp3d extrusionH="336550" contourW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r>
              <a:rPr lang="en-US" sz="10000" b="1" dirty="0"/>
              <a:t>A</a:t>
            </a:r>
          </a:p>
        </p:txBody>
      </p:sp>
      <p:sp>
        <p:nvSpPr>
          <p:cNvPr id="5" name="Rectangle 4"/>
          <p:cNvSpPr/>
          <p:nvPr/>
        </p:nvSpPr>
        <p:spPr>
          <a:xfrm>
            <a:off x="1919473" y="5654881"/>
            <a:ext cx="6836481" cy="287802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softEdge rad="317500"/>
          </a:effectLst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endParaRPr lang="en-US" sz="10000" b="1"/>
          </a:p>
        </p:txBody>
      </p:sp>
      <p:sp>
        <p:nvSpPr>
          <p:cNvPr id="6" name="Rectangle 5"/>
          <p:cNvSpPr/>
          <p:nvPr/>
        </p:nvSpPr>
        <p:spPr>
          <a:xfrm>
            <a:off x="2020133" y="4875672"/>
            <a:ext cx="6535717" cy="2760225"/>
          </a:xfrm>
          <a:prstGeom prst="rect">
            <a:avLst/>
          </a:prstGeom>
          <a:gradFill>
            <a:gsLst>
              <a:gs pos="81000">
                <a:srgbClr val="3D7CB5"/>
              </a:gs>
              <a:gs pos="34000">
                <a:srgbClr val="234767"/>
              </a:gs>
            </a:gsLst>
            <a:lin ang="5400000" scaled="1"/>
          </a:gradFill>
          <a:effectLst/>
          <a:scene3d>
            <a:camera prst="isometricOffAxis2Top">
              <a:rot lat="19344961" lon="3679902" rev="17569676"/>
            </a:camera>
            <a:lightRig rig="chilly" dir="t"/>
          </a:scene3d>
          <a:sp3d extrusionH="336550" contourW="12700" prstMaterial="plastic">
            <a:extrusionClr>
              <a:srgbClr val="234767"/>
            </a:extrusionClr>
            <a:contourClr>
              <a:srgbClr val="3D7CB5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r>
              <a:rPr lang="en-US" sz="10000" b="1" dirty="0"/>
              <a:t>B</a:t>
            </a:r>
          </a:p>
        </p:txBody>
      </p:sp>
      <p:sp>
        <p:nvSpPr>
          <p:cNvPr id="7" name="Rectangle 6"/>
          <p:cNvSpPr/>
          <p:nvPr/>
        </p:nvSpPr>
        <p:spPr>
          <a:xfrm>
            <a:off x="3417077" y="4409031"/>
            <a:ext cx="6425703" cy="281470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softEdge rad="317500"/>
          </a:effectLst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endParaRPr lang="en-US" sz="10000" b="1"/>
          </a:p>
        </p:txBody>
      </p:sp>
      <p:sp>
        <p:nvSpPr>
          <p:cNvPr id="8" name="Rectangle 7"/>
          <p:cNvSpPr/>
          <p:nvPr/>
        </p:nvSpPr>
        <p:spPr>
          <a:xfrm>
            <a:off x="3217426" y="3619501"/>
            <a:ext cx="6535717" cy="2760225"/>
          </a:xfrm>
          <a:prstGeom prst="rect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22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effectLst/>
          <a:scene3d>
            <a:camera prst="isometricOffAxis2Top">
              <a:rot lat="19344961" lon="3679902" rev="17569676"/>
            </a:camera>
            <a:lightRig rig="chilly" dir="t"/>
          </a:scene3d>
          <a:sp3d extrusionH="336550" contourW="12700" prstMaterial="plastic">
            <a:extrusionClr>
              <a:schemeClr val="bg1">
                <a:lumMod val="75000"/>
              </a:schemeClr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r"/>
            <a:r>
              <a:rPr lang="en-US" sz="10000" b="1" dirty="0"/>
              <a:t>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23" b="73986" l="52024" r="72500">
                        <a14:foregroundMark x1="61190" y1="63007" x2="61190" y2="6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03" t="4408" r="27904" b="26984"/>
          <a:stretch/>
        </p:blipFill>
        <p:spPr>
          <a:xfrm>
            <a:off x="3688189" y="6888552"/>
            <a:ext cx="595123" cy="1494695"/>
          </a:xfrm>
          <a:prstGeom prst="rect">
            <a:avLst/>
          </a:prstGeom>
          <a:noFill/>
          <a:effectLst/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23" b="73986" l="52024" r="72500">
                        <a14:foregroundMark x1="61190" y1="63007" x2="61190" y2="6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03" t="4408" r="27904" b="26984"/>
          <a:stretch/>
        </p:blipFill>
        <p:spPr>
          <a:xfrm>
            <a:off x="1472761" y="7896840"/>
            <a:ext cx="595123" cy="1494695"/>
          </a:xfrm>
          <a:prstGeom prst="rect">
            <a:avLst/>
          </a:prstGeom>
          <a:noFill/>
          <a:effectLst/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23" b="73986" l="52024" r="72500">
                        <a14:foregroundMark x1="61190" y1="63007" x2="61190" y2="6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03" t="4408" r="27904" b="26984"/>
          <a:stretch/>
        </p:blipFill>
        <p:spPr>
          <a:xfrm>
            <a:off x="3654390" y="5258710"/>
            <a:ext cx="595123" cy="1494695"/>
          </a:xfrm>
          <a:prstGeom prst="rect">
            <a:avLst/>
          </a:prstGeom>
          <a:noFill/>
          <a:effectLst/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23" b="73986" l="52024" r="72500">
                        <a14:foregroundMark x1="61190" y1="63007" x2="61190" y2="6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03" t="4408" r="27904" b="26984"/>
          <a:stretch/>
        </p:blipFill>
        <p:spPr>
          <a:xfrm>
            <a:off x="6342544" y="4563049"/>
            <a:ext cx="595123" cy="1494695"/>
          </a:xfrm>
          <a:prstGeom prst="rect">
            <a:avLst/>
          </a:prstGeom>
          <a:noFill/>
          <a:effectLst/>
          <a:scene3d>
            <a:camera prst="isometricOffAxis2Top">
              <a:rot lat="19344961" lon="3679902" rev="17569676"/>
            </a:camera>
            <a:lightRig rig="chilly" dir="t"/>
          </a:scene3d>
          <a:sp3d prstMaterial="plastic">
            <a:contourClr>
              <a:schemeClr val="bg1"/>
            </a:contourClr>
          </a:sp3d>
        </p:spPr>
      </p:pic>
      <p:sp>
        <p:nvSpPr>
          <p:cNvPr id="20" name="مستطيل 19"/>
          <p:cNvSpPr/>
          <p:nvPr/>
        </p:nvSpPr>
        <p:spPr>
          <a:xfrm>
            <a:off x="12092017" y="3262535"/>
            <a:ext cx="453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b="1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Data Analysis </a:t>
            </a:r>
            <a:r>
              <a:rPr lang="en-US" sz="3200" b="1" dirty="0" smtClean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Tool</a:t>
            </a:r>
          </a:p>
          <a:p>
            <a:pPr marL="913942" lvl="1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Spss</a:t>
            </a:r>
            <a:endParaRPr lang="ar-SA" sz="3200" dirty="0">
              <a:solidFill>
                <a:srgbClr val="4343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12086154" y="4900390"/>
            <a:ext cx="4641001" cy="132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Inputs</a:t>
            </a:r>
          </a:p>
          <a:p>
            <a:pPr marL="913942" lvl="1" indent="-457200">
              <a:buFont typeface="Arial" pitchFamily="34" charset="0"/>
              <a:buChar char="•"/>
            </a:pPr>
            <a:r>
              <a:rPr lang="en-US" sz="2400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Independent and dependent variables</a:t>
            </a:r>
          </a:p>
        </p:txBody>
      </p:sp>
      <p:sp>
        <p:nvSpPr>
          <p:cNvPr id="42" name="مستطيل 41"/>
          <p:cNvSpPr/>
          <p:nvPr/>
        </p:nvSpPr>
        <p:spPr>
          <a:xfrm>
            <a:off x="12092016" y="6645130"/>
            <a:ext cx="5738783" cy="1999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rgbClr val="888888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  <a:p>
            <a:pPr marL="913942" lvl="1" indent="-457200">
              <a:buFont typeface="Arial" pitchFamily="34" charset="0"/>
              <a:buChar char="•"/>
            </a:pPr>
            <a:r>
              <a:rPr lang="en-US" sz="3200" b="1" dirty="0">
                <a:solidFill>
                  <a:srgbClr val="888888"/>
                </a:solidFill>
                <a:latin typeface="Fira Sans Extra Condensed" charset="0"/>
                <a:cs typeface="Fira Sans Extra Condensed" charset="0"/>
              </a:rPr>
              <a:t> </a:t>
            </a:r>
            <a:r>
              <a:rPr lang="en-US" sz="3200" b="1" dirty="0" smtClean="0">
                <a:solidFill>
                  <a:srgbClr val="888888"/>
                </a:solidFill>
                <a:latin typeface="Fira Sans Extra Condensed" charset="0"/>
                <a:cs typeface="Fira Sans Extra Condensed" charset="0"/>
              </a:rPr>
              <a:t>     </a:t>
            </a:r>
            <a:r>
              <a:rPr lang="en-US" sz="2800" dirty="0" smtClean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MLP,RBF</a:t>
            </a:r>
          </a:p>
          <a:p>
            <a:pPr marL="913942" lvl="1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dirty="0" smtClean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Activation </a:t>
            </a:r>
            <a:r>
              <a:rPr lang="en-US" sz="2800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functions</a:t>
            </a:r>
          </a:p>
          <a:p>
            <a:pPr marL="913942" lvl="1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sz="2800" dirty="0" err="1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Hyperparameter</a:t>
            </a:r>
            <a:r>
              <a:rPr lang="en-US" sz="2800" dirty="0">
                <a:solidFill>
                  <a:srgbClr val="434343"/>
                </a:solidFill>
                <a:latin typeface="Arial" pitchFamily="34" charset="0"/>
                <a:cs typeface="Arial" pitchFamily="34" charset="0"/>
              </a:rPr>
              <a:t> tuning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 </a:t>
            </a:r>
            <a:endParaRPr lang="en-US" sz="3200" b="1" dirty="0">
              <a:solidFill>
                <a:srgbClr val="88888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مستطيل 58"/>
          <p:cNvSpPr/>
          <p:nvPr/>
        </p:nvSpPr>
        <p:spPr>
          <a:xfrm>
            <a:off x="3728060" y="1409701"/>
            <a:ext cx="5457064" cy="92333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u="sng" dirty="0"/>
              <a:t>Modeling stages</a:t>
            </a:r>
          </a:p>
        </p:txBody>
      </p:sp>
    </p:spTree>
    <p:extLst>
      <p:ext uri="{BB962C8B-B14F-4D97-AF65-F5344CB8AC3E}">
        <p14:creationId xmlns:p14="http://schemas.microsoft.com/office/powerpoint/2010/main" val="333635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20" grpId="0"/>
      <p:bldP spid="25" grpId="0"/>
      <p:bldP spid="42" grpId="0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D0556A8-3455-2C7D-0238-0020DE8D0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33;p44">
            <a:extLst>
              <a:ext uri="{FF2B5EF4-FFF2-40B4-BE49-F238E27FC236}">
                <a16:creationId xmlns="" xmlns:a16="http://schemas.microsoft.com/office/drawing/2014/main" id="{B94767EF-382D-B037-9824-C78661801309}"/>
              </a:ext>
            </a:extLst>
          </p:cNvPr>
          <p:cNvSpPr txBox="1"/>
          <p:nvPr/>
        </p:nvSpPr>
        <p:spPr>
          <a:xfrm>
            <a:off x="0" y="7204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400" y="4127853"/>
            <a:ext cx="18135600" cy="1015647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en-GB" sz="5400" b="1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Performance Analysis of ANN1 Model                   </a:t>
            </a:r>
          </a:p>
        </p:txBody>
      </p:sp>
      <p:sp>
        <p:nvSpPr>
          <p:cNvPr id="3" name="Google Shape;1133;p44">
            <a:extLst>
              <a:ext uri="{FF2B5EF4-FFF2-40B4-BE49-F238E27FC236}">
                <a16:creationId xmlns="" xmlns:a16="http://schemas.microsoft.com/office/drawing/2014/main" id="{DF88FC8C-E02A-66AD-073F-ACEEB301053E}"/>
              </a:ext>
            </a:extLst>
          </p:cNvPr>
          <p:cNvSpPr txBox="1"/>
          <p:nvPr/>
        </p:nvSpPr>
        <p:spPr>
          <a:xfrm>
            <a:off x="0" y="9715501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38917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698208" y="1615161"/>
            <a:ext cx="11679548" cy="7167090"/>
            <a:chOff x="1874014" y="1687404"/>
            <a:chExt cx="13313208" cy="7398672"/>
          </a:xfrm>
          <a:solidFill>
            <a:schemeClr val="accent3"/>
          </a:solidFill>
        </p:grpSpPr>
        <p:sp>
          <p:nvSpPr>
            <p:cNvPr id="162" name="Google Shape;162;p1"/>
            <p:cNvSpPr/>
            <p:nvPr/>
          </p:nvSpPr>
          <p:spPr>
            <a:xfrm rot="656744">
              <a:off x="1874014" y="1687404"/>
              <a:ext cx="13313208" cy="7398672"/>
            </a:xfrm>
            <a:prstGeom prst="roundRect">
              <a:avLst>
                <a:gd name="adj" fmla="val 16667"/>
              </a:avLst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 defTabSz="1827338">
                <a:buClr>
                  <a:srgbClr val="000000"/>
                </a:buClr>
              </a:pPr>
              <a:endParaRPr sz="3000" kern="0">
                <a:solidFill>
                  <a:srgbClr val="FFFFFF"/>
                </a:solidFill>
                <a:cs typeface="Arial"/>
                <a:sym typeface="Arial"/>
              </a:endParaRPr>
            </a:p>
          </p:txBody>
        </p:sp>
        <p:pic>
          <p:nvPicPr>
            <p:cNvPr id="192" name="Google Shape;192;p1" descr="Aperture with solid fill"/>
            <p:cNvPicPr preferRelativeResize="0"/>
            <p:nvPr/>
          </p:nvPicPr>
          <p:blipFill rotWithShape="1">
            <a:blip r:embed="rId3"/>
            <a:srcRect/>
            <a:stretch/>
          </p:blipFill>
          <p:spPr>
            <a:xfrm>
              <a:off x="11606389" y="2330007"/>
              <a:ext cx="2968977" cy="765774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9" name="Rectangle: Rounded Corners 4">
            <a:extLst>
              <a:ext uri="{FF2B5EF4-FFF2-40B4-BE49-F238E27FC236}">
                <a16:creationId xmlns="" xmlns:a16="http://schemas.microsoft.com/office/drawing/2014/main" id="{2F91CA4C-24AE-4575-84D7-DF804BD5A7C0}"/>
              </a:ext>
            </a:extLst>
          </p:cNvPr>
          <p:cNvSpPr/>
          <p:nvPr/>
        </p:nvSpPr>
        <p:spPr>
          <a:xfrm>
            <a:off x="211008" y="1545165"/>
            <a:ext cx="12653948" cy="7307082"/>
          </a:xfrm>
          <a:prstGeom prst="roundRect">
            <a:avLst>
              <a:gd name="adj" fmla="val 7352"/>
            </a:avLst>
          </a:prstGeom>
          <a:solidFill>
            <a:srgbClr val="CCCCCC"/>
          </a:solidFill>
          <a:ln>
            <a:noFill/>
          </a:ln>
        </p:spPr>
        <p:txBody>
          <a:bodyPr spcFirstLastPara="1" wrap="square" lIns="91418" tIns="91418" rIns="91418" bIns="91418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en-IN" b="1">
              <a:latin typeface="Fira Sans Extra Condensed"/>
              <a:ea typeface="Fira Sans Extra Condensed"/>
              <a:cs typeface="Fira Sans Extra Condensed"/>
              <a:sym typeface="Arial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334931"/>
              </p:ext>
            </p:extLst>
          </p:nvPr>
        </p:nvGraphicFramePr>
        <p:xfrm>
          <a:off x="441997" y="1941709"/>
          <a:ext cx="12192006" cy="6513994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30799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651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799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668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92204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Input Layer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Covariates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Sample Number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Temperature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0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Weight of additive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Casting weight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Units</a:t>
                      </a:r>
                      <a:r>
                        <a:rPr lang="en-US" sz="1800" kern="100" baseline="30000">
                          <a:effectLst/>
                        </a:rPr>
                        <a:t>a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Rescaling Method for Covariates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Standardized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2204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Hidden Layer(s)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Hidden Layers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Units in Hidden Layer 1</a:t>
                      </a:r>
                      <a:r>
                        <a:rPr lang="en-US" sz="1800" kern="100" baseline="30000">
                          <a:effectLst/>
                        </a:rPr>
                        <a:t>a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6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Units in Hidden Layer 2</a:t>
                      </a:r>
                      <a:r>
                        <a:rPr lang="en-US" sz="1800" kern="100" baseline="30000">
                          <a:effectLst/>
                        </a:rPr>
                        <a:t>a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6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84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Activation Function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Hyperbolic tangent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2204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Output Layer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Dependent Variables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Weight box Average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Number of Units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Rescaling Method for Scale Dependents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Standardized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92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Activation Function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Identity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92204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a. Excluding the bias unit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102870" marR="1028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0896600" y="3261509"/>
            <a:ext cx="8861448" cy="1791258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Network Information </a:t>
            </a:r>
          </a:p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for ANN1 model</a:t>
            </a:r>
            <a:endParaRPr lang="en-US" sz="4800" b="1" i="1" u="sng" kern="100" dirty="0">
              <a:solidFill>
                <a:srgbClr val="1642C5">
                  <a:lumMod val="50000"/>
                </a:srgbClr>
              </a:solidFill>
              <a:latin typeface="Arial Narrow" pitchFamily="34" charset="0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510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8308"/>
            <a:ext cx="10896600" cy="7453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12142878" y="4050257"/>
            <a:ext cx="6477000" cy="2308322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Neural Network </a:t>
            </a:r>
            <a:endParaRPr lang="ar-SA" sz="4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Diagram</a:t>
            </a:r>
          </a:p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 for ANN1 model</a:t>
            </a:r>
          </a:p>
        </p:txBody>
      </p:sp>
      <p:grpSp>
        <p:nvGrpSpPr>
          <p:cNvPr id="4" name="مجموعة 3"/>
          <p:cNvGrpSpPr/>
          <p:nvPr/>
        </p:nvGrpSpPr>
        <p:grpSpPr>
          <a:xfrm>
            <a:off x="11555720" y="1295406"/>
            <a:ext cx="1201884" cy="7757844"/>
            <a:chOff x="10165925" y="4656398"/>
            <a:chExt cx="971025" cy="4403712"/>
          </a:xfrm>
        </p:grpSpPr>
        <p:sp>
          <p:nvSpPr>
            <p:cNvPr id="5" name="Rectangle 26">
              <a:extLst>
                <a:ext uri="{FF2B5EF4-FFF2-40B4-BE49-F238E27FC236}">
                  <a16:creationId xmlns="" xmlns:a16="http://schemas.microsoft.com/office/drawing/2014/main" id="{E13DA026-50C9-49DE-A76D-5FE44369AC2D}"/>
                </a:ext>
              </a:extLst>
            </p:cNvPr>
            <p:cNvSpPr/>
            <p:nvPr/>
          </p:nvSpPr>
          <p:spPr>
            <a:xfrm>
              <a:off x="10165924" y="4656401"/>
              <a:ext cx="326573" cy="440370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7160" tIns="68580" rIns="137160" bIns="68580"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Brace 27">
              <a:extLst>
                <a:ext uri="{FF2B5EF4-FFF2-40B4-BE49-F238E27FC236}">
                  <a16:creationId xmlns="" xmlns:a16="http://schemas.microsoft.com/office/drawing/2014/main" id="{73BD8EE2-ED88-4DC6-A611-5325365B5A89}"/>
                </a:ext>
              </a:extLst>
            </p:cNvPr>
            <p:cNvSpPr/>
            <p:nvPr/>
          </p:nvSpPr>
          <p:spPr>
            <a:xfrm flipH="1">
              <a:off x="10636343" y="4656398"/>
              <a:ext cx="500607" cy="4403712"/>
            </a:xfrm>
            <a:prstGeom prst="leftBrace">
              <a:avLst>
                <a:gd name="adj1" fmla="val 40641"/>
                <a:gd name="adj2" fmla="val 48473"/>
              </a:avLst>
            </a:prstGeom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37160" tIns="68580" rIns="137160" bIns="68580"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08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6"/>
          <p:cNvSpPr/>
          <p:nvPr/>
        </p:nvSpPr>
        <p:spPr>
          <a:xfrm rot="10800000" flipV="1">
            <a:off x="571746" y="479409"/>
            <a:ext cx="14515856" cy="9220202"/>
          </a:xfrm>
          <a:prstGeom prst="rect">
            <a:avLst/>
          </a:prstGeom>
          <a:solidFill>
            <a:srgbClr val="888888"/>
          </a:solidFill>
          <a:ln>
            <a:noFill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6" rIns="91370" bIns="45686" rtlCol="0" anchor="ctr"/>
          <a:lstStyle/>
          <a:p>
            <a:pPr algn="ctr" defTabSz="1828618">
              <a:buClr>
                <a:srgbClr val="000000"/>
              </a:buClr>
            </a:pPr>
            <a:endParaRPr lang="en-US" sz="30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14401800" y="3986204"/>
            <a:ext cx="4419600" cy="1569660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ar-SA" sz="4800" b="1" i="1" kern="0" dirty="0">
                <a:solidFill>
                  <a:srgbClr val="000000"/>
                </a:solidFill>
                <a:cs typeface="Arial"/>
                <a:sym typeface="Arial"/>
              </a:rPr>
              <a:t> </a:t>
            </a:r>
            <a:r>
              <a:rPr lang="en-US" sz="4800" b="1" i="1" kern="0" dirty="0">
                <a:solidFill>
                  <a:srgbClr val="000000"/>
                </a:solidFill>
                <a:cs typeface="Arial"/>
                <a:sym typeface="Arial"/>
              </a:rPr>
              <a:t>Parameter</a:t>
            </a:r>
            <a:endParaRPr lang="ar-SA" sz="4800" b="1" i="1" kern="0" dirty="0">
              <a:solidFill>
                <a:srgbClr val="000000"/>
              </a:solidFill>
              <a:sym typeface="Arial"/>
            </a:endParaRPr>
          </a:p>
          <a:p>
            <a:pPr algn="ctr" defTabSz="1828618">
              <a:buClr>
                <a:srgbClr val="000000"/>
              </a:buClr>
            </a:pPr>
            <a:r>
              <a:rPr lang="en-US" sz="4800" b="1" i="1" kern="0" dirty="0">
                <a:solidFill>
                  <a:srgbClr val="000000"/>
                </a:solidFill>
                <a:cs typeface="Arial"/>
                <a:sym typeface="Arial"/>
              </a:rPr>
              <a:t> Estimates</a:t>
            </a:r>
          </a:p>
        </p:txBody>
      </p:sp>
      <p:sp>
        <p:nvSpPr>
          <p:cNvPr id="24" name="Half Frame 16"/>
          <p:cNvSpPr/>
          <p:nvPr/>
        </p:nvSpPr>
        <p:spPr>
          <a:xfrm rot="16200000">
            <a:off x="822639" y="7749976"/>
            <a:ext cx="1783830" cy="2971700"/>
          </a:xfrm>
          <a:prstGeom prst="halfFrame">
            <a:avLst>
              <a:gd name="adj1" fmla="val 14871"/>
              <a:gd name="adj2" fmla="val 14871"/>
            </a:avLst>
          </a:prstGeom>
          <a:solidFill>
            <a:srgbClr val="888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6" rIns="91370" bIns="45686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000000"/>
              </a:solidFill>
              <a:sym typeface="Arial"/>
            </a:endParaRPr>
          </a:p>
        </p:txBody>
      </p:sp>
      <p:sp>
        <p:nvSpPr>
          <p:cNvPr id="27" name="Half Frame 16"/>
          <p:cNvSpPr/>
          <p:nvPr/>
        </p:nvSpPr>
        <p:spPr>
          <a:xfrm rot="5400000">
            <a:off x="13083422" y="-463719"/>
            <a:ext cx="1783836" cy="2971830"/>
          </a:xfrm>
          <a:prstGeom prst="halfFrame">
            <a:avLst>
              <a:gd name="adj1" fmla="val 14871"/>
              <a:gd name="adj2" fmla="val 14871"/>
            </a:avLst>
          </a:prstGeom>
          <a:solidFill>
            <a:srgbClr val="888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6" rIns="91370" bIns="45686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3" y="800102"/>
            <a:ext cx="13868402" cy="889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532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4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9243" y="266733"/>
            <a:ext cx="17389566" cy="490656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9020" y="5400963"/>
            <a:ext cx="9182988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85409" y="5400963"/>
            <a:ext cx="8049974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graphicFrame>
        <p:nvGraphicFramePr>
          <p:cNvPr id="19" name="مخطط 18" title="Sampling Time"/>
          <p:cNvGraphicFramePr/>
          <p:nvPr>
            <p:extLst>
              <p:ext uri="{D42A27DB-BD31-4B8C-83A1-F6EECF244321}">
                <p14:modId xmlns:p14="http://schemas.microsoft.com/office/powerpoint/2010/main" val="1835805315"/>
              </p:ext>
            </p:extLst>
          </p:nvPr>
        </p:nvGraphicFramePr>
        <p:xfrm>
          <a:off x="469123" y="495302"/>
          <a:ext cx="17126838" cy="4709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1"/>
          <p:cNvGraphicFramePr/>
          <p:nvPr>
            <p:extLst>
              <p:ext uri="{D42A27DB-BD31-4B8C-83A1-F6EECF244321}">
                <p14:modId xmlns:p14="http://schemas.microsoft.com/office/powerpoint/2010/main" val="1648365912"/>
              </p:ext>
            </p:extLst>
          </p:nvPr>
        </p:nvGraphicFramePr>
        <p:xfrm>
          <a:off x="469041" y="5400963"/>
          <a:ext cx="8979786" cy="433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" name="Chart 1"/>
          <p:cNvGraphicFramePr/>
          <p:nvPr>
            <p:extLst>
              <p:ext uri="{D42A27DB-BD31-4B8C-83A1-F6EECF244321}">
                <p14:modId xmlns:p14="http://schemas.microsoft.com/office/powerpoint/2010/main" val="210374964"/>
              </p:ext>
            </p:extLst>
          </p:nvPr>
        </p:nvGraphicFramePr>
        <p:xfrm>
          <a:off x="469037" y="5532141"/>
          <a:ext cx="9055986" cy="421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Chart 1"/>
          <p:cNvGraphicFramePr/>
          <p:nvPr>
            <p:extLst>
              <p:ext uri="{D42A27DB-BD31-4B8C-83A1-F6EECF244321}">
                <p14:modId xmlns:p14="http://schemas.microsoft.com/office/powerpoint/2010/main" val="2232790516"/>
              </p:ext>
            </p:extLst>
          </p:nvPr>
        </p:nvGraphicFramePr>
        <p:xfrm>
          <a:off x="9747567" y="5548478"/>
          <a:ext cx="8053434" cy="418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6055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" grpId="0" animBg="1"/>
      <p:bldGraphic spid="19" grpId="0">
        <p:bldAsOne/>
      </p:bldGraphic>
      <p:bldGraphic spid="27" grpId="0">
        <p:bldAsOne/>
      </p:bldGraphic>
      <p:bldGraphic spid="30" grpId="0">
        <p:bldAsOne/>
      </p:bldGraphic>
      <p:bldGraphic spid="33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D0556A8-3455-2C7D-0238-0020DE8D0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52400" y="3982657"/>
            <a:ext cx="18135600" cy="1846643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en-GB" sz="5400" b="1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Performance Analysis of ANN2 Model                   </a:t>
            </a:r>
          </a:p>
          <a:p>
            <a:pPr algn="ctr" defTabSz="1828618">
              <a:buClr>
                <a:srgbClr val="000000"/>
              </a:buClr>
            </a:pPr>
            <a:endParaRPr lang="en-GB" sz="5400" b="1" kern="0" dirty="0">
              <a:solidFill>
                <a:srgbClr val="000000"/>
              </a:solidFill>
              <a:latin typeface="Fira Sans Extra Condensed" charset="0"/>
              <a:cs typeface="Fira Sans Extra Condensed" charset="0"/>
              <a:sym typeface="Arial"/>
            </a:endParaRPr>
          </a:p>
        </p:txBody>
      </p:sp>
      <p:sp>
        <p:nvSpPr>
          <p:cNvPr id="2" name="Google Shape;1133;p44">
            <a:extLst>
              <a:ext uri="{FF2B5EF4-FFF2-40B4-BE49-F238E27FC236}">
                <a16:creationId xmlns="" xmlns:a16="http://schemas.microsoft.com/office/drawing/2014/main" id="{094FCA92-DE05-63AA-D90B-0D7258937EF9}"/>
              </a:ext>
            </a:extLst>
          </p:cNvPr>
          <p:cNvSpPr txBox="1"/>
          <p:nvPr/>
        </p:nvSpPr>
        <p:spPr>
          <a:xfrm>
            <a:off x="0" y="7204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Google Shape;1133;p44">
            <a:extLst>
              <a:ext uri="{FF2B5EF4-FFF2-40B4-BE49-F238E27FC236}">
                <a16:creationId xmlns="" xmlns:a16="http://schemas.microsoft.com/office/drawing/2014/main" id="{5421ED5D-F0A1-CB38-33FD-92A5B22469AC}"/>
              </a:ext>
            </a:extLst>
          </p:cNvPr>
          <p:cNvSpPr txBox="1"/>
          <p:nvPr/>
        </p:nvSpPr>
        <p:spPr>
          <a:xfrm>
            <a:off x="-36095" y="9715501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38917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" descr="Apertur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23046" y="2366957"/>
            <a:ext cx="2604656" cy="7418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: Rounded Corners 4">
            <a:extLst>
              <a:ext uri="{FF2B5EF4-FFF2-40B4-BE49-F238E27FC236}">
                <a16:creationId xmlns="" xmlns:a16="http://schemas.microsoft.com/office/drawing/2014/main" id="{2F91CA4C-24AE-4575-84D7-DF804BD5A7C0}"/>
              </a:ext>
            </a:extLst>
          </p:cNvPr>
          <p:cNvSpPr/>
          <p:nvPr/>
        </p:nvSpPr>
        <p:spPr>
          <a:xfrm>
            <a:off x="228606" y="1333506"/>
            <a:ext cx="9949880" cy="7757844"/>
          </a:xfrm>
          <a:prstGeom prst="roundRect">
            <a:avLst>
              <a:gd name="adj" fmla="val 7352"/>
            </a:avLst>
          </a:prstGeom>
          <a:solidFill>
            <a:srgbClr val="CCCC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IN" sz="30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695978" y="3938409"/>
            <a:ext cx="6924128" cy="1791258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Network Information </a:t>
            </a:r>
          </a:p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for ANN2 model</a:t>
            </a:r>
            <a:endParaRPr lang="en-US" sz="4800" b="1" i="1" u="sng" kern="100" dirty="0">
              <a:solidFill>
                <a:srgbClr val="1642C5">
                  <a:lumMod val="50000"/>
                </a:srgbClr>
              </a:solidFill>
              <a:latin typeface="Arial Narrow" pitchFamily="34" charset="0"/>
              <a:ea typeface="Calibri"/>
              <a:cs typeface="Arial"/>
              <a:sym typeface="Arial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0493856" y="1333504"/>
            <a:ext cx="1201884" cy="7757844"/>
            <a:chOff x="10165924" y="4656398"/>
            <a:chExt cx="971026" cy="4403712"/>
          </a:xfrm>
        </p:grpSpPr>
        <p:sp>
          <p:nvSpPr>
            <p:cNvPr id="11" name="Rectangle 26">
              <a:extLst>
                <a:ext uri="{FF2B5EF4-FFF2-40B4-BE49-F238E27FC236}">
                  <a16:creationId xmlns="" xmlns:a16="http://schemas.microsoft.com/office/drawing/2014/main" id="{E13DA026-50C9-49DE-A76D-5FE44369AC2D}"/>
                </a:ext>
              </a:extLst>
            </p:cNvPr>
            <p:cNvSpPr/>
            <p:nvPr/>
          </p:nvSpPr>
          <p:spPr>
            <a:xfrm>
              <a:off x="10165924" y="4656401"/>
              <a:ext cx="326573" cy="4403709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7160" tIns="68580" rIns="137160" bIns="68580" rtlCol="0" anchor="ctr"/>
            <a:lstStyle/>
            <a:p>
              <a:pPr algn="ctr" defTabSz="182733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2" name="Left Brace 27">
              <a:extLst>
                <a:ext uri="{FF2B5EF4-FFF2-40B4-BE49-F238E27FC236}">
                  <a16:creationId xmlns="" xmlns:a16="http://schemas.microsoft.com/office/drawing/2014/main" id="{73BD8EE2-ED88-4DC6-A611-5325365B5A89}"/>
                </a:ext>
              </a:extLst>
            </p:cNvPr>
            <p:cNvSpPr/>
            <p:nvPr/>
          </p:nvSpPr>
          <p:spPr>
            <a:xfrm flipH="1">
              <a:off x="10636343" y="4656398"/>
              <a:ext cx="500607" cy="4403712"/>
            </a:xfrm>
            <a:prstGeom prst="leftBrace">
              <a:avLst>
                <a:gd name="adj1" fmla="val 40641"/>
                <a:gd name="adj2" fmla="val 48473"/>
              </a:avLst>
            </a:prstGeom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37160" tIns="68580" rIns="137160" bIns="68580" rtlCol="0" anchor="ctr"/>
            <a:lstStyle/>
            <a:p>
              <a:pPr algn="ctr" defTabSz="1827338">
                <a:buClr>
                  <a:srgbClr val="000000"/>
                </a:buClr>
              </a:pPr>
              <a:endParaRPr lang="en-US" sz="3000" kern="0" dirty="0">
                <a:solidFill>
                  <a:srgbClr val="000000"/>
                </a:solidFill>
                <a:sym typeface="Arial"/>
              </a:endParaRPr>
            </a:p>
          </p:txBody>
        </p:sp>
      </p:grp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574824"/>
              </p:ext>
            </p:extLst>
          </p:nvPr>
        </p:nvGraphicFramePr>
        <p:xfrm>
          <a:off x="593465" y="1566144"/>
          <a:ext cx="9220202" cy="7292856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2329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05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291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413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57200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Network Information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200">
                <a:tc rowSpan="6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Input Layer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Covariates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sampling time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7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Weight of additive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Casting weight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Units</a:t>
                      </a:r>
                      <a:r>
                        <a:rPr lang="en-US" sz="1800" baseline="300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Rescaling Method for Covariates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Standardized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7200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Hidden Layer(s)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Hidden Layers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Units in Hidden Layer 1</a:t>
                      </a:r>
                      <a:r>
                        <a:rPr lang="en-US" sz="1800" baseline="300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Activation Function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Sigmoid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87124">
                <a:tc rowSpan="4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Output Layer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Dependent Variables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weight box average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Units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Rescaling Method for Scale Dependents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Standardized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Activation Function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Identity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632208">
                <a:tc gridSpan="4">
                  <a:txBody>
                    <a:bodyPr/>
                    <a:lstStyle/>
                    <a:p>
                      <a:pPr marL="38100" marR="381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a. Excluding the bias unit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55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45222"/>
            <a:ext cx="10515600" cy="8534400"/>
          </a:xfrm>
          <a:prstGeom prst="rect">
            <a:avLst/>
          </a:prstGeom>
        </p:spPr>
      </p:pic>
      <p:grpSp>
        <p:nvGrpSpPr>
          <p:cNvPr id="3" name="مجموعة 2"/>
          <p:cNvGrpSpPr/>
          <p:nvPr/>
        </p:nvGrpSpPr>
        <p:grpSpPr>
          <a:xfrm>
            <a:off x="11555720" y="1333504"/>
            <a:ext cx="1201884" cy="7757844"/>
            <a:chOff x="10165925" y="4656398"/>
            <a:chExt cx="971025" cy="4403712"/>
          </a:xfrm>
        </p:grpSpPr>
        <p:sp>
          <p:nvSpPr>
            <p:cNvPr id="4" name="Rectangle 26">
              <a:extLst>
                <a:ext uri="{FF2B5EF4-FFF2-40B4-BE49-F238E27FC236}">
                  <a16:creationId xmlns="" xmlns:a16="http://schemas.microsoft.com/office/drawing/2014/main" id="{E13DA026-50C9-49DE-A76D-5FE44369AC2D}"/>
                </a:ext>
              </a:extLst>
            </p:cNvPr>
            <p:cNvSpPr/>
            <p:nvPr/>
          </p:nvSpPr>
          <p:spPr>
            <a:xfrm>
              <a:off x="10165924" y="4656401"/>
              <a:ext cx="326573" cy="44037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7160" tIns="68580" rIns="137160" bIns="68580" rtlCol="0" anchor="ctr"/>
            <a:lstStyle/>
            <a:p>
              <a:pPr algn="ctr"/>
              <a:endParaRPr lang="en-US">
                <a:solidFill>
                  <a:srgbClr val="1D779F"/>
                </a:solidFill>
              </a:endParaRPr>
            </a:p>
          </p:txBody>
        </p:sp>
        <p:sp>
          <p:nvSpPr>
            <p:cNvPr id="5" name="Left Brace 27">
              <a:extLst>
                <a:ext uri="{FF2B5EF4-FFF2-40B4-BE49-F238E27FC236}">
                  <a16:creationId xmlns="" xmlns:a16="http://schemas.microsoft.com/office/drawing/2014/main" id="{73BD8EE2-ED88-4DC6-A611-5325365B5A89}"/>
                </a:ext>
              </a:extLst>
            </p:cNvPr>
            <p:cNvSpPr/>
            <p:nvPr/>
          </p:nvSpPr>
          <p:spPr>
            <a:xfrm flipH="1">
              <a:off x="10636343" y="4656398"/>
              <a:ext cx="500607" cy="4403712"/>
            </a:xfrm>
            <a:prstGeom prst="leftBrace">
              <a:avLst>
                <a:gd name="adj1" fmla="val 40641"/>
                <a:gd name="adj2" fmla="val 48473"/>
              </a:avLst>
            </a:prstGeom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37160" tIns="68580" rIns="137160" bIns="68580" rtlCol="0" anchor="ctr"/>
            <a:lstStyle/>
            <a:p>
              <a:pPr algn="ctr"/>
              <a:endParaRPr lang="en-US" dirty="0">
                <a:solidFill>
                  <a:srgbClr val="1D779F"/>
                </a:solidFill>
              </a:endParaRPr>
            </a:p>
          </p:txBody>
        </p:sp>
      </p:grpSp>
      <p:sp>
        <p:nvSpPr>
          <p:cNvPr id="9" name="مستطيل 8"/>
          <p:cNvSpPr/>
          <p:nvPr/>
        </p:nvSpPr>
        <p:spPr>
          <a:xfrm>
            <a:off x="11523750" y="3848223"/>
            <a:ext cx="7037096" cy="2308326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Neural Network </a:t>
            </a:r>
          </a:p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Diagram</a:t>
            </a:r>
          </a:p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 for ANN2 model</a:t>
            </a:r>
          </a:p>
        </p:txBody>
      </p:sp>
    </p:spTree>
    <p:extLst>
      <p:ext uri="{BB962C8B-B14F-4D97-AF65-F5344CB8AC3E}">
        <p14:creationId xmlns:p14="http://schemas.microsoft.com/office/powerpoint/2010/main" val="268375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133"/>
          <p:cNvGrpSpPr/>
          <p:nvPr/>
        </p:nvGrpSpPr>
        <p:grpSpPr>
          <a:xfrm>
            <a:off x="381002" y="798876"/>
            <a:ext cx="14401800" cy="9262020"/>
            <a:chOff x="983137" y="1758437"/>
            <a:chExt cx="3124614" cy="4192082"/>
          </a:xfrm>
          <a:solidFill>
            <a:srgbClr val="CCCCCC"/>
          </a:solidFill>
        </p:grpSpPr>
        <p:sp>
          <p:nvSpPr>
            <p:cNvPr id="136" name="Oval 135"/>
            <p:cNvSpPr/>
            <p:nvPr/>
          </p:nvSpPr>
          <p:spPr>
            <a:xfrm rot="5400000">
              <a:off x="2020788" y="3863556"/>
              <a:ext cx="1049312" cy="31246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softEdge rad="355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0374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7" name="Rounded Rectangle 136"/>
            <p:cNvSpPr/>
            <p:nvPr/>
          </p:nvSpPr>
          <p:spPr>
            <a:xfrm>
              <a:off x="1138822" y="1758437"/>
              <a:ext cx="2786006" cy="3612629"/>
            </a:xfrm>
            <a:prstGeom prst="roundRect">
              <a:avLst>
                <a:gd name="adj" fmla="val 922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0374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630680"/>
              </p:ext>
            </p:extLst>
          </p:nvPr>
        </p:nvGraphicFramePr>
        <p:xfrm>
          <a:off x="1466886" y="1193663"/>
          <a:ext cx="11963416" cy="71949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85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5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06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30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768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7684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5453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88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5240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422064">
                <a:tc rowSpan="3"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Predictor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Predicted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85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Hidden Layer 1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Output Layer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412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H(1:1)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H(1:2)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H(1:3)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H(1:4)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H(1:5)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H(1:6)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Weight</a:t>
                      </a:r>
                      <a:r>
                        <a:rPr lang="ar-SA" sz="2000" kern="0" dirty="0">
                          <a:effectLst/>
                        </a:rPr>
                        <a:t> </a:t>
                      </a:r>
                      <a:r>
                        <a:rPr lang="en-US" sz="2000" kern="0" dirty="0">
                          <a:effectLst/>
                        </a:rPr>
                        <a:t>box</a:t>
                      </a:r>
                      <a:r>
                        <a:rPr lang="ar-SA" sz="2000" kern="0" dirty="0">
                          <a:effectLst/>
                        </a:rPr>
                        <a:t> </a:t>
                      </a:r>
                      <a:r>
                        <a:rPr lang="en-US" sz="2000" kern="0" dirty="0">
                          <a:effectLst/>
                        </a:rPr>
                        <a:t>average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064">
                <a:tc row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Input Layer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(Bias)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-.391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-.097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-.137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.405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.247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-.036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48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SampleTime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-.465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-.918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-.315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.443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-.379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.008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48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Temperature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.298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.719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.035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-.494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.612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.610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128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Weightofadditive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-.450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-.320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.119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.366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.075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.163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48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Castingweight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-.306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-.086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-.161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-.064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-.026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-.120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2064">
                <a:tc row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Hidden Layer 1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(Bias)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.736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H(1:1)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-.429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H(1:2)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-.941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H(1:3)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-.080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H(1:4)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.576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H(1:5)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-.381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4220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H(1:6)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 </a:t>
                      </a:r>
                      <a:endParaRPr lang="en-US" sz="20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-.379</a:t>
                      </a:r>
                      <a:endParaRPr lang="en-US" sz="20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4325609" y="3619500"/>
            <a:ext cx="2797050" cy="1569660"/>
          </a:xfrm>
          <a:prstGeom prst="rect">
            <a:avLst/>
          </a:prstGeom>
        </p:spPr>
        <p:txBody>
          <a:bodyPr wrap="none" lIns="91370" tIns="45686" rIns="91370" bIns="45686">
            <a:spAutoFit/>
          </a:bodyPr>
          <a:lstStyle/>
          <a:p>
            <a:r>
              <a:rPr lang="en-US" sz="4800" u="sng" dirty="0"/>
              <a:t>Parameter</a:t>
            </a:r>
            <a:endParaRPr lang="ar-SA" sz="4800" u="sng" dirty="0"/>
          </a:p>
          <a:p>
            <a:r>
              <a:rPr lang="en-US" sz="4800" u="sng" dirty="0"/>
              <a:t> Estimates</a:t>
            </a:r>
          </a:p>
        </p:txBody>
      </p:sp>
    </p:spTree>
    <p:extLst>
      <p:ext uri="{BB962C8B-B14F-4D97-AF65-F5344CB8AC3E}">
        <p14:creationId xmlns:p14="http://schemas.microsoft.com/office/powerpoint/2010/main" val="124203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763;p43">
            <a:extLst>
              <a:ext uri="{FF2B5EF4-FFF2-40B4-BE49-F238E27FC236}">
                <a16:creationId xmlns="" xmlns:a16="http://schemas.microsoft.com/office/drawing/2014/main" id="{3586CD96-6B39-294E-393E-5E1BF97EFC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53400" y="4381506"/>
            <a:ext cx="9328302" cy="1475400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/>
          <a:p>
            <a:r>
              <a:rPr lang="en" sz="9000" dirty="0">
                <a:latin typeface="Fira Sans Extra Condensed" charset="0"/>
                <a:cs typeface="Fira Sans Extra Condensed" charset="0"/>
              </a:rPr>
              <a:t>Introduction</a:t>
            </a:r>
            <a:endParaRPr sz="9000" dirty="0">
              <a:latin typeface="Fira Sans Extra Condensed" charset="0"/>
              <a:cs typeface="Fira Sans Extra Condensed" charset="0"/>
            </a:endParaRPr>
          </a:p>
        </p:txBody>
      </p:sp>
      <p:sp>
        <p:nvSpPr>
          <p:cNvPr id="41" name="Google Shape;765;p43">
            <a:extLst>
              <a:ext uri="{FF2B5EF4-FFF2-40B4-BE49-F238E27FC236}">
                <a16:creationId xmlns="" xmlns:a16="http://schemas.microsoft.com/office/drawing/2014/main" id="{DAD671E2-ECBD-F6B6-6102-416B3C4D33CE}"/>
              </a:ext>
            </a:extLst>
          </p:cNvPr>
          <p:cNvSpPr txBox="1">
            <a:spLocks/>
          </p:cNvSpPr>
          <p:nvPr/>
        </p:nvSpPr>
        <p:spPr>
          <a:xfrm>
            <a:off x="10820400" y="2934726"/>
            <a:ext cx="3283800" cy="144678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8000" b="1">
                <a:solidFill>
                  <a:schemeClr val="accent2"/>
                </a:solidFill>
                <a:latin typeface="Fira Sans Extra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" sz="10200" kern="0" dirty="0">
                <a:solidFill>
                  <a:srgbClr val="155FE5"/>
                </a:solidFill>
                <a:cs typeface="Arial"/>
                <a:sym typeface="Arial"/>
              </a:rPr>
              <a:t>01</a:t>
            </a:r>
          </a:p>
        </p:txBody>
      </p:sp>
      <p:pic>
        <p:nvPicPr>
          <p:cNvPr id="2052" name="Picture 4" descr="Illustration of a man giving a present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6"/>
          <a:stretch/>
        </p:blipFill>
        <p:spPr bwMode="auto">
          <a:xfrm>
            <a:off x="283415" y="2705100"/>
            <a:ext cx="6515934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5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9243" y="266733"/>
            <a:ext cx="17389566" cy="490656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9020" y="5400963"/>
            <a:ext cx="9182988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85409" y="5400963"/>
            <a:ext cx="8049974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graphicFrame>
        <p:nvGraphicFramePr>
          <p:cNvPr id="19" name="مخطط 18" title="Sampling Time"/>
          <p:cNvGraphicFramePr/>
          <p:nvPr>
            <p:extLst>
              <p:ext uri="{D42A27DB-BD31-4B8C-83A1-F6EECF244321}">
                <p14:modId xmlns:p14="http://schemas.microsoft.com/office/powerpoint/2010/main" val="1439352912"/>
              </p:ext>
            </p:extLst>
          </p:nvPr>
        </p:nvGraphicFramePr>
        <p:xfrm>
          <a:off x="469123" y="495302"/>
          <a:ext cx="17126838" cy="4709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1"/>
          <p:cNvGraphicFramePr/>
          <p:nvPr>
            <p:extLst>
              <p:ext uri="{D42A27DB-BD31-4B8C-83A1-F6EECF244321}">
                <p14:modId xmlns:p14="http://schemas.microsoft.com/office/powerpoint/2010/main" val="1047580806"/>
              </p:ext>
            </p:extLst>
          </p:nvPr>
        </p:nvGraphicFramePr>
        <p:xfrm>
          <a:off x="469041" y="5400963"/>
          <a:ext cx="8979786" cy="433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1"/>
          <p:cNvGraphicFramePr/>
          <p:nvPr>
            <p:extLst>
              <p:ext uri="{D42A27DB-BD31-4B8C-83A1-F6EECF244321}">
                <p14:modId xmlns:p14="http://schemas.microsoft.com/office/powerpoint/2010/main" val="554309487"/>
              </p:ext>
            </p:extLst>
          </p:nvPr>
        </p:nvGraphicFramePr>
        <p:xfrm>
          <a:off x="609600" y="5524500"/>
          <a:ext cx="8940804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1"/>
          <p:cNvGraphicFramePr/>
          <p:nvPr>
            <p:extLst>
              <p:ext uri="{D42A27DB-BD31-4B8C-83A1-F6EECF244321}">
                <p14:modId xmlns:p14="http://schemas.microsoft.com/office/powerpoint/2010/main" val="3111553076"/>
              </p:ext>
            </p:extLst>
          </p:nvPr>
        </p:nvGraphicFramePr>
        <p:xfrm>
          <a:off x="9906017" y="5524512"/>
          <a:ext cx="7929342" cy="4210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6517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" grpId="0" animBg="1"/>
      <p:bldGraphic spid="19" grpId="0">
        <p:bldAsOne/>
      </p:bldGraphic>
      <p:bldGraphic spid="27" grpId="0">
        <p:bldAsOne/>
      </p:bldGraphic>
      <p:bldGraphic spid="9" grpId="0">
        <p:bldAsOne/>
      </p:bldGraphic>
      <p:bldGraphic spid="10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2"/>
          <p:cNvSpPr txBox="1">
            <a:spLocks noGrp="1"/>
          </p:cNvSpPr>
          <p:nvPr>
            <p:ph type="title"/>
          </p:nvPr>
        </p:nvSpPr>
        <p:spPr>
          <a:xfrm>
            <a:off x="629736" y="4029301"/>
            <a:ext cx="6103344" cy="1647602"/>
          </a:xfrm>
          <a:prstGeom prst="rect">
            <a:avLst/>
          </a:prstGeom>
        </p:spPr>
        <p:txBody>
          <a:bodyPr spcFirstLastPara="1" wrap="square" lIns="182832" tIns="182832" rIns="182832" bIns="182832" anchor="ctr" anchorCtr="1">
            <a:noAutofit/>
          </a:bodyPr>
          <a:lstStyle/>
          <a:p>
            <a:r>
              <a:rPr lang="en-US" sz="5400" u="sng" dirty="0">
                <a:latin typeface="Fira Sans Extra Condensed" charset="0"/>
                <a:ea typeface="Calibri" panose="020F0502020204030204" pitchFamily="34" charset="0"/>
                <a:cs typeface="Fira Sans Extra Condensed" charset="0"/>
              </a:rPr>
              <a:t>Comparison of MLP models</a:t>
            </a:r>
            <a:endParaRPr sz="5400" u="sng" dirty="0">
              <a:latin typeface="Fira Sans Extra Condensed" charset="0"/>
              <a:cs typeface="Fira Sans Extra Condensed" charset="0"/>
            </a:endParaRPr>
          </a:p>
        </p:txBody>
      </p:sp>
      <p:graphicFrame>
        <p:nvGraphicFramePr>
          <p:cNvPr id="1095" name="Google Shape;1095;p42"/>
          <p:cNvGraphicFramePr/>
          <p:nvPr>
            <p:extLst>
              <p:ext uri="{D42A27DB-BD31-4B8C-83A1-F6EECF244321}">
                <p14:modId xmlns:p14="http://schemas.microsoft.com/office/powerpoint/2010/main" val="2509280029"/>
              </p:ext>
            </p:extLst>
          </p:nvPr>
        </p:nvGraphicFramePr>
        <p:xfrm>
          <a:off x="7890639" y="978197"/>
          <a:ext cx="9185506" cy="869190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2819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261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774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0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600" b="1" i="1" kern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3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6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ANN1</a:t>
                      </a:r>
                      <a:endParaRPr lang="en-GB" sz="3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6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ANN2</a:t>
                      </a:r>
                      <a:endParaRPr lang="en-GB" sz="3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21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Number of Hidden Layers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5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Number of Neurons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H6, H6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H6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21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Hidden Layers Activation Function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Hyperbolic Tangent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Sigmoid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21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Outputs Activation Function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Identity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Identity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5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Type of Training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Mini-batch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Batch 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521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Optimization Algorithm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Gradient descent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Scaled conjugate gradient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5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RMSE Training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0.03805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0.03879 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1717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RMSE Testing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0.04226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0.04250</a:t>
                      </a:r>
                      <a:endParaRPr lang="en-GB" sz="2400" b="0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45781926"/>
                  </a:ext>
                </a:extLst>
              </a:tr>
              <a:tr h="61255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MAE Training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0.03058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0.03108</a:t>
                      </a:r>
                      <a:endParaRPr lang="en-GB" sz="2400" b="0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00565713"/>
                  </a:ext>
                </a:extLst>
              </a:tr>
              <a:tr h="5035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MAE Testing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0.0344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0.03533</a:t>
                      </a:r>
                      <a:endParaRPr lang="en-GB" sz="2400" b="0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0716792"/>
                  </a:ext>
                </a:extLst>
              </a:tr>
              <a:tr h="48694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MSE Training</a:t>
                      </a:r>
                      <a:endParaRPr lang="en-GB" sz="2400" b="1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0.00144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0.00115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806663"/>
                  </a:ext>
                </a:extLst>
              </a:tr>
              <a:tr h="5295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MSE Testing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0.00178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0.00181</a:t>
                      </a:r>
                      <a:endParaRPr lang="en-GB" sz="2400" b="0" i="0" u="none" strike="noStrike" kern="0" cap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4991182"/>
                  </a:ext>
                </a:extLst>
              </a:tr>
              <a:tr h="4756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/>
                        </a:rPr>
                        <a:t>R²</a:t>
                      </a:r>
                      <a:endParaRPr lang="en-GB" sz="24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0.2354 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0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0.20533</a:t>
                      </a:r>
                      <a:endParaRPr lang="en-GB" sz="2400" b="0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279600"/>
                  </a:ext>
                </a:extLst>
              </a:tr>
            </a:tbl>
          </a:graphicData>
        </a:graphic>
      </p:graphicFrame>
      <p:sp>
        <p:nvSpPr>
          <p:cNvPr id="9" name="Google Shape;1133;p44">
            <a:extLst>
              <a:ext uri="{FF2B5EF4-FFF2-40B4-BE49-F238E27FC236}">
                <a16:creationId xmlns="" xmlns:a16="http://schemas.microsoft.com/office/drawing/2014/main" id="{B85399AC-2D82-F980-4B1B-544215D42FD9}"/>
              </a:ext>
            </a:extLst>
          </p:cNvPr>
          <p:cNvSpPr txBox="1"/>
          <p:nvPr/>
        </p:nvSpPr>
        <p:spPr>
          <a:xfrm>
            <a:off x="0" y="-1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/>
            <a:endParaRPr sz="36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" name="Google Shape;1133;p44">
            <a:extLst>
              <a:ext uri="{FF2B5EF4-FFF2-40B4-BE49-F238E27FC236}">
                <a16:creationId xmlns="" xmlns:a16="http://schemas.microsoft.com/office/drawing/2014/main" id="{30D3E92E-021F-598B-CDB8-A4730FCEDB81}"/>
              </a:ext>
            </a:extLst>
          </p:cNvPr>
          <p:cNvSpPr txBox="1"/>
          <p:nvPr/>
        </p:nvSpPr>
        <p:spPr>
          <a:xfrm>
            <a:off x="0" y="10076951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/>
            <a:endParaRPr sz="36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91051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13E7C832-68BC-7E8C-C7E5-218CC9D9B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>
            <a:extLst>
              <a:ext uri="{FF2B5EF4-FFF2-40B4-BE49-F238E27FC236}">
                <a16:creationId xmlns="" xmlns:a16="http://schemas.microsoft.com/office/drawing/2014/main" id="{752D905E-FA2E-0FD6-8C54-9C68B3B883D8}"/>
              </a:ext>
            </a:extLst>
          </p:cNvPr>
          <p:cNvSpPr/>
          <p:nvPr/>
        </p:nvSpPr>
        <p:spPr>
          <a:xfrm>
            <a:off x="152400" y="3982657"/>
            <a:ext cx="18135600" cy="1846643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en-GB" sz="5400" b="1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Performance Analysis of ANN3 Model                   </a:t>
            </a:r>
          </a:p>
          <a:p>
            <a:pPr algn="ctr" defTabSz="1828618">
              <a:buClr>
                <a:srgbClr val="000000"/>
              </a:buClr>
            </a:pPr>
            <a:endParaRPr lang="en-GB" sz="5400" b="1" kern="0" dirty="0">
              <a:solidFill>
                <a:srgbClr val="000000"/>
              </a:solidFill>
              <a:latin typeface="Fira Sans Extra Condensed" charset="0"/>
              <a:cs typeface="Fira Sans Extra Condensed" charset="0"/>
              <a:sym typeface="Arial"/>
            </a:endParaRPr>
          </a:p>
        </p:txBody>
      </p:sp>
      <p:sp>
        <p:nvSpPr>
          <p:cNvPr id="2" name="Google Shape;1133;p44">
            <a:extLst>
              <a:ext uri="{FF2B5EF4-FFF2-40B4-BE49-F238E27FC236}">
                <a16:creationId xmlns="" xmlns:a16="http://schemas.microsoft.com/office/drawing/2014/main" id="{A0F761D4-546B-8DB2-9B4A-2980893593AE}"/>
              </a:ext>
            </a:extLst>
          </p:cNvPr>
          <p:cNvSpPr txBox="1"/>
          <p:nvPr/>
        </p:nvSpPr>
        <p:spPr>
          <a:xfrm>
            <a:off x="0" y="7204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Google Shape;1133;p44">
            <a:extLst>
              <a:ext uri="{FF2B5EF4-FFF2-40B4-BE49-F238E27FC236}">
                <a16:creationId xmlns="" xmlns:a16="http://schemas.microsoft.com/office/drawing/2014/main" id="{EC3066FD-71C4-6AF3-FEC5-BA01039FC625}"/>
              </a:ext>
            </a:extLst>
          </p:cNvPr>
          <p:cNvSpPr txBox="1"/>
          <p:nvPr/>
        </p:nvSpPr>
        <p:spPr>
          <a:xfrm>
            <a:off x="-36095" y="9715501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7159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571500" y="779208"/>
            <a:ext cx="10972800" cy="9067800"/>
            <a:chOff x="8786019" y="1104900"/>
            <a:chExt cx="2667000" cy="4648200"/>
          </a:xfrm>
        </p:grpSpPr>
        <p:sp>
          <p:nvSpPr>
            <p:cNvPr id="6" name="Half Frame 15"/>
            <p:cNvSpPr/>
            <p:nvPr/>
          </p:nvSpPr>
          <p:spPr>
            <a:xfrm rot="5400000">
              <a:off x="10538619" y="1104900"/>
              <a:ext cx="914400" cy="914400"/>
            </a:xfrm>
            <a:prstGeom prst="halfFrame">
              <a:avLst>
                <a:gd name="adj1" fmla="val 14871"/>
                <a:gd name="adj2" fmla="val 1487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733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7" name="Half Frame 16"/>
            <p:cNvSpPr/>
            <p:nvPr/>
          </p:nvSpPr>
          <p:spPr>
            <a:xfrm rot="16200000">
              <a:off x="8786019" y="4838700"/>
              <a:ext cx="914400" cy="914400"/>
            </a:xfrm>
            <a:prstGeom prst="halfFrame">
              <a:avLst>
                <a:gd name="adj1" fmla="val 14871"/>
                <a:gd name="adj2" fmla="val 1487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733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sym typeface="Arial"/>
              </a:endParaRPr>
            </a:p>
          </p:txBody>
        </p:sp>
      </p:grpSp>
      <p:sp>
        <p:nvSpPr>
          <p:cNvPr id="14" name="Rectangle: Rounded Corners 4">
            <a:extLst>
              <a:ext uri="{FF2B5EF4-FFF2-40B4-BE49-F238E27FC236}">
                <a16:creationId xmlns="" xmlns:a16="http://schemas.microsoft.com/office/drawing/2014/main" id="{2F91CA4C-24AE-4575-84D7-DF804BD5A7C0}"/>
              </a:ext>
            </a:extLst>
          </p:cNvPr>
          <p:cNvSpPr/>
          <p:nvPr/>
        </p:nvSpPr>
        <p:spPr>
          <a:xfrm>
            <a:off x="990600" y="1181100"/>
            <a:ext cx="10134600" cy="8229600"/>
          </a:xfrm>
          <a:prstGeom prst="roundRect">
            <a:avLst>
              <a:gd name="adj" fmla="val 7352"/>
            </a:avLst>
          </a:prstGeom>
          <a:solidFill>
            <a:srgbClr val="CCCC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IN" sz="3000" kern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1125206" y="3957934"/>
            <a:ext cx="6924128" cy="1791260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Network Information </a:t>
            </a:r>
          </a:p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for ANN</a:t>
            </a:r>
            <a:r>
              <a:rPr lang="ar-SA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sym typeface="Arial"/>
              </a:rPr>
              <a:t>3</a:t>
            </a: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 model</a:t>
            </a:r>
            <a:endParaRPr lang="en-US" sz="4800" b="1" i="1" u="sng" kern="100" dirty="0">
              <a:solidFill>
                <a:srgbClr val="1642C5">
                  <a:lumMod val="50000"/>
                </a:srgbClr>
              </a:solidFill>
              <a:latin typeface="Arial Narrow" pitchFamily="34" charset="0"/>
              <a:ea typeface="Calibri"/>
              <a:cs typeface="Arial"/>
              <a:sym typeface="Arial"/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300338"/>
              </p:ext>
            </p:extLst>
          </p:nvPr>
        </p:nvGraphicFramePr>
        <p:xfrm>
          <a:off x="1333527" y="1409717"/>
          <a:ext cx="9448814" cy="777240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240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89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872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885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42772">
                <a:tc row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Input Layer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Covariates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Sample Number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Temperature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80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Weight of additive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Casting weight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Number of Units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380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Rescaling Method for Covariates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Adjusted normalized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2772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Hidden Layer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Number of Units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Activation Function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Softmax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2772">
                <a:tc row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Output Layer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Dependent Variables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Average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Number of Units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9380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Rescaling Method for Scale Dependents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Adjusted normalized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427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Activation Function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Identity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9734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Error Function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RMSE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932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" y="304800"/>
            <a:ext cx="10781120" cy="9677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مجموعة 7"/>
          <p:cNvGrpSpPr/>
          <p:nvPr/>
        </p:nvGrpSpPr>
        <p:grpSpPr>
          <a:xfrm>
            <a:off x="11156882" y="1264580"/>
            <a:ext cx="1201884" cy="7757844"/>
            <a:chOff x="10165925" y="4656398"/>
            <a:chExt cx="971025" cy="4403712"/>
          </a:xfrm>
        </p:grpSpPr>
        <p:sp>
          <p:nvSpPr>
            <p:cNvPr id="9" name="Rectangle 26">
              <a:extLst>
                <a:ext uri="{FF2B5EF4-FFF2-40B4-BE49-F238E27FC236}">
                  <a16:creationId xmlns="" xmlns:a16="http://schemas.microsoft.com/office/drawing/2014/main" id="{E13DA026-50C9-49DE-A76D-5FE44369AC2D}"/>
                </a:ext>
              </a:extLst>
            </p:cNvPr>
            <p:cNvSpPr/>
            <p:nvPr/>
          </p:nvSpPr>
          <p:spPr>
            <a:xfrm>
              <a:off x="10165924" y="4656401"/>
              <a:ext cx="326573" cy="4403709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137160" tIns="68580" rIns="137160" bIns="68580" rtlCol="0" anchor="ctr"/>
            <a:lstStyle/>
            <a:p>
              <a:pPr algn="ctr" defTabSz="913672"/>
              <a:endParaRPr lang="en-US" kern="0">
                <a:solidFill>
                  <a:srgbClr val="1D779F"/>
                </a:solidFill>
                <a:latin typeface="Calibri"/>
              </a:endParaRPr>
            </a:p>
          </p:txBody>
        </p:sp>
        <p:sp>
          <p:nvSpPr>
            <p:cNvPr id="10" name="Left Brace 27">
              <a:extLst>
                <a:ext uri="{FF2B5EF4-FFF2-40B4-BE49-F238E27FC236}">
                  <a16:creationId xmlns="" xmlns:a16="http://schemas.microsoft.com/office/drawing/2014/main" id="{73BD8EE2-ED88-4DC6-A611-5325365B5A89}"/>
                </a:ext>
              </a:extLst>
            </p:cNvPr>
            <p:cNvSpPr/>
            <p:nvPr/>
          </p:nvSpPr>
          <p:spPr>
            <a:xfrm flipH="1">
              <a:off x="10636343" y="4656398"/>
              <a:ext cx="500607" cy="4403712"/>
            </a:xfrm>
            <a:prstGeom prst="leftBrace">
              <a:avLst>
                <a:gd name="adj1" fmla="val 40641"/>
                <a:gd name="adj2" fmla="val 48473"/>
              </a:avLst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ysDash"/>
            </a:ln>
            <a:effectLst/>
          </p:spPr>
          <p:txBody>
            <a:bodyPr lIns="137160" tIns="68580" rIns="137160" bIns="68580" rtlCol="0" anchor="ctr"/>
            <a:lstStyle/>
            <a:p>
              <a:pPr algn="ctr" defTabSz="913672"/>
              <a:endParaRPr lang="en-US" kern="0" dirty="0">
                <a:solidFill>
                  <a:srgbClr val="1D779F"/>
                </a:solidFill>
                <a:latin typeface="Calibri"/>
              </a:endParaRPr>
            </a:p>
          </p:txBody>
        </p:sp>
      </p:grpSp>
      <p:sp>
        <p:nvSpPr>
          <p:cNvPr id="11" name="مستطيل 10"/>
          <p:cNvSpPr/>
          <p:nvPr/>
        </p:nvSpPr>
        <p:spPr>
          <a:xfrm>
            <a:off x="11523750" y="3848223"/>
            <a:ext cx="7037096" cy="2308326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Neural Network </a:t>
            </a:r>
          </a:p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Diagram</a:t>
            </a:r>
          </a:p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 for ANN3 model</a:t>
            </a:r>
          </a:p>
        </p:txBody>
      </p:sp>
    </p:spTree>
    <p:extLst>
      <p:ext uri="{BB962C8B-B14F-4D97-AF65-F5344CB8AC3E}">
        <p14:creationId xmlns:p14="http://schemas.microsoft.com/office/powerpoint/2010/main" val="72466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 rot="10800000">
            <a:off x="323111" y="115874"/>
            <a:ext cx="13697730" cy="998063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rtlCol="0" anchor="ctr"/>
          <a:lstStyle/>
          <a:p>
            <a:pPr algn="ctr" defTabSz="1828618">
              <a:buClr>
                <a:srgbClr val="000000"/>
              </a:buClr>
            </a:pPr>
            <a:endParaRPr lang="en-US" sz="3000" kern="0">
              <a:solidFill>
                <a:prstClr val="white"/>
              </a:solidFill>
              <a:sym typeface="Arial"/>
            </a:endParaRPr>
          </a:p>
        </p:txBody>
      </p:sp>
      <p:grpSp>
        <p:nvGrpSpPr>
          <p:cNvPr id="12" name="مجموعة 11"/>
          <p:cNvGrpSpPr/>
          <p:nvPr/>
        </p:nvGrpSpPr>
        <p:grpSpPr>
          <a:xfrm rot="16200000" flipV="1">
            <a:off x="298490" y="69458"/>
            <a:ext cx="1981200" cy="1993824"/>
            <a:chOff x="10792211" y="4663246"/>
            <a:chExt cx="1257302" cy="1303294"/>
          </a:xfrm>
          <a:solidFill>
            <a:srgbClr val="000000"/>
          </a:solidFill>
        </p:grpSpPr>
        <p:sp>
          <p:nvSpPr>
            <p:cNvPr id="13" name="Right Triangle 78"/>
            <p:cNvSpPr/>
            <p:nvPr/>
          </p:nvSpPr>
          <p:spPr>
            <a:xfrm rot="16200000">
              <a:off x="10769217" y="4686242"/>
              <a:ext cx="1303291" cy="1257300"/>
            </a:xfrm>
            <a:prstGeom prst="rtTriangle">
              <a:avLst/>
            </a:prstGeom>
            <a:grpFill/>
            <a:ln>
              <a:noFill/>
            </a:ln>
            <a:effectLst>
              <a:outerShdw blurRad="215900" dist="38100" dir="5400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61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4" name="Right Triangle 79"/>
            <p:cNvSpPr/>
            <p:nvPr/>
          </p:nvSpPr>
          <p:spPr>
            <a:xfrm rot="5400000">
              <a:off x="11998021" y="4663828"/>
              <a:ext cx="52073" cy="509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61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sp>
          <p:nvSpPr>
            <p:cNvPr id="15" name="Right Triangle 80"/>
            <p:cNvSpPr/>
            <p:nvPr/>
          </p:nvSpPr>
          <p:spPr>
            <a:xfrm rot="5400000">
              <a:off x="10795552" y="5905651"/>
              <a:ext cx="57548" cy="6423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61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14478000" y="4206270"/>
            <a:ext cx="3810000" cy="1569660"/>
          </a:xfrm>
          <a:prstGeom prst="rect">
            <a:avLst/>
          </a:prstGeom>
        </p:spPr>
        <p:txBody>
          <a:bodyPr wrap="square" lIns="91388" tIns="45694" rIns="91388" bIns="45694">
            <a:spAutoFit/>
          </a:bodyPr>
          <a:lstStyle/>
          <a:p>
            <a:pPr defTabSz="1828618">
              <a:buClr>
                <a:srgbClr val="000000"/>
              </a:buClr>
            </a:pPr>
            <a:r>
              <a:rPr lang="en-US" sz="4800" b="1" i="1" u="sng" kern="0" dirty="0">
                <a:solidFill>
                  <a:srgbClr val="000000"/>
                </a:solidFill>
                <a:cs typeface="Arial"/>
                <a:sym typeface="Arial"/>
              </a:rPr>
              <a:t>Parameter</a:t>
            </a:r>
            <a:endParaRPr lang="ar-SA" sz="4800" b="1" i="1" u="sng" kern="0" dirty="0">
              <a:solidFill>
                <a:srgbClr val="000000"/>
              </a:solidFill>
              <a:sym typeface="Arial"/>
            </a:endParaRPr>
          </a:p>
          <a:p>
            <a:pPr defTabSz="1828618">
              <a:buClr>
                <a:srgbClr val="000000"/>
              </a:buClr>
            </a:pPr>
            <a:r>
              <a:rPr lang="en-US" sz="4800" b="1" i="1" u="sng" kern="0" dirty="0">
                <a:solidFill>
                  <a:srgbClr val="000000"/>
                </a:solidFill>
                <a:cs typeface="Arial"/>
                <a:sym typeface="Arial"/>
              </a:rPr>
              <a:t> Estimates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08" y="338238"/>
            <a:ext cx="13088940" cy="937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78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9243" y="266733"/>
            <a:ext cx="17389566" cy="490656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9020" y="5400963"/>
            <a:ext cx="9182988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85409" y="5400963"/>
            <a:ext cx="8049974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graphicFrame>
        <p:nvGraphicFramePr>
          <p:cNvPr id="27" name="Chart 1"/>
          <p:cNvGraphicFramePr/>
          <p:nvPr>
            <p:extLst>
              <p:ext uri="{D42A27DB-BD31-4B8C-83A1-F6EECF244321}">
                <p14:modId xmlns:p14="http://schemas.microsoft.com/office/powerpoint/2010/main" val="2913613173"/>
              </p:ext>
            </p:extLst>
          </p:nvPr>
        </p:nvGraphicFramePr>
        <p:xfrm>
          <a:off x="469041" y="5400963"/>
          <a:ext cx="8979786" cy="433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"/>
          <p:cNvGraphicFramePr/>
          <p:nvPr>
            <p:extLst>
              <p:ext uri="{D42A27DB-BD31-4B8C-83A1-F6EECF244321}">
                <p14:modId xmlns:p14="http://schemas.microsoft.com/office/powerpoint/2010/main" val="259170978"/>
              </p:ext>
            </p:extLst>
          </p:nvPr>
        </p:nvGraphicFramePr>
        <p:xfrm>
          <a:off x="668368" y="5548446"/>
          <a:ext cx="897978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"/>
          <p:cNvGraphicFramePr/>
          <p:nvPr>
            <p:extLst>
              <p:ext uri="{D42A27DB-BD31-4B8C-83A1-F6EECF244321}">
                <p14:modId xmlns:p14="http://schemas.microsoft.com/office/powerpoint/2010/main" val="335678878"/>
              </p:ext>
            </p:extLst>
          </p:nvPr>
        </p:nvGraphicFramePr>
        <p:xfrm>
          <a:off x="9982200" y="5600700"/>
          <a:ext cx="7696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مخطط 17" title="Sampling Time"/>
          <p:cNvGraphicFramePr/>
          <p:nvPr>
            <p:extLst>
              <p:ext uri="{D42A27DB-BD31-4B8C-83A1-F6EECF244321}">
                <p14:modId xmlns:p14="http://schemas.microsoft.com/office/powerpoint/2010/main" val="1422859801"/>
              </p:ext>
            </p:extLst>
          </p:nvPr>
        </p:nvGraphicFramePr>
        <p:xfrm>
          <a:off x="708519" y="365178"/>
          <a:ext cx="17126838" cy="4709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7618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" grpId="0" animBg="1"/>
      <p:bldGraphic spid="27" grpId="0">
        <p:bldAsOne/>
      </p:bldGraphic>
      <p:bldGraphic spid="13" grpId="0">
        <p:bldAsOne/>
      </p:bldGraphic>
      <p:bldGraphic spid="16" grpId="0">
        <p:bldAsOne/>
      </p:bldGraphic>
      <p:bldGraphic spid="18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C68D0A2F-491B-BFA9-0F93-6D3198E73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>
            <a:extLst>
              <a:ext uri="{FF2B5EF4-FFF2-40B4-BE49-F238E27FC236}">
                <a16:creationId xmlns="" xmlns:a16="http://schemas.microsoft.com/office/drawing/2014/main" id="{59F91738-1D59-94D5-A4E5-6E6DA01682C0}"/>
              </a:ext>
            </a:extLst>
          </p:cNvPr>
          <p:cNvSpPr/>
          <p:nvPr/>
        </p:nvSpPr>
        <p:spPr>
          <a:xfrm>
            <a:off x="152400" y="3982657"/>
            <a:ext cx="18135600" cy="1846643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en-GB" sz="5400" b="1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Performance Analysis of ANN4 Model                   </a:t>
            </a:r>
          </a:p>
          <a:p>
            <a:pPr algn="ctr" defTabSz="1828618">
              <a:buClr>
                <a:srgbClr val="000000"/>
              </a:buClr>
            </a:pPr>
            <a:endParaRPr lang="en-GB" sz="5400" b="1" kern="0" dirty="0">
              <a:solidFill>
                <a:srgbClr val="000000"/>
              </a:solidFill>
              <a:latin typeface="Fira Sans Extra Condensed" charset="0"/>
              <a:cs typeface="Fira Sans Extra Condensed" charset="0"/>
              <a:sym typeface="Arial"/>
            </a:endParaRPr>
          </a:p>
        </p:txBody>
      </p:sp>
      <p:sp>
        <p:nvSpPr>
          <p:cNvPr id="2" name="Google Shape;1133;p44">
            <a:extLst>
              <a:ext uri="{FF2B5EF4-FFF2-40B4-BE49-F238E27FC236}">
                <a16:creationId xmlns="" xmlns:a16="http://schemas.microsoft.com/office/drawing/2014/main" id="{7813CA7D-E511-41D8-B78A-303BA68CDACB}"/>
              </a:ext>
            </a:extLst>
          </p:cNvPr>
          <p:cNvSpPr txBox="1"/>
          <p:nvPr/>
        </p:nvSpPr>
        <p:spPr>
          <a:xfrm>
            <a:off x="0" y="7204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Google Shape;1133;p44">
            <a:extLst>
              <a:ext uri="{FF2B5EF4-FFF2-40B4-BE49-F238E27FC236}">
                <a16:creationId xmlns="" xmlns:a16="http://schemas.microsoft.com/office/drawing/2014/main" id="{17FC4F1A-BD37-B110-0E5F-B2B527EB6936}"/>
              </a:ext>
            </a:extLst>
          </p:cNvPr>
          <p:cNvSpPr txBox="1"/>
          <p:nvPr/>
        </p:nvSpPr>
        <p:spPr>
          <a:xfrm>
            <a:off x="-36095" y="9715501"/>
            <a:ext cx="18288000" cy="564295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chemeClr val="accent1">
                  <a:lumMod val="50000"/>
                </a:schemeClr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4308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>
            <a:extLst>
              <a:ext uri="{FF2B5EF4-FFF2-40B4-BE49-F238E27FC236}">
                <a16:creationId xmlns="" xmlns:a16="http://schemas.microsoft.com/office/drawing/2014/main" id="{DAF05FA1-3ABA-4FED-BDE9-B8D7F1A42933}"/>
              </a:ext>
            </a:extLst>
          </p:cNvPr>
          <p:cNvGrpSpPr/>
          <p:nvPr/>
        </p:nvGrpSpPr>
        <p:grpSpPr>
          <a:xfrm>
            <a:off x="247697" y="728255"/>
            <a:ext cx="10572738" cy="8506326"/>
            <a:chOff x="3286538" y="1537251"/>
            <a:chExt cx="2802835" cy="3511827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5" name="Group 32">
              <a:extLst>
                <a:ext uri="{FF2B5EF4-FFF2-40B4-BE49-F238E27FC236}">
                  <a16:creationId xmlns="" xmlns:a16="http://schemas.microsoft.com/office/drawing/2014/main" id="{9CA7FD84-5161-4308-BFA6-77B0BA74EF21}"/>
                </a:ext>
              </a:extLst>
            </p:cNvPr>
            <p:cNvGrpSpPr/>
            <p:nvPr/>
          </p:nvGrpSpPr>
          <p:grpSpPr>
            <a:xfrm>
              <a:off x="3425687" y="1537251"/>
              <a:ext cx="2663686" cy="3511827"/>
              <a:chOff x="3425687" y="1537251"/>
              <a:chExt cx="2663686" cy="3511827"/>
            </a:xfrm>
            <a:grpFill/>
          </p:grpSpPr>
          <p:sp>
            <p:nvSpPr>
              <p:cNvPr id="7" name="Rectangle 23">
                <a:extLst>
                  <a:ext uri="{FF2B5EF4-FFF2-40B4-BE49-F238E27FC236}">
                    <a16:creationId xmlns="" xmlns:a16="http://schemas.microsoft.com/office/drawing/2014/main" id="{522FD308-F340-4D85-B97D-74398ADCB81D}"/>
                  </a:ext>
                </a:extLst>
              </p:cNvPr>
              <p:cNvSpPr/>
              <p:nvPr/>
            </p:nvSpPr>
            <p:spPr>
              <a:xfrm>
                <a:off x="3425687" y="1550504"/>
                <a:ext cx="2637182" cy="347207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733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8" name="Rectangle 25">
                <a:extLst>
                  <a:ext uri="{FF2B5EF4-FFF2-40B4-BE49-F238E27FC236}">
                    <a16:creationId xmlns="" xmlns:a16="http://schemas.microsoft.com/office/drawing/2014/main" id="{FC175B30-0C56-4658-B742-FDA3B68E2AB3}"/>
                  </a:ext>
                </a:extLst>
              </p:cNvPr>
              <p:cNvSpPr/>
              <p:nvPr/>
            </p:nvSpPr>
            <p:spPr>
              <a:xfrm>
                <a:off x="4631634" y="1537251"/>
                <a:ext cx="1457739" cy="35118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733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9" name="Rectangle 26">
                <a:extLst>
                  <a:ext uri="{FF2B5EF4-FFF2-40B4-BE49-F238E27FC236}">
                    <a16:creationId xmlns="" xmlns:a16="http://schemas.microsoft.com/office/drawing/2014/main" id="{4A10D2C5-77F7-4A18-8E7F-D4CDDD12D37D}"/>
                  </a:ext>
                </a:extLst>
              </p:cNvPr>
              <p:cNvSpPr/>
              <p:nvPr/>
            </p:nvSpPr>
            <p:spPr>
              <a:xfrm>
                <a:off x="3571460" y="1689651"/>
                <a:ext cx="2437110" cy="3243431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733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  <p:sp>
          <p:nvSpPr>
            <p:cNvPr id="6" name="Oval 22">
              <a:extLst>
                <a:ext uri="{FF2B5EF4-FFF2-40B4-BE49-F238E27FC236}">
                  <a16:creationId xmlns="" xmlns:a16="http://schemas.microsoft.com/office/drawing/2014/main" id="{1EB2D310-8163-409D-BD54-96BCC2BE5DCA}"/>
                </a:ext>
              </a:extLst>
            </p:cNvPr>
            <p:cNvSpPr/>
            <p:nvPr/>
          </p:nvSpPr>
          <p:spPr>
            <a:xfrm>
              <a:off x="3286538" y="3173895"/>
              <a:ext cx="212035" cy="225286"/>
            </a:xfrm>
            <a:prstGeom prst="irregularSeal1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733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</p:grp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14384"/>
              </p:ext>
            </p:extLst>
          </p:nvPr>
        </p:nvGraphicFramePr>
        <p:xfrm>
          <a:off x="1593609" y="1333619"/>
          <a:ext cx="8617218" cy="7315226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21770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93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770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137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7550">
                <a:tc rowSpan="6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Input Layer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Covariates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Sample Number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7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Temperature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0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Weight of additive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7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Casting weight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5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Units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4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909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Rescaling Method for Covariates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Adjusted normalized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510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Hidden Layer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Number of </a:t>
                      </a:r>
                      <a:r>
                        <a:rPr lang="en-US" sz="1800" kern="100" dirty="0" err="1">
                          <a:effectLst/>
                        </a:rPr>
                        <a:t>Units</a:t>
                      </a:r>
                      <a:r>
                        <a:rPr lang="en-US" sz="1800" kern="100" baseline="30000" dirty="0" err="1">
                          <a:effectLst/>
                        </a:rPr>
                        <a:t>a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12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7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Activation Function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Exponential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7550"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Output Layer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Dependent Variables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Average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5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Number of Units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8909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Rescaling Method for Scale Dependents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Adjusted normalized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35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Activation Function</a:t>
                      </a:r>
                      <a:endParaRPr lang="en-US" sz="1800" kern="1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Identity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84990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a. Excluding the intercept unit </a:t>
                      </a:r>
                      <a:endParaRPr lang="en-US" sz="1800" kern="1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" name="مستطيل 10"/>
          <p:cNvSpPr/>
          <p:nvPr/>
        </p:nvSpPr>
        <p:spPr>
          <a:xfrm>
            <a:off x="10972800" y="3982500"/>
            <a:ext cx="6924128" cy="1791260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Network Information </a:t>
            </a:r>
          </a:p>
          <a:p>
            <a:pPr marL="456832" algn="ctr" defTabSz="1827338">
              <a:lnSpc>
                <a:spcPct val="115000"/>
              </a:lnSpc>
              <a:buClr>
                <a:srgbClr val="000000"/>
              </a:buClr>
            </a:pP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for ANN</a:t>
            </a:r>
            <a:r>
              <a:rPr lang="ar-SA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sym typeface="Arial"/>
              </a:rPr>
              <a:t>4</a:t>
            </a:r>
            <a:r>
              <a:rPr lang="en-US" sz="4800" b="1" i="1" u="sng" kern="100" dirty="0">
                <a:solidFill>
                  <a:srgbClr val="1642C5">
                    <a:lumMod val="50000"/>
                  </a:srgbClr>
                </a:solidFill>
                <a:latin typeface="Arial Narrow" pitchFamily="34" charset="0"/>
                <a:cs typeface="Arial"/>
                <a:sym typeface="Arial"/>
              </a:rPr>
              <a:t> model</a:t>
            </a:r>
            <a:endParaRPr lang="en-US" sz="4800" b="1" i="1" u="sng" kern="100" dirty="0">
              <a:solidFill>
                <a:srgbClr val="1642C5">
                  <a:lumMod val="50000"/>
                </a:srgbClr>
              </a:solidFill>
              <a:latin typeface="Arial Narrow" pitchFamily="34" charset="0"/>
              <a:ea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71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"/>
            <a:ext cx="1121895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مجموعة 4"/>
          <p:cNvGrpSpPr/>
          <p:nvPr/>
        </p:nvGrpSpPr>
        <p:grpSpPr>
          <a:xfrm>
            <a:off x="11452740" y="1237646"/>
            <a:ext cx="1201884" cy="7757844"/>
            <a:chOff x="10165925" y="4656398"/>
            <a:chExt cx="971025" cy="4403712"/>
          </a:xfrm>
        </p:grpSpPr>
        <p:sp>
          <p:nvSpPr>
            <p:cNvPr id="6" name="Rectangle 26">
              <a:extLst>
                <a:ext uri="{FF2B5EF4-FFF2-40B4-BE49-F238E27FC236}">
                  <a16:creationId xmlns="" xmlns:a16="http://schemas.microsoft.com/office/drawing/2014/main" id="{E13DA026-50C9-49DE-A76D-5FE44369AC2D}"/>
                </a:ext>
              </a:extLst>
            </p:cNvPr>
            <p:cNvSpPr/>
            <p:nvPr/>
          </p:nvSpPr>
          <p:spPr>
            <a:xfrm>
              <a:off x="10165924" y="4656401"/>
              <a:ext cx="326573" cy="4403709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137160" tIns="68580" rIns="137160" bIns="68580" rtlCol="0" anchor="ctr"/>
            <a:lstStyle/>
            <a:p>
              <a:pPr algn="ctr" defTabSz="913672"/>
              <a:endParaRPr lang="en-US" kern="0">
                <a:solidFill>
                  <a:srgbClr val="1D779F"/>
                </a:solidFill>
                <a:latin typeface="Calibri"/>
              </a:endParaRPr>
            </a:p>
          </p:txBody>
        </p:sp>
        <p:sp>
          <p:nvSpPr>
            <p:cNvPr id="7" name="Left Brace 27">
              <a:extLst>
                <a:ext uri="{FF2B5EF4-FFF2-40B4-BE49-F238E27FC236}">
                  <a16:creationId xmlns="" xmlns:a16="http://schemas.microsoft.com/office/drawing/2014/main" id="{73BD8EE2-ED88-4DC6-A611-5325365B5A89}"/>
                </a:ext>
              </a:extLst>
            </p:cNvPr>
            <p:cNvSpPr/>
            <p:nvPr/>
          </p:nvSpPr>
          <p:spPr>
            <a:xfrm flipH="1">
              <a:off x="10636343" y="4656398"/>
              <a:ext cx="500607" cy="4403712"/>
            </a:xfrm>
            <a:prstGeom prst="leftBrace">
              <a:avLst>
                <a:gd name="adj1" fmla="val 40641"/>
                <a:gd name="adj2" fmla="val 48473"/>
              </a:avLst>
            </a:prstGeom>
            <a:noFill/>
            <a:ln w="9525" cap="flat" cmpd="sng" algn="ctr">
              <a:solidFill>
                <a:sysClr val="window" lastClr="FFFFFF">
                  <a:lumMod val="50000"/>
                </a:sysClr>
              </a:solidFill>
              <a:prstDash val="sysDash"/>
            </a:ln>
            <a:effectLst/>
          </p:spPr>
          <p:txBody>
            <a:bodyPr lIns="137160" tIns="68580" rIns="137160" bIns="68580" rtlCol="0" anchor="ctr"/>
            <a:lstStyle/>
            <a:p>
              <a:pPr algn="ctr" defTabSz="913672"/>
              <a:endParaRPr lang="en-US" kern="0" dirty="0">
                <a:solidFill>
                  <a:srgbClr val="1D779F"/>
                </a:solidFill>
                <a:latin typeface="Calibri"/>
              </a:endParaRPr>
            </a:p>
          </p:txBody>
        </p:sp>
      </p:grpSp>
      <p:sp>
        <p:nvSpPr>
          <p:cNvPr id="8" name="مستطيل 7"/>
          <p:cNvSpPr/>
          <p:nvPr/>
        </p:nvSpPr>
        <p:spPr>
          <a:xfrm>
            <a:off x="11523750" y="3848223"/>
            <a:ext cx="7037096" cy="2308326"/>
          </a:xfrm>
          <a:prstGeom prst="rect">
            <a:avLst/>
          </a:prstGeom>
        </p:spPr>
        <p:txBody>
          <a:bodyPr wrap="square" lIns="91370" tIns="45686" rIns="91370" bIns="45686">
            <a:spAutoFit/>
          </a:bodyPr>
          <a:lstStyle/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Neural Network </a:t>
            </a:r>
          </a:p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Diagram</a:t>
            </a:r>
          </a:p>
          <a:p>
            <a:pPr algn="ctr" defTabSz="913672"/>
            <a:r>
              <a:rPr lang="en-US" sz="4800" b="1" u="sng" kern="0" dirty="0">
                <a:solidFill>
                  <a:srgbClr val="4F81BD">
                    <a:lumMod val="50000"/>
                  </a:srgbClr>
                </a:solidFill>
              </a:rPr>
              <a:t> for ANN4 model</a:t>
            </a:r>
          </a:p>
        </p:txBody>
      </p:sp>
    </p:spTree>
    <p:extLst>
      <p:ext uri="{BB962C8B-B14F-4D97-AF65-F5344CB8AC3E}">
        <p14:creationId xmlns:p14="http://schemas.microsoft.com/office/powerpoint/2010/main" val="161250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p20"/>
          <p:cNvSpPr/>
          <p:nvPr/>
        </p:nvSpPr>
        <p:spPr>
          <a:xfrm>
            <a:off x="13081776" y="4738254"/>
            <a:ext cx="3462000" cy="10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9892" tIns="182742" rIns="548276" bIns="182742" anchor="ctr" anchorCtr="0">
            <a:noAutofit/>
          </a:bodyPr>
          <a:lstStyle/>
          <a:p>
            <a:pPr algn="r" defTabSz="1828618">
              <a:buClr>
                <a:srgbClr val="000000"/>
              </a:buClr>
              <a:buSzPts val="1100"/>
            </a:pPr>
            <a:endParaRPr sz="2400" kern="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9" name="Google Shape;1109;p20"/>
          <p:cNvSpPr txBox="1"/>
          <p:nvPr/>
        </p:nvSpPr>
        <p:spPr>
          <a:xfrm>
            <a:off x="9637472" y="4382852"/>
            <a:ext cx="7467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defTabSz="1828618">
              <a:buClr>
                <a:srgbClr val="000000"/>
              </a:buClr>
            </a:pPr>
            <a:r>
              <a:rPr lang="en-US" sz="2400" b="1" kern="0" dirty="0">
                <a:solidFill>
                  <a:srgbClr val="2A8BFD"/>
                </a:solidFill>
                <a:ea typeface="Fira Sans Extra Condensed"/>
                <a:cs typeface="Fira Sans Extra Condensed"/>
                <a:sym typeface="Fira Sans Extra Condensed"/>
              </a:rPr>
              <a:t>ML techniques are needed for dynamic production and consistent quality.</a:t>
            </a:r>
          </a:p>
        </p:txBody>
      </p:sp>
      <p:sp>
        <p:nvSpPr>
          <p:cNvPr id="1110" name="Google Shape;1110;p20"/>
          <p:cNvSpPr txBox="1"/>
          <p:nvPr/>
        </p:nvSpPr>
        <p:spPr>
          <a:xfrm>
            <a:off x="9637472" y="3000112"/>
            <a:ext cx="7086600" cy="1139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defTabSz="13707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altLang="en-US" sz="2400" kern="0" dirty="0">
              <a:solidFill>
                <a:srgbClr val="000000"/>
              </a:solidFill>
              <a:cs typeface="Arial" pitchFamily="34" charset="0"/>
              <a:sym typeface="Arial"/>
            </a:endParaRPr>
          </a:p>
        </p:txBody>
      </p:sp>
      <p:sp>
        <p:nvSpPr>
          <p:cNvPr id="1111" name="Google Shape;1111;p20"/>
          <p:cNvSpPr txBox="1"/>
          <p:nvPr/>
        </p:nvSpPr>
        <p:spPr>
          <a:xfrm>
            <a:off x="9671552" y="7171652"/>
            <a:ext cx="7516056" cy="13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defTabSz="1828618">
              <a:buClr>
                <a:srgbClr val="000000"/>
              </a:buClr>
            </a:pPr>
            <a:r>
              <a:rPr lang="en-US" sz="2400" b="1" kern="0" dirty="0">
                <a:solidFill>
                  <a:srgbClr val="888888"/>
                </a:solidFill>
                <a:ea typeface="Fira Sans Extra Condensed"/>
                <a:cs typeface="Fira Sans Extra Condensed"/>
                <a:sym typeface="Fira Sans Extra Condensed"/>
              </a:rPr>
              <a:t>Growing data volume requires advanced anomaly detection and better tech integration.</a:t>
            </a:r>
          </a:p>
        </p:txBody>
      </p:sp>
      <p:sp>
        <p:nvSpPr>
          <p:cNvPr id="1112" name="Google Shape;1112;p20"/>
          <p:cNvSpPr txBox="1"/>
          <p:nvPr/>
        </p:nvSpPr>
        <p:spPr>
          <a:xfrm>
            <a:off x="9671552" y="5749852"/>
            <a:ext cx="7333152" cy="1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42" tIns="182742" rIns="182742" bIns="182742" anchor="ctr" anchorCtr="0">
            <a:noAutofit/>
          </a:bodyPr>
          <a:lstStyle/>
          <a:p>
            <a:pPr defTabSz="1828618">
              <a:buClr>
                <a:srgbClr val="000000"/>
              </a:buClr>
            </a:pPr>
            <a:r>
              <a:rPr lang="en-US" sz="2400" b="1" kern="0" dirty="0">
                <a:solidFill>
                  <a:srgbClr val="434343"/>
                </a:solidFill>
                <a:ea typeface="Fira Sans Extra Condensed"/>
                <a:cs typeface="Fira Sans Extra Condensed"/>
                <a:sym typeface="Fira Sans Extra Condensed"/>
              </a:rPr>
              <a:t>Traditional QC methods are limited by manual, costly, and reactive measures.</a:t>
            </a:r>
          </a:p>
        </p:txBody>
      </p:sp>
      <p:sp>
        <p:nvSpPr>
          <p:cNvPr id="1113" name="Google Shape;1113;p20"/>
          <p:cNvSpPr/>
          <p:nvPr/>
        </p:nvSpPr>
        <p:spPr>
          <a:xfrm>
            <a:off x="8751176" y="4507952"/>
            <a:ext cx="816600" cy="816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r>
              <a:rPr lang="en" sz="3200" b="1" kern="0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3200"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114" name="Google Shape;1114;p20"/>
          <p:cNvSpPr/>
          <p:nvPr/>
        </p:nvSpPr>
        <p:spPr>
          <a:xfrm>
            <a:off x="8666686" y="3189087"/>
            <a:ext cx="901100" cy="762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r>
              <a:rPr lang="en" sz="3200" b="1" kern="0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3200"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115" name="Google Shape;1115;p20"/>
          <p:cNvSpPr/>
          <p:nvPr/>
        </p:nvSpPr>
        <p:spPr>
          <a:xfrm>
            <a:off x="8714250" y="5918454"/>
            <a:ext cx="816600" cy="816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r>
              <a:rPr lang="en" sz="3200" b="1" kern="0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3200"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116" name="Google Shape;1116;p20"/>
          <p:cNvSpPr/>
          <p:nvPr/>
        </p:nvSpPr>
        <p:spPr>
          <a:xfrm>
            <a:off x="8686526" y="7445052"/>
            <a:ext cx="816600" cy="816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r>
              <a:rPr lang="en" sz="3200" b="1" kern="0" dirty="0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3200"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742043" y="1248489"/>
            <a:ext cx="5900870" cy="923277"/>
          </a:xfrm>
          <a:prstGeom prst="rect">
            <a:avLst/>
          </a:prstGeom>
        </p:spPr>
        <p:txBody>
          <a:bodyPr wrap="none" lIns="91388" tIns="45694" rIns="91388" bIns="45694">
            <a:spAutoFit/>
          </a:bodyPr>
          <a:lstStyle/>
          <a:p>
            <a:pPr algn="ctr" defTabSz="1828618">
              <a:buClr>
                <a:srgbClr val="000000"/>
              </a:buClr>
            </a:pPr>
            <a:r>
              <a:rPr lang="en-US" sz="5400" b="1" u="sng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Problem</a:t>
            </a:r>
            <a:r>
              <a:rPr lang="en-US" sz="5400" b="1" u="sng" kern="0" dirty="0">
                <a:solidFill>
                  <a:srgbClr val="000000"/>
                </a:solidFill>
                <a:cs typeface="Farsi Simple Bold" pitchFamily="2" charset="-78"/>
                <a:sym typeface="Arial"/>
              </a:rPr>
              <a:t> statement</a:t>
            </a:r>
          </a:p>
        </p:txBody>
      </p:sp>
      <p:pic>
        <p:nvPicPr>
          <p:cNvPr id="1028" name="Picture 4" descr="This may contain: a man is looking at a computer screen with gears and lightbulbs on 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25" y="2295704"/>
            <a:ext cx="7930082" cy="76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1">
            <a:extLst>
              <a:ext uri="{FF2B5EF4-FFF2-40B4-BE49-F238E27FC236}">
                <a16:creationId xmlns="" xmlns:a16="http://schemas.microsoft.com/office/drawing/2014/main" id="{C543DD94-9D39-0B8C-5DBA-E575CB64E744}"/>
              </a:ext>
            </a:extLst>
          </p:cNvPr>
          <p:cNvSpPr txBox="1"/>
          <p:nvPr/>
        </p:nvSpPr>
        <p:spPr>
          <a:xfrm>
            <a:off x="9829800" y="2819755"/>
            <a:ext cx="6906304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2400" b="1" kern="0" dirty="0">
                <a:solidFill>
                  <a:schemeClr val="accent1">
                    <a:lumMod val="75000"/>
                  </a:schemeClr>
                </a:solidFill>
                <a:latin typeface="+mn-lt"/>
                <a:ea typeface="Fira Sans Extra Condensed"/>
                <a:cs typeface="Fira Sans Extra Condensed"/>
              </a:rPr>
              <a:t>Industries face challenges in maintaining quality and stability, such as underusing IoT and AI in SPC.</a:t>
            </a:r>
          </a:p>
        </p:txBody>
      </p:sp>
    </p:spTree>
    <p:extLst>
      <p:ext uri="{BB962C8B-B14F-4D97-AF65-F5344CB8AC3E}">
        <p14:creationId xmlns:p14="http://schemas.microsoft.com/office/powerpoint/2010/main" val="170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9" grpId="0"/>
      <p:bldP spid="1110" grpId="0"/>
      <p:bldP spid="1111" grpId="0"/>
      <p:bldP spid="1112" grpId="0"/>
      <p:bldP spid="1113" grpId="0" animBg="1"/>
      <p:bldP spid="1114" grpId="0" animBg="1"/>
      <p:bldP spid="1115" grpId="0" animBg="1"/>
      <p:bldP spid="1116" grpId="0" animBg="1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269808" y="190502"/>
            <a:ext cx="12760392" cy="9814040"/>
            <a:chOff x="1380161" y="-5067671"/>
            <a:chExt cx="13110810" cy="9509213"/>
          </a:xfrm>
        </p:grpSpPr>
        <p:sp>
          <p:nvSpPr>
            <p:cNvPr id="3" name="Oval 15"/>
            <p:cNvSpPr/>
            <p:nvPr/>
          </p:nvSpPr>
          <p:spPr>
            <a:xfrm>
              <a:off x="1864352" y="4345290"/>
              <a:ext cx="1443790" cy="962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</a:pPr>
              <a:endPara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Round Same Side Corner Rectangle 16"/>
            <p:cNvSpPr/>
            <p:nvPr/>
          </p:nvSpPr>
          <p:spPr>
            <a:xfrm rot="10800000">
              <a:off x="1554745" y="-5067671"/>
              <a:ext cx="12936226" cy="924748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</a:pPr>
              <a:endPara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Freeform 17"/>
            <p:cNvSpPr/>
            <p:nvPr/>
          </p:nvSpPr>
          <p:spPr>
            <a:xfrm>
              <a:off x="1380161" y="2982637"/>
              <a:ext cx="2412177" cy="1325578"/>
            </a:xfrm>
            <a:prstGeom prst="corner">
              <a:avLst>
                <a:gd name="adj1" fmla="val 22924"/>
                <a:gd name="adj2" fmla="val 2349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</a:pPr>
              <a:endParaRPr lang="en-U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" name="مستطيل 6"/>
          <p:cNvSpPr/>
          <p:nvPr/>
        </p:nvSpPr>
        <p:spPr>
          <a:xfrm>
            <a:off x="13335000" y="3467100"/>
            <a:ext cx="3962400" cy="1569660"/>
          </a:xfrm>
          <a:prstGeom prst="rect">
            <a:avLst/>
          </a:prstGeom>
        </p:spPr>
        <p:txBody>
          <a:bodyPr wrap="square" lIns="91388" tIns="45694" rIns="91388" bIns="45694">
            <a:spAutoFit/>
          </a:bodyPr>
          <a:lstStyle/>
          <a:p>
            <a:pPr algn="ctr"/>
            <a:r>
              <a:rPr lang="en-US" sz="4800" b="1" i="1" u="sng" dirty="0"/>
              <a:t>Parameter</a:t>
            </a:r>
            <a:endParaRPr lang="ar-SA" sz="4800" b="1" i="1" u="sng" dirty="0"/>
          </a:p>
          <a:p>
            <a:pPr algn="ctr"/>
            <a:r>
              <a:rPr lang="en-US" sz="4800" b="1" i="1" u="sng" dirty="0"/>
              <a:t> Estimates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61" y="453319"/>
            <a:ext cx="11679546" cy="90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26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9243" y="266733"/>
            <a:ext cx="17389566" cy="490656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9020" y="5400963"/>
            <a:ext cx="9182988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85409" y="5400963"/>
            <a:ext cx="8049974" cy="4333626"/>
          </a:xfrm>
          <a:prstGeom prst="roundRect">
            <a:avLst>
              <a:gd name="adj" fmla="val 3602"/>
            </a:avLst>
          </a:prstGeom>
          <a:solidFill>
            <a:srgbClr val="CCCCCC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7022" tIns="68520" rIns="137022" bIns="68520" rtlCol="0" anchor="ctr"/>
          <a:lstStyle/>
          <a:p>
            <a:pPr algn="ctr" defTabSz="182733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latin typeface="Arial Narrow" panose="020B0604020202020204" pitchFamily="34" charset="0"/>
              <a:cs typeface="Arial Narrow" panose="020B0604020202020204" pitchFamily="34" charset="0"/>
              <a:sym typeface="Arial"/>
            </a:endParaRPr>
          </a:p>
        </p:txBody>
      </p:sp>
      <p:graphicFrame>
        <p:nvGraphicFramePr>
          <p:cNvPr id="27" name="Chart 1"/>
          <p:cNvGraphicFramePr/>
          <p:nvPr>
            <p:extLst>
              <p:ext uri="{D42A27DB-BD31-4B8C-83A1-F6EECF244321}">
                <p14:modId xmlns:p14="http://schemas.microsoft.com/office/powerpoint/2010/main" val="2332259826"/>
              </p:ext>
            </p:extLst>
          </p:nvPr>
        </p:nvGraphicFramePr>
        <p:xfrm>
          <a:off x="469041" y="5400963"/>
          <a:ext cx="8979786" cy="433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"/>
          <p:cNvGraphicFramePr/>
          <p:nvPr>
            <p:extLst>
              <p:ext uri="{D42A27DB-BD31-4B8C-83A1-F6EECF244321}">
                <p14:modId xmlns:p14="http://schemas.microsoft.com/office/powerpoint/2010/main" val="156098597"/>
              </p:ext>
            </p:extLst>
          </p:nvPr>
        </p:nvGraphicFramePr>
        <p:xfrm>
          <a:off x="9982200" y="5600700"/>
          <a:ext cx="7696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1"/>
          <p:cNvGraphicFramePr/>
          <p:nvPr>
            <p:extLst>
              <p:ext uri="{D42A27DB-BD31-4B8C-83A1-F6EECF244321}">
                <p14:modId xmlns:p14="http://schemas.microsoft.com/office/powerpoint/2010/main" val="109033949"/>
              </p:ext>
            </p:extLst>
          </p:nvPr>
        </p:nvGraphicFramePr>
        <p:xfrm>
          <a:off x="685800" y="5600700"/>
          <a:ext cx="88392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1"/>
          <p:cNvGraphicFramePr/>
          <p:nvPr>
            <p:extLst>
              <p:ext uri="{D42A27DB-BD31-4B8C-83A1-F6EECF244321}">
                <p14:modId xmlns:p14="http://schemas.microsoft.com/office/powerpoint/2010/main" val="987731079"/>
              </p:ext>
            </p:extLst>
          </p:nvPr>
        </p:nvGraphicFramePr>
        <p:xfrm>
          <a:off x="9982253" y="5600700"/>
          <a:ext cx="785315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مخطط 10" title="Sampling Time"/>
          <p:cNvGraphicFramePr/>
          <p:nvPr>
            <p:extLst>
              <p:ext uri="{D42A27DB-BD31-4B8C-83A1-F6EECF244321}">
                <p14:modId xmlns:p14="http://schemas.microsoft.com/office/powerpoint/2010/main" val="1338763520"/>
              </p:ext>
            </p:extLst>
          </p:nvPr>
        </p:nvGraphicFramePr>
        <p:xfrm>
          <a:off x="754581" y="463671"/>
          <a:ext cx="17126838" cy="452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29346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" grpId="0" animBg="1"/>
      <p:bldGraphic spid="27" grpId="0">
        <p:bldAsOne/>
      </p:bldGraphic>
      <p:bldGraphic spid="16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>
          <a:extLst>
            <a:ext uri="{FF2B5EF4-FFF2-40B4-BE49-F238E27FC236}">
              <a16:creationId xmlns="" xmlns:a16="http://schemas.microsoft.com/office/drawing/2014/main" id="{53704140-6AFF-6FE8-6A29-D8D418C1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2">
            <a:extLst>
              <a:ext uri="{FF2B5EF4-FFF2-40B4-BE49-F238E27FC236}">
                <a16:creationId xmlns="" xmlns:a16="http://schemas.microsoft.com/office/drawing/2014/main" id="{002F228F-AE29-595E-DEF5-047336CBCC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3543300"/>
            <a:ext cx="6477000" cy="28194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r>
              <a:rPr lang="en-US" sz="5400" i="1" u="sng" dirty="0">
                <a:latin typeface="Fira Sans Extra Condensed" charset="0"/>
                <a:ea typeface="Calibri" panose="020F0502020204030204" pitchFamily="34" charset="0"/>
                <a:cs typeface="Fira Sans Extra Condensed" charset="0"/>
              </a:rPr>
              <a:t>Comparison of RBF models</a:t>
            </a:r>
            <a:endParaRPr sz="5400" i="1" u="sng" dirty="0">
              <a:latin typeface="Fira Sans Extra Condensed" charset="0"/>
              <a:cs typeface="Fira Sans Extra Condensed" charset="0"/>
            </a:endParaRPr>
          </a:p>
        </p:txBody>
      </p:sp>
      <p:graphicFrame>
        <p:nvGraphicFramePr>
          <p:cNvPr id="1095" name="Google Shape;1095;p42">
            <a:extLst>
              <a:ext uri="{FF2B5EF4-FFF2-40B4-BE49-F238E27FC236}">
                <a16:creationId xmlns="" xmlns:a16="http://schemas.microsoft.com/office/drawing/2014/main" id="{F1AF2767-B8A6-03F8-9DA1-59F506E52F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6519873"/>
              </p:ext>
            </p:extLst>
          </p:nvPr>
        </p:nvGraphicFramePr>
        <p:xfrm>
          <a:off x="7725248" y="1227591"/>
          <a:ext cx="9144386" cy="81730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2672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13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641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528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36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ANN 3</a:t>
                      </a:r>
                      <a:endParaRPr lang="en-GB" sz="36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36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ANN 4</a:t>
                      </a:r>
                      <a:endParaRPr lang="en-GB" sz="36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0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Hidden Layers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7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Neurons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H12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H12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0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Hidden Layers Activation Function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Softmax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Exponential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0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Outputs Activation Function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Identity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Identity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7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RMSE Training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0.03832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0.04020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908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RMSE Testing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0.04291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1254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0.04281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1254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07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Training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0.03060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0.03214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578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Testing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0.03532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0.03486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45781926"/>
                  </a:ext>
                </a:extLst>
              </a:tr>
              <a:tr h="65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MSE Training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0.00147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0.00161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00565713"/>
                  </a:ext>
                </a:extLst>
              </a:tr>
              <a:tr h="536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MSE Testing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0.00184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0.00183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30716792"/>
                  </a:ext>
                </a:extLst>
              </a:tr>
              <a:tr h="519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R²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0.21598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A8BFD">
                        <a:alpha val="250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0.15138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9525" cap="flat" cmpd="sng" algn="ctr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55FE5">
                        <a:alpha val="25099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806663"/>
                  </a:ext>
                </a:extLst>
              </a:tr>
            </a:tbl>
          </a:graphicData>
        </a:graphic>
      </p:graphicFrame>
      <p:sp>
        <p:nvSpPr>
          <p:cNvPr id="9" name="Google Shape;1133;p44">
            <a:extLst>
              <a:ext uri="{FF2B5EF4-FFF2-40B4-BE49-F238E27FC236}">
                <a16:creationId xmlns="" xmlns:a16="http://schemas.microsoft.com/office/drawing/2014/main" id="{D2CC564F-F49D-82D8-3C76-4FB939B2E5F7}"/>
              </a:ext>
            </a:extLst>
          </p:cNvPr>
          <p:cNvSpPr txBox="1"/>
          <p:nvPr/>
        </p:nvSpPr>
        <p:spPr>
          <a:xfrm>
            <a:off x="0" y="23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" name="Google Shape;1133;p44">
            <a:extLst>
              <a:ext uri="{FF2B5EF4-FFF2-40B4-BE49-F238E27FC236}">
                <a16:creationId xmlns="" xmlns:a16="http://schemas.microsoft.com/office/drawing/2014/main" id="{C7A1F37F-DCA0-225A-2293-531F5148C1B2}"/>
              </a:ext>
            </a:extLst>
          </p:cNvPr>
          <p:cNvSpPr txBox="1"/>
          <p:nvPr/>
        </p:nvSpPr>
        <p:spPr>
          <a:xfrm>
            <a:off x="0" y="10075313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3861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6" name="Google Shape;336;p21"/>
          <p:cNvGraphicFramePr/>
          <p:nvPr>
            <p:extLst>
              <p:ext uri="{D42A27DB-BD31-4B8C-83A1-F6EECF244321}">
                <p14:modId xmlns:p14="http://schemas.microsoft.com/office/powerpoint/2010/main" val="1453913792"/>
              </p:ext>
            </p:extLst>
          </p:nvPr>
        </p:nvGraphicFramePr>
        <p:xfrm>
          <a:off x="8137343" y="1185711"/>
          <a:ext cx="9349884" cy="798317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9627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30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563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61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6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ANN1</a:t>
                      </a:r>
                      <a:endParaRPr lang="en-GB" sz="36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8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600" b="1" i="0" u="none" strike="noStrike" kern="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ANN3</a:t>
                      </a:r>
                      <a:endParaRPr lang="en-GB" sz="3600" b="1" i="0" u="none" strike="noStrike" kern="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  <a:alpha val="8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Hidden Layers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Neurons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H6, H6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H12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1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Hidden Layers Activation Function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Hyperbolic Tangent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Softmax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41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Outputs Activation Function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Identity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Identity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RMSE Training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0.03805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0.03832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09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RMSE Testing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0.04226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0.04291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Training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0.03058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0.03060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Testing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0.03440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0.03532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1653489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MSE Training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0.00144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0.00147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8259043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MSE Testing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0.00178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0.00184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67805932"/>
                  </a:ext>
                </a:extLst>
              </a:tr>
              <a:tr h="591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R²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0.2354</a:t>
                      </a:r>
                      <a:endParaRPr lang="en-GB" sz="2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0.21598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9547980"/>
                  </a:ext>
                </a:extLst>
              </a:tr>
            </a:tbl>
          </a:graphicData>
        </a:graphic>
      </p:graphicFrame>
      <p:sp>
        <p:nvSpPr>
          <p:cNvPr id="335" name="Google Shape;335;p21"/>
          <p:cNvSpPr txBox="1">
            <a:spLocks noGrp="1"/>
          </p:cNvSpPr>
          <p:nvPr>
            <p:ph type="title"/>
          </p:nvPr>
        </p:nvSpPr>
        <p:spPr>
          <a:xfrm>
            <a:off x="256309" y="1185711"/>
            <a:ext cx="7442640" cy="317943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r>
              <a:rPr lang="en-US" sz="5400" i="1" u="sng" dirty="0">
                <a:solidFill>
                  <a:schemeClr val="tx1"/>
                </a:solidFill>
                <a:latin typeface="Fira Sans Extra Condensed" charset="0"/>
                <a:cs typeface="Fira Sans Extra Condensed" charset="0"/>
              </a:rPr>
              <a:t>Comparison of Optimal MLP and RBF Models</a:t>
            </a:r>
            <a:endParaRPr sz="5400" i="1" u="sng" dirty="0">
              <a:solidFill>
                <a:schemeClr val="tx1"/>
              </a:solidFill>
              <a:latin typeface="Fira Sans Extra Condensed" charset="0"/>
              <a:cs typeface="Fira Sans Extra Condensed" charset="0"/>
            </a:endParaRPr>
          </a:p>
        </p:txBody>
      </p:sp>
      <p:sp>
        <p:nvSpPr>
          <p:cNvPr id="5" name="Google Shape;1133;p44">
            <a:extLst>
              <a:ext uri="{FF2B5EF4-FFF2-40B4-BE49-F238E27FC236}">
                <a16:creationId xmlns="" xmlns:a16="http://schemas.microsoft.com/office/drawing/2014/main" id="{B94767EF-382D-B037-9824-C78661801309}"/>
              </a:ext>
            </a:extLst>
          </p:cNvPr>
          <p:cNvSpPr txBox="1"/>
          <p:nvPr/>
        </p:nvSpPr>
        <p:spPr>
          <a:xfrm>
            <a:off x="0" y="9968039"/>
            <a:ext cx="18288000" cy="31897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" name="Google Shape;1133;p44">
            <a:extLst>
              <a:ext uri="{FF2B5EF4-FFF2-40B4-BE49-F238E27FC236}">
                <a16:creationId xmlns="" xmlns:a16="http://schemas.microsoft.com/office/drawing/2014/main" id="{B9BE29B1-AC79-74BC-AC0A-EC1FC7C62CB1}"/>
              </a:ext>
            </a:extLst>
          </p:cNvPr>
          <p:cNvSpPr txBox="1"/>
          <p:nvPr/>
        </p:nvSpPr>
        <p:spPr>
          <a:xfrm>
            <a:off x="0" y="-13896"/>
            <a:ext cx="18288000" cy="31897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1026" name="Picture 2" descr="No description available.">
            <a:extLst>
              <a:ext uri="{FF2B5EF4-FFF2-40B4-BE49-F238E27FC236}">
                <a16:creationId xmlns="" xmlns:a16="http://schemas.microsoft.com/office/drawing/2014/main" id="{EB4C0C34-86FD-1D7C-1378-A1B76070BA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" r="990"/>
          <a:stretch/>
        </p:blipFill>
        <p:spPr bwMode="auto">
          <a:xfrm>
            <a:off x="284018" y="4846193"/>
            <a:ext cx="7442640" cy="432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70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46">
          <a:extLst>
            <a:ext uri="{FF2B5EF4-FFF2-40B4-BE49-F238E27FC236}">
              <a16:creationId xmlns="" xmlns:a16="http://schemas.microsoft.com/office/drawing/2014/main" id="{12BF13AE-BEC4-97DD-D9F6-51080556E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33;p44">
            <a:extLst>
              <a:ext uri="{FF2B5EF4-FFF2-40B4-BE49-F238E27FC236}">
                <a16:creationId xmlns="" xmlns:a16="http://schemas.microsoft.com/office/drawing/2014/main" id="{37E14F1B-E2F5-9BB1-FAE7-B07104B7E0F6}"/>
              </a:ext>
            </a:extLst>
          </p:cNvPr>
          <p:cNvSpPr txBox="1"/>
          <p:nvPr/>
        </p:nvSpPr>
        <p:spPr>
          <a:xfrm>
            <a:off x="0" y="9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" name="Google Shape;1133;p44">
            <a:extLst>
              <a:ext uri="{FF2B5EF4-FFF2-40B4-BE49-F238E27FC236}">
                <a16:creationId xmlns="" xmlns:a16="http://schemas.microsoft.com/office/drawing/2014/main" id="{A5D570C8-D045-FD73-6AC0-ED03263F4285}"/>
              </a:ext>
            </a:extLst>
          </p:cNvPr>
          <p:cNvSpPr txBox="1"/>
          <p:nvPr/>
        </p:nvSpPr>
        <p:spPr>
          <a:xfrm>
            <a:off x="0" y="10052547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9" name="Google Shape;647;p36">
            <a:extLst>
              <a:ext uri="{FF2B5EF4-FFF2-40B4-BE49-F238E27FC236}">
                <a16:creationId xmlns="" xmlns:a16="http://schemas.microsoft.com/office/drawing/2014/main" id="{70124DFE-AF0E-EE9A-13C2-BB81AC7601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0333" y="876311"/>
            <a:ext cx="9445674" cy="1580702"/>
          </a:xfrm>
          <a:prstGeom prst="rect">
            <a:avLst/>
          </a:prstGeom>
        </p:spPr>
        <p:txBody>
          <a:bodyPr spcFirstLastPara="1" wrap="square" lIns="91418" tIns="91418" rIns="91418" bIns="91418" anchor="ctr" anchorCtr="0">
            <a:noAutofit/>
          </a:bodyPr>
          <a:lstStyle/>
          <a:p>
            <a:pPr algn="ctr"/>
            <a:r>
              <a:rPr lang="en" sz="5400" i="1" kern="1200" dirty="0">
                <a:solidFill>
                  <a:srgbClr val="000000"/>
                </a:solidFill>
              </a:rPr>
              <a:t>Importance analysis for ANN1</a:t>
            </a:r>
            <a:endParaRPr sz="5400" i="1" kern="1200" dirty="0">
              <a:solidFill>
                <a:srgbClr val="000000"/>
              </a:solidFill>
            </a:endParaRPr>
          </a:p>
        </p:txBody>
      </p:sp>
      <p:graphicFrame>
        <p:nvGraphicFramePr>
          <p:cNvPr id="32" name="Google Shape;574;p29">
            <a:extLst>
              <a:ext uri="{FF2B5EF4-FFF2-40B4-BE49-F238E27FC236}">
                <a16:creationId xmlns="" xmlns:a16="http://schemas.microsoft.com/office/drawing/2014/main" id="{E2D99220-9047-201B-9ABA-B035DE3097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528156"/>
              </p:ext>
            </p:extLst>
          </p:nvPr>
        </p:nvGraphicFramePr>
        <p:xfrm>
          <a:off x="1295415" y="3619514"/>
          <a:ext cx="7239002" cy="502920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024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65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69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Importance</a:t>
                      </a:r>
                      <a:b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</a:b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(MLP)</a:t>
                      </a:r>
                      <a:endParaRPr lang="en-GB" sz="24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09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Sampling time</a:t>
                      </a:r>
                      <a:endParaRPr lang="en-GB" sz="24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.237</a:t>
                      </a:r>
                      <a:endParaRPr lang="en-GB" sz="24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  <a:alpha val="82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6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Temperature</a:t>
                      </a:r>
                      <a:endParaRPr lang="en-GB" sz="24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.345</a:t>
                      </a:r>
                      <a:endParaRPr lang="en-GB" sz="24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925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Weight of additive</a:t>
                      </a:r>
                      <a:endParaRPr lang="en-GB" sz="24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.146</a:t>
                      </a:r>
                      <a:endParaRPr lang="en-GB" sz="24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10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Casting weight</a:t>
                      </a:r>
                      <a:endParaRPr lang="en-GB" sz="2400" b="1" kern="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24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.272</a:t>
                      </a:r>
                      <a:endParaRPr lang="en-GB" sz="24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42202426"/>
                  </a:ext>
                </a:extLst>
              </a:tr>
            </a:tbl>
          </a:graphicData>
        </a:graphic>
      </p:graphicFrame>
      <p:grpSp>
        <p:nvGrpSpPr>
          <p:cNvPr id="43" name="Google Shape;648;p36">
            <a:extLst>
              <a:ext uri="{FF2B5EF4-FFF2-40B4-BE49-F238E27FC236}">
                <a16:creationId xmlns="" xmlns:a16="http://schemas.microsoft.com/office/drawing/2014/main" id="{487E6D6B-7B66-7612-92CB-2113CD6E5112}"/>
              </a:ext>
            </a:extLst>
          </p:cNvPr>
          <p:cNvGrpSpPr/>
          <p:nvPr/>
        </p:nvGrpSpPr>
        <p:grpSpPr>
          <a:xfrm>
            <a:off x="15685631" y="1562100"/>
            <a:ext cx="2373786" cy="6022260"/>
            <a:chOff x="7185908" y="637571"/>
            <a:chExt cx="1043700" cy="3068354"/>
          </a:xfrm>
        </p:grpSpPr>
        <p:sp>
          <p:nvSpPr>
            <p:cNvPr id="53" name="Google Shape;649;p36">
              <a:extLst>
                <a:ext uri="{FF2B5EF4-FFF2-40B4-BE49-F238E27FC236}">
                  <a16:creationId xmlns="" xmlns:a16="http://schemas.microsoft.com/office/drawing/2014/main" id="{3FA8E164-C715-BCA3-E07A-B84F3C865422}"/>
                </a:ext>
              </a:extLst>
            </p:cNvPr>
            <p:cNvSpPr/>
            <p:nvPr/>
          </p:nvSpPr>
          <p:spPr>
            <a:xfrm>
              <a:off x="7185908" y="1093525"/>
              <a:ext cx="1043700" cy="26124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Google Shape;650;p36">
              <a:extLst>
                <a:ext uri="{FF2B5EF4-FFF2-40B4-BE49-F238E27FC236}">
                  <a16:creationId xmlns="" xmlns:a16="http://schemas.microsoft.com/office/drawing/2014/main" id="{A981FF9C-B8FB-8CCB-81D6-AD16C3D75052}"/>
                </a:ext>
              </a:extLst>
            </p:cNvPr>
            <p:cNvSpPr txBox="1"/>
            <p:nvPr/>
          </p:nvSpPr>
          <p:spPr>
            <a:xfrm>
              <a:off x="7185908" y="637571"/>
              <a:ext cx="8997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4400" b="1" dirty="0">
                  <a:solidFill>
                    <a:schemeClr val="dk2"/>
                  </a:solidFill>
                  <a:latin typeface="Bebas Neue"/>
                  <a:ea typeface="Bebas Neue"/>
                  <a:cs typeface="Bebas Neue"/>
                  <a:sym typeface="Bebas Neue"/>
                </a:rPr>
                <a:t>100%</a:t>
              </a:r>
              <a:endParaRPr sz="4400" b="1" dirty="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  <p:grpSp>
        <p:nvGrpSpPr>
          <p:cNvPr id="44" name="Google Shape;651;p36">
            <a:extLst>
              <a:ext uri="{FF2B5EF4-FFF2-40B4-BE49-F238E27FC236}">
                <a16:creationId xmlns="" xmlns:a16="http://schemas.microsoft.com/office/drawing/2014/main" id="{F1E03283-0317-010F-C7EB-0DD9AA937995}"/>
              </a:ext>
            </a:extLst>
          </p:cNvPr>
          <p:cNvGrpSpPr/>
          <p:nvPr/>
        </p:nvGrpSpPr>
        <p:grpSpPr>
          <a:xfrm>
            <a:off x="13375066" y="2306375"/>
            <a:ext cx="2814060" cy="5913426"/>
            <a:chOff x="6170005" y="1016772"/>
            <a:chExt cx="1237278" cy="3012903"/>
          </a:xfrm>
        </p:grpSpPr>
        <p:sp>
          <p:nvSpPr>
            <p:cNvPr id="51" name="Google Shape;652;p36">
              <a:extLst>
                <a:ext uri="{FF2B5EF4-FFF2-40B4-BE49-F238E27FC236}">
                  <a16:creationId xmlns="" xmlns:a16="http://schemas.microsoft.com/office/drawing/2014/main" id="{2DF05E35-D994-9277-4B07-A81316183953}"/>
                </a:ext>
              </a:extLst>
            </p:cNvPr>
            <p:cNvSpPr/>
            <p:nvPr/>
          </p:nvSpPr>
          <p:spPr>
            <a:xfrm>
              <a:off x="6363583" y="1417275"/>
              <a:ext cx="1043700" cy="2612400"/>
            </a:xfrm>
            <a:prstGeom prst="can">
              <a:avLst>
                <a:gd name="adj" fmla="val 25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" name="Google Shape;653;p36">
              <a:extLst>
                <a:ext uri="{FF2B5EF4-FFF2-40B4-BE49-F238E27FC236}">
                  <a16:creationId xmlns="" xmlns:a16="http://schemas.microsoft.com/office/drawing/2014/main" id="{AB74BB5D-C814-7F59-6808-095AC6B1CAF2}"/>
                </a:ext>
              </a:extLst>
            </p:cNvPr>
            <p:cNvSpPr txBox="1"/>
            <p:nvPr/>
          </p:nvSpPr>
          <p:spPr>
            <a:xfrm>
              <a:off x="6170005" y="1016772"/>
              <a:ext cx="1237278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4400" b="1" dirty="0">
                  <a:solidFill>
                    <a:schemeClr val="dk2"/>
                  </a:solidFill>
                  <a:latin typeface="Bebas Neue"/>
                  <a:ea typeface="Bebas Neue"/>
                  <a:cs typeface="Bebas Neue"/>
                  <a:sym typeface="Bebas Neue"/>
                </a:rPr>
                <a:t>78.7%</a:t>
              </a:r>
              <a:endParaRPr sz="4400" b="1" dirty="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  <p:grpSp>
        <p:nvGrpSpPr>
          <p:cNvPr id="45" name="Google Shape;654;p36">
            <a:extLst>
              <a:ext uri="{FF2B5EF4-FFF2-40B4-BE49-F238E27FC236}">
                <a16:creationId xmlns="" xmlns:a16="http://schemas.microsoft.com/office/drawing/2014/main" id="{58F76A4D-2232-F3EA-DF03-467EBDB975D2}"/>
              </a:ext>
            </a:extLst>
          </p:cNvPr>
          <p:cNvGrpSpPr/>
          <p:nvPr/>
        </p:nvGrpSpPr>
        <p:grpSpPr>
          <a:xfrm>
            <a:off x="11728317" y="3870048"/>
            <a:ext cx="2590506" cy="4961316"/>
            <a:chOff x="5445972" y="1813474"/>
            <a:chExt cx="1138986" cy="2527801"/>
          </a:xfrm>
        </p:grpSpPr>
        <p:sp>
          <p:nvSpPr>
            <p:cNvPr id="49" name="Google Shape;655;p36">
              <a:extLst>
                <a:ext uri="{FF2B5EF4-FFF2-40B4-BE49-F238E27FC236}">
                  <a16:creationId xmlns="" xmlns:a16="http://schemas.microsoft.com/office/drawing/2014/main" id="{5A78CDCC-C5BD-BA96-FF47-2BFE4893398F}"/>
                </a:ext>
              </a:extLst>
            </p:cNvPr>
            <p:cNvSpPr txBox="1"/>
            <p:nvPr/>
          </p:nvSpPr>
          <p:spPr>
            <a:xfrm>
              <a:off x="5445972" y="1813474"/>
              <a:ext cx="1138986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4400" b="1" dirty="0">
                  <a:solidFill>
                    <a:schemeClr val="dk2"/>
                  </a:solidFill>
                  <a:latin typeface="Bebas Neue"/>
                  <a:ea typeface="Bebas Neue"/>
                  <a:cs typeface="Bebas Neue"/>
                  <a:sym typeface="Bebas Neue"/>
                </a:rPr>
                <a:t>68.6%</a:t>
              </a:r>
            </a:p>
          </p:txBody>
        </p:sp>
        <p:sp>
          <p:nvSpPr>
            <p:cNvPr id="50" name="Google Shape;656;p36">
              <a:extLst>
                <a:ext uri="{FF2B5EF4-FFF2-40B4-BE49-F238E27FC236}">
                  <a16:creationId xmlns="" xmlns:a16="http://schemas.microsoft.com/office/drawing/2014/main" id="{E731ED2A-BA0B-8086-1FFC-FD77BC22ED9A}"/>
                </a:ext>
              </a:extLst>
            </p:cNvPr>
            <p:cNvSpPr/>
            <p:nvPr/>
          </p:nvSpPr>
          <p:spPr>
            <a:xfrm>
              <a:off x="5541258" y="2171375"/>
              <a:ext cx="1043700" cy="2169900"/>
            </a:xfrm>
            <a:prstGeom prst="can">
              <a:avLst>
                <a:gd name="adj" fmla="val 25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6" name="Google Shape;657;p36">
            <a:extLst>
              <a:ext uri="{FF2B5EF4-FFF2-40B4-BE49-F238E27FC236}">
                <a16:creationId xmlns="" xmlns:a16="http://schemas.microsoft.com/office/drawing/2014/main" id="{0E6590A2-E96F-4475-CFAD-EDB44C3267FE}"/>
              </a:ext>
            </a:extLst>
          </p:cNvPr>
          <p:cNvGrpSpPr/>
          <p:nvPr/>
        </p:nvGrpSpPr>
        <p:grpSpPr>
          <a:xfrm>
            <a:off x="9906017" y="5491127"/>
            <a:ext cx="2542526" cy="3919578"/>
            <a:chOff x="4644742" y="2639418"/>
            <a:chExt cx="1117891" cy="1997032"/>
          </a:xfrm>
        </p:grpSpPr>
        <p:sp>
          <p:nvSpPr>
            <p:cNvPr id="47" name="Google Shape;658;p36">
              <a:extLst>
                <a:ext uri="{FF2B5EF4-FFF2-40B4-BE49-F238E27FC236}">
                  <a16:creationId xmlns="" xmlns:a16="http://schemas.microsoft.com/office/drawing/2014/main" id="{EE8756A6-61B7-438E-CA6A-1C2E39E94938}"/>
                </a:ext>
              </a:extLst>
            </p:cNvPr>
            <p:cNvSpPr txBox="1"/>
            <p:nvPr/>
          </p:nvSpPr>
          <p:spPr>
            <a:xfrm>
              <a:off x="4644742" y="2639418"/>
              <a:ext cx="1046623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4400" b="1" dirty="0">
                  <a:solidFill>
                    <a:schemeClr val="dk2"/>
                  </a:solidFill>
                  <a:latin typeface="Bebas Neue"/>
                  <a:ea typeface="Bebas Neue"/>
                  <a:cs typeface="Bebas Neue"/>
                  <a:sym typeface="Bebas Neue"/>
                </a:rPr>
                <a:t>42.4%</a:t>
              </a:r>
            </a:p>
          </p:txBody>
        </p:sp>
        <p:sp>
          <p:nvSpPr>
            <p:cNvPr id="48" name="Google Shape;659;p36">
              <a:extLst>
                <a:ext uri="{FF2B5EF4-FFF2-40B4-BE49-F238E27FC236}">
                  <a16:creationId xmlns="" xmlns:a16="http://schemas.microsoft.com/office/drawing/2014/main" id="{D50D71EA-26D2-C34C-D1DA-9885B8838117}"/>
                </a:ext>
              </a:extLst>
            </p:cNvPr>
            <p:cNvSpPr/>
            <p:nvPr/>
          </p:nvSpPr>
          <p:spPr>
            <a:xfrm>
              <a:off x="4718933" y="3020050"/>
              <a:ext cx="1043700" cy="1616400"/>
            </a:xfrm>
            <a:prstGeom prst="can">
              <a:avLst>
                <a:gd name="adj" fmla="val 25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2965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>
          <a:extLst>
            <a:ext uri="{FF2B5EF4-FFF2-40B4-BE49-F238E27FC236}">
              <a16:creationId xmlns="" xmlns:a16="http://schemas.microsoft.com/office/drawing/2014/main" id="{1D9C0BCF-7738-E035-FEF6-F7E49DE6C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oogle Shape;574;p29">
            <a:extLst>
              <a:ext uri="{FF2B5EF4-FFF2-40B4-BE49-F238E27FC236}">
                <a16:creationId xmlns="" xmlns:a16="http://schemas.microsoft.com/office/drawing/2014/main" id="{A4511608-11C7-DAB1-C799-C50B3DE19C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8551337"/>
              </p:ext>
            </p:extLst>
          </p:nvPr>
        </p:nvGraphicFramePr>
        <p:xfrm>
          <a:off x="10744200" y="3258722"/>
          <a:ext cx="7315200" cy="575772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456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695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515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3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30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Importance</a:t>
                      </a:r>
                      <a:br>
                        <a:rPr lang="en-US" sz="30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</a:br>
                      <a:r>
                        <a:rPr lang="en-US" sz="3000" b="1" i="0" u="none" strike="noStrike" kern="100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Arial"/>
                        </a:rPr>
                        <a:t>(RBF)</a:t>
                      </a:r>
                      <a:endParaRPr lang="en-GB" sz="3000" b="1" i="0" u="none" strike="noStrike" kern="100" cap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37160" marR="13716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4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Sampling </a:t>
                      </a:r>
                      <a:r>
                        <a:rPr lang="en-US" sz="3000" b="1" i="0" u="none" strike="noStrike" kern="100" cap="non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  <a:sym typeface="Fira Sans Extra Condensed"/>
                        </a:rPr>
                        <a:t>time</a:t>
                      </a:r>
                      <a:endParaRPr lang="en-GB" sz="3000" b="1" i="0" u="none" strike="noStrike" kern="100" cap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  <a:sym typeface="Fira Sans Extra Condensed"/>
                      </a:endParaRPr>
                    </a:p>
                  </a:txBody>
                  <a:tcPr marL="137160" marR="13716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.215</a:t>
                      </a:r>
                      <a:endParaRPr lang="en-GB" sz="3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alpha val="82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36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0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Temperature</a:t>
                      </a:r>
                      <a:endParaRPr lang="en-GB" sz="3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3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.337</a:t>
                      </a:r>
                      <a:endParaRPr lang="en-GB" sz="3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492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Casting weight</a:t>
                      </a:r>
                      <a:endParaRPr lang="en-GB" sz="2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.226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658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Weight of additive</a:t>
                      </a:r>
                      <a:endParaRPr lang="en-GB" sz="2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 anchorCtr="1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>
                        <a:lumMod val="50000"/>
                        <a:alpha val="9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.223</a:t>
                      </a:r>
                      <a:endParaRPr lang="en-GB" sz="2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0" marB="0" anchor="ctr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>
                        <a:lumMod val="50000"/>
                        <a:alpha val="94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42202426"/>
                  </a:ext>
                </a:extLst>
              </a:tr>
            </a:tbl>
          </a:graphicData>
        </a:graphic>
      </p:graphicFrame>
      <p:sp>
        <p:nvSpPr>
          <p:cNvPr id="2" name="Google Shape;647;p36">
            <a:extLst>
              <a:ext uri="{FF2B5EF4-FFF2-40B4-BE49-F238E27FC236}">
                <a16:creationId xmlns="" xmlns:a16="http://schemas.microsoft.com/office/drawing/2014/main" id="{104248E4-C65B-A2A6-0542-B1AC72E8CEB0}"/>
              </a:ext>
            </a:extLst>
          </p:cNvPr>
          <p:cNvSpPr txBox="1">
            <a:spLocks/>
          </p:cNvSpPr>
          <p:nvPr/>
        </p:nvSpPr>
        <p:spPr>
          <a:xfrm>
            <a:off x="9890769" y="677755"/>
            <a:ext cx="8176310" cy="1515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-GB" sz="5400" i="1" dirty="0">
                <a:solidFill>
                  <a:srgbClr val="000000"/>
                </a:solidFill>
              </a:rPr>
              <a:t>Importance analysis </a:t>
            </a:r>
          </a:p>
          <a:p>
            <a:pPr defTabSz="1828618">
              <a:buClr>
                <a:srgbClr val="000000"/>
              </a:buClr>
            </a:pPr>
            <a:r>
              <a:rPr lang="en-GB" sz="5400" i="1" dirty="0">
                <a:solidFill>
                  <a:srgbClr val="000000"/>
                </a:solidFill>
              </a:rPr>
              <a:t>for ANN3</a:t>
            </a:r>
          </a:p>
        </p:txBody>
      </p:sp>
      <p:sp>
        <p:nvSpPr>
          <p:cNvPr id="6" name="Google Shape;1133;p44">
            <a:extLst>
              <a:ext uri="{FF2B5EF4-FFF2-40B4-BE49-F238E27FC236}">
                <a16:creationId xmlns="" xmlns:a16="http://schemas.microsoft.com/office/drawing/2014/main" id="{DFAD4B14-BFB2-92EA-B08A-87F66BF1FBAE}"/>
              </a:ext>
            </a:extLst>
          </p:cNvPr>
          <p:cNvSpPr txBox="1"/>
          <p:nvPr/>
        </p:nvSpPr>
        <p:spPr>
          <a:xfrm>
            <a:off x="0" y="9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" name="Google Shape;1133;p44">
            <a:extLst>
              <a:ext uri="{FF2B5EF4-FFF2-40B4-BE49-F238E27FC236}">
                <a16:creationId xmlns="" xmlns:a16="http://schemas.microsoft.com/office/drawing/2014/main" id="{C8614DB1-9F7B-94F8-168C-08BE551B072D}"/>
              </a:ext>
            </a:extLst>
          </p:cNvPr>
          <p:cNvSpPr txBox="1"/>
          <p:nvPr/>
        </p:nvSpPr>
        <p:spPr>
          <a:xfrm>
            <a:off x="0" y="10005699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0" name="Google Shape;477;p30">
            <a:extLst>
              <a:ext uri="{FF2B5EF4-FFF2-40B4-BE49-F238E27FC236}">
                <a16:creationId xmlns="" xmlns:a16="http://schemas.microsoft.com/office/drawing/2014/main" id="{ECED6587-0865-581C-BFA6-7ED81F57C323}"/>
              </a:ext>
            </a:extLst>
          </p:cNvPr>
          <p:cNvSpPr/>
          <p:nvPr/>
        </p:nvSpPr>
        <p:spPr>
          <a:xfrm>
            <a:off x="467757" y="8430092"/>
            <a:ext cx="9438246" cy="1235576"/>
          </a:xfrm>
          <a:custGeom>
            <a:avLst/>
            <a:gdLst/>
            <a:ahLst/>
            <a:cxnLst/>
            <a:rect l="l" t="t" r="r" b="b"/>
            <a:pathLst>
              <a:path w="175831" h="27337" extrusionOk="0">
                <a:moveTo>
                  <a:pt x="0" y="0"/>
                </a:moveTo>
                <a:lnTo>
                  <a:pt x="134969" y="381"/>
                </a:lnTo>
                <a:lnTo>
                  <a:pt x="175831" y="26956"/>
                </a:lnTo>
                <a:lnTo>
                  <a:pt x="26194" y="27337"/>
                </a:lnTo>
                <a:close/>
              </a:path>
            </a:pathLst>
          </a:custGeom>
          <a:gradFill>
            <a:gsLst>
              <a:gs pos="0">
                <a:srgbClr val="9A9A9A">
                  <a:alpha val="35294"/>
                </a:srgbClr>
              </a:gs>
              <a:gs pos="100000">
                <a:srgbClr val="FFFFFF">
                  <a:alpha val="0"/>
                </a:srgbClr>
              </a:gs>
            </a:gsLst>
            <a:lin ang="2698631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</p:sp>
      <p:grpSp>
        <p:nvGrpSpPr>
          <p:cNvPr id="21" name="Google Shape;482;p30">
            <a:extLst>
              <a:ext uri="{FF2B5EF4-FFF2-40B4-BE49-F238E27FC236}">
                <a16:creationId xmlns="" xmlns:a16="http://schemas.microsoft.com/office/drawing/2014/main" id="{1135844D-BDFA-E0FD-32EC-73FCFE1B6FB7}"/>
              </a:ext>
            </a:extLst>
          </p:cNvPr>
          <p:cNvGrpSpPr/>
          <p:nvPr/>
        </p:nvGrpSpPr>
        <p:grpSpPr>
          <a:xfrm>
            <a:off x="6267589" y="4167321"/>
            <a:ext cx="2220618" cy="4723002"/>
            <a:chOff x="4290825" y="1868619"/>
            <a:chExt cx="1043700" cy="2612400"/>
          </a:xfrm>
        </p:grpSpPr>
        <p:sp>
          <p:nvSpPr>
            <p:cNvPr id="31" name="Google Shape;483;p30">
              <a:extLst>
                <a:ext uri="{FF2B5EF4-FFF2-40B4-BE49-F238E27FC236}">
                  <a16:creationId xmlns="" xmlns:a16="http://schemas.microsoft.com/office/drawing/2014/main" id="{5A9F2C95-8A78-5FB4-A96B-62470F4519A2}"/>
                </a:ext>
              </a:extLst>
            </p:cNvPr>
            <p:cNvSpPr/>
            <p:nvPr/>
          </p:nvSpPr>
          <p:spPr>
            <a:xfrm flipH="1">
              <a:off x="4290825" y="1868619"/>
              <a:ext cx="1043700" cy="261240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32" name="Google Shape;484;p30">
              <a:extLst>
                <a:ext uri="{FF2B5EF4-FFF2-40B4-BE49-F238E27FC236}">
                  <a16:creationId xmlns="" xmlns:a16="http://schemas.microsoft.com/office/drawing/2014/main" id="{4793AF82-1B52-6930-EAA1-0374FCB22434}"/>
                </a:ext>
              </a:extLst>
            </p:cNvPr>
            <p:cNvSpPr txBox="1"/>
            <p:nvPr/>
          </p:nvSpPr>
          <p:spPr>
            <a:xfrm>
              <a:off x="4578825" y="2253672"/>
              <a:ext cx="7557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dirty="0">
                  <a:solidFill>
                    <a:schemeClr val="lt1"/>
                  </a:solidFill>
                  <a:latin typeface="Bebas Neue"/>
                  <a:ea typeface="Bebas Neue"/>
                  <a:cs typeface="Bebas Neue"/>
                  <a:sym typeface="Bebas Neue"/>
                </a:rPr>
                <a:t>67%</a:t>
              </a:r>
              <a:endParaRPr sz="3000" dirty="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  <p:grpSp>
        <p:nvGrpSpPr>
          <p:cNvPr id="22" name="Google Shape;485;p30">
            <a:extLst>
              <a:ext uri="{FF2B5EF4-FFF2-40B4-BE49-F238E27FC236}">
                <a16:creationId xmlns="" xmlns:a16="http://schemas.microsoft.com/office/drawing/2014/main" id="{F05AF149-4FA0-99D3-96C9-AE066B9DAD44}"/>
              </a:ext>
            </a:extLst>
          </p:cNvPr>
          <p:cNvGrpSpPr/>
          <p:nvPr/>
        </p:nvGrpSpPr>
        <p:grpSpPr>
          <a:xfrm>
            <a:off x="4549098" y="4552610"/>
            <a:ext cx="2452524" cy="4660404"/>
            <a:chOff x="3509883" y="2485094"/>
            <a:chExt cx="1152696" cy="2248800"/>
          </a:xfrm>
        </p:grpSpPr>
        <p:sp>
          <p:nvSpPr>
            <p:cNvPr id="29" name="Google Shape;486;p30">
              <a:extLst>
                <a:ext uri="{FF2B5EF4-FFF2-40B4-BE49-F238E27FC236}">
                  <a16:creationId xmlns="" xmlns:a16="http://schemas.microsoft.com/office/drawing/2014/main" id="{B515D5EE-C525-D22C-8FA5-3D851228F05B}"/>
                </a:ext>
              </a:extLst>
            </p:cNvPr>
            <p:cNvSpPr/>
            <p:nvPr/>
          </p:nvSpPr>
          <p:spPr>
            <a:xfrm flipH="1">
              <a:off x="3509883" y="2485094"/>
              <a:ext cx="1043700" cy="2248800"/>
            </a:xfrm>
            <a:prstGeom prst="cube">
              <a:avLst>
                <a:gd name="adj" fmla="val 25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Google Shape;487;p30">
              <a:extLst>
                <a:ext uri="{FF2B5EF4-FFF2-40B4-BE49-F238E27FC236}">
                  <a16:creationId xmlns="" xmlns:a16="http://schemas.microsoft.com/office/drawing/2014/main" id="{A26318B5-BD10-9855-3F98-5586114528AB}"/>
                </a:ext>
              </a:extLst>
            </p:cNvPr>
            <p:cNvSpPr txBox="1"/>
            <p:nvPr/>
          </p:nvSpPr>
          <p:spPr>
            <a:xfrm>
              <a:off x="3682856" y="2952452"/>
              <a:ext cx="979723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dirty="0">
                  <a:solidFill>
                    <a:schemeClr val="lt1"/>
                  </a:solidFill>
                  <a:latin typeface="Bebas Neue"/>
                  <a:ea typeface="Bebas Neue"/>
                  <a:cs typeface="Bebas Neue"/>
                  <a:sym typeface="Bebas Neue"/>
                </a:rPr>
                <a:t>66.2%</a:t>
              </a:r>
              <a:endParaRPr sz="3000" dirty="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  <p:grpSp>
        <p:nvGrpSpPr>
          <p:cNvPr id="23" name="Google Shape;479;p30">
            <a:extLst>
              <a:ext uri="{FF2B5EF4-FFF2-40B4-BE49-F238E27FC236}">
                <a16:creationId xmlns="" xmlns:a16="http://schemas.microsoft.com/office/drawing/2014/main" id="{7840BFCE-C57F-D846-6154-79791B0A079D}"/>
              </a:ext>
            </a:extLst>
          </p:cNvPr>
          <p:cNvGrpSpPr/>
          <p:nvPr/>
        </p:nvGrpSpPr>
        <p:grpSpPr>
          <a:xfrm>
            <a:off x="2328248" y="3162300"/>
            <a:ext cx="2447256" cy="5728020"/>
            <a:chOff x="2473862" y="1312925"/>
            <a:chExt cx="1100236" cy="3168300"/>
          </a:xfrm>
        </p:grpSpPr>
        <p:sp>
          <p:nvSpPr>
            <p:cNvPr id="27" name="Google Shape;480;p30">
              <a:extLst>
                <a:ext uri="{FF2B5EF4-FFF2-40B4-BE49-F238E27FC236}">
                  <a16:creationId xmlns="" xmlns:a16="http://schemas.microsoft.com/office/drawing/2014/main" id="{9C3DB4BD-33CF-97B4-AD8E-FE0241FB0F37}"/>
                </a:ext>
              </a:extLst>
            </p:cNvPr>
            <p:cNvSpPr/>
            <p:nvPr/>
          </p:nvSpPr>
          <p:spPr>
            <a:xfrm flipH="1">
              <a:off x="2473862" y="1312925"/>
              <a:ext cx="1043700" cy="3168300"/>
            </a:xfrm>
            <a:prstGeom prst="cube">
              <a:avLst>
                <a:gd name="adj" fmla="val 25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28" name="Google Shape;481;p30">
              <a:extLst>
                <a:ext uri="{FF2B5EF4-FFF2-40B4-BE49-F238E27FC236}">
                  <a16:creationId xmlns="" xmlns:a16="http://schemas.microsoft.com/office/drawing/2014/main" id="{038DD052-1718-DED8-EB81-1BE5094313D4}"/>
                </a:ext>
              </a:extLst>
            </p:cNvPr>
            <p:cNvSpPr txBox="1"/>
            <p:nvPr/>
          </p:nvSpPr>
          <p:spPr>
            <a:xfrm>
              <a:off x="2674398" y="1810925"/>
              <a:ext cx="899700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dirty="0">
                  <a:solidFill>
                    <a:schemeClr val="lt1"/>
                  </a:solidFill>
                  <a:latin typeface="Bebas Neue"/>
                  <a:ea typeface="Bebas Neue"/>
                  <a:cs typeface="Bebas Neue"/>
                  <a:sym typeface="Bebas Neue"/>
                </a:rPr>
                <a:t>100%</a:t>
              </a:r>
              <a:endParaRPr sz="3000" dirty="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  <p:grpSp>
        <p:nvGrpSpPr>
          <p:cNvPr id="24" name="Google Shape;496;p30">
            <a:extLst>
              <a:ext uri="{FF2B5EF4-FFF2-40B4-BE49-F238E27FC236}">
                <a16:creationId xmlns="" xmlns:a16="http://schemas.microsoft.com/office/drawing/2014/main" id="{E4432222-34F8-CDD2-0074-8FC49B7779F0}"/>
              </a:ext>
            </a:extLst>
          </p:cNvPr>
          <p:cNvGrpSpPr/>
          <p:nvPr/>
        </p:nvGrpSpPr>
        <p:grpSpPr>
          <a:xfrm>
            <a:off x="699660" y="5489514"/>
            <a:ext cx="2507688" cy="3605712"/>
            <a:chOff x="1952490" y="3153731"/>
            <a:chExt cx="1178624" cy="1580100"/>
          </a:xfrm>
        </p:grpSpPr>
        <p:sp>
          <p:nvSpPr>
            <p:cNvPr id="25" name="Google Shape;497;p30">
              <a:extLst>
                <a:ext uri="{FF2B5EF4-FFF2-40B4-BE49-F238E27FC236}">
                  <a16:creationId xmlns="" xmlns:a16="http://schemas.microsoft.com/office/drawing/2014/main" id="{0AB800C4-8D08-B327-3366-39510B8A99B7}"/>
                </a:ext>
              </a:extLst>
            </p:cNvPr>
            <p:cNvSpPr/>
            <p:nvPr/>
          </p:nvSpPr>
          <p:spPr>
            <a:xfrm flipH="1">
              <a:off x="1952490" y="3153731"/>
              <a:ext cx="1043700" cy="1580100"/>
            </a:xfrm>
            <a:prstGeom prst="cube">
              <a:avLst>
                <a:gd name="adj" fmla="val 25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Google Shape;498;p30">
              <a:extLst>
                <a:ext uri="{FF2B5EF4-FFF2-40B4-BE49-F238E27FC236}">
                  <a16:creationId xmlns="" xmlns:a16="http://schemas.microsoft.com/office/drawing/2014/main" id="{30EF527F-4494-BF71-224E-92332032B294}"/>
                </a:ext>
              </a:extLst>
            </p:cNvPr>
            <p:cNvSpPr txBox="1"/>
            <p:nvPr/>
          </p:nvSpPr>
          <p:spPr>
            <a:xfrm>
              <a:off x="2102661" y="3649644"/>
              <a:ext cx="1028453" cy="35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" sz="3000" dirty="0">
                  <a:solidFill>
                    <a:schemeClr val="lt1"/>
                  </a:solidFill>
                  <a:latin typeface="Bebas Neue"/>
                  <a:ea typeface="Bebas Neue"/>
                  <a:cs typeface="Bebas Neue"/>
                  <a:sym typeface="Bebas Neue"/>
                </a:rPr>
                <a:t>63.8%</a:t>
              </a:r>
              <a:endParaRPr sz="3000" dirty="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210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019;p76">
            <a:extLst>
              <a:ext uri="{FF2B5EF4-FFF2-40B4-BE49-F238E27FC236}">
                <a16:creationId xmlns="" xmlns:a16="http://schemas.microsoft.com/office/drawing/2014/main" id="{424A870D-CBEA-62A9-70A4-D036DCD109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67803" y="4264078"/>
            <a:ext cx="7848594" cy="1758848"/>
          </a:xfrm>
          <a:prstGeom prst="rect">
            <a:avLst/>
          </a:prstGeom>
        </p:spPr>
        <p:txBody>
          <a:bodyPr spcFirstLastPara="1" wrap="square" lIns="182832" tIns="182832" rIns="182832" bIns="182832" anchor="t" anchorCtr="0">
            <a:noAutofit/>
          </a:bodyPr>
          <a:lstStyle/>
          <a:p>
            <a:r>
              <a:rPr lang="en" sz="9000" dirty="0"/>
              <a:t>Conclusion</a:t>
            </a:r>
            <a:endParaRPr sz="9000" dirty="0">
              <a:solidFill>
                <a:schemeClr val="accent3"/>
              </a:solidFill>
            </a:endParaRPr>
          </a:p>
        </p:txBody>
      </p:sp>
      <p:pic>
        <p:nvPicPr>
          <p:cNvPr id="10244" name="Picture 4" descr="isometric vector illustration on a white background, a notebook with a task sheet and a button with the inscription complet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6"/>
          <a:stretch/>
        </p:blipFill>
        <p:spPr bwMode="auto">
          <a:xfrm>
            <a:off x="60962" y="1943101"/>
            <a:ext cx="8560676" cy="800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390;p48">
            <a:extLst>
              <a:ext uri="{FF2B5EF4-FFF2-40B4-BE49-F238E27FC236}">
                <a16:creationId xmlns="" xmlns:a16="http://schemas.microsoft.com/office/drawing/2014/main" id="{D7592D8A-4303-3743-21DA-F015E135DFC4}"/>
              </a:ext>
            </a:extLst>
          </p:cNvPr>
          <p:cNvSpPr txBox="1">
            <a:spLocks/>
          </p:cNvSpPr>
          <p:nvPr/>
        </p:nvSpPr>
        <p:spPr>
          <a:xfrm>
            <a:off x="11353800" y="2781300"/>
            <a:ext cx="3283800" cy="1779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Clr>
                <a:schemeClr val="dk1"/>
              </a:buClr>
              <a:buSzPts val="6000"/>
              <a:buFont typeface="Fira Sans Extra Condensed"/>
              <a:buNone/>
              <a:defRPr sz="8000" b="1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algn="ctr">
              <a:buClr>
                <a:schemeClr val="dk1"/>
              </a:buClr>
              <a:buSzPts val="6000"/>
              <a:buFont typeface="Fira Sans Extra Condensed"/>
              <a:buNone/>
              <a:defRPr sz="60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" sz="10200" kern="0" dirty="0">
                <a:solidFill>
                  <a:srgbClr val="155FE5"/>
                </a:solidFill>
              </a:rPr>
              <a:t>05</a:t>
            </a:r>
          </a:p>
        </p:txBody>
      </p:sp>
      <p:sp>
        <p:nvSpPr>
          <p:cNvPr id="12" name="Google Shape;1133;p44">
            <a:extLst>
              <a:ext uri="{FF2B5EF4-FFF2-40B4-BE49-F238E27FC236}">
                <a16:creationId xmlns="" xmlns:a16="http://schemas.microsoft.com/office/drawing/2014/main" id="{DFAD4B14-BFB2-92EA-B08A-87F66BF1FBAE}"/>
              </a:ext>
            </a:extLst>
          </p:cNvPr>
          <p:cNvSpPr txBox="1"/>
          <p:nvPr/>
        </p:nvSpPr>
        <p:spPr>
          <a:xfrm>
            <a:off x="0" y="9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" name="Google Shape;1133;p44">
            <a:extLst>
              <a:ext uri="{FF2B5EF4-FFF2-40B4-BE49-F238E27FC236}">
                <a16:creationId xmlns="" xmlns:a16="http://schemas.microsoft.com/office/drawing/2014/main" id="{C8614DB1-9F7B-94F8-168C-08BE551B072D}"/>
              </a:ext>
            </a:extLst>
          </p:cNvPr>
          <p:cNvSpPr txBox="1"/>
          <p:nvPr/>
        </p:nvSpPr>
        <p:spPr>
          <a:xfrm>
            <a:off x="0" y="10005699"/>
            <a:ext cx="18288000" cy="276446"/>
          </a:xfrm>
          <a:prstGeom prst="rect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71388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972800" y="2883188"/>
            <a:ext cx="7162800" cy="58477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lvl="0"/>
            <a:r>
              <a:rPr lang="en-GB" sz="3200" b="1" dirty="0">
                <a:solidFill>
                  <a:schemeClr val="accent1"/>
                </a:solidFill>
                <a:latin typeface="Fira Sans Extra Condensed" charset="0"/>
                <a:cs typeface="Fira Sans Extra Condensed" charset="0"/>
                <a:sym typeface="Fira Sans Extra Condensed"/>
              </a:rPr>
              <a:t>High prediction accuracy model</a:t>
            </a:r>
          </a:p>
        </p:txBody>
      </p:sp>
      <p:sp>
        <p:nvSpPr>
          <p:cNvPr id="141" name="Google Shape;269;p19">
            <a:extLst>
              <a:ext uri="{FF2B5EF4-FFF2-40B4-BE49-F238E27FC236}">
                <a16:creationId xmlns="" xmlns:a16="http://schemas.microsoft.com/office/drawing/2014/main" id="{BA815509-5CC4-1806-AD1A-24BF4BFF54ED}"/>
              </a:ext>
            </a:extLst>
          </p:cNvPr>
          <p:cNvSpPr txBox="1"/>
          <p:nvPr/>
        </p:nvSpPr>
        <p:spPr>
          <a:xfrm>
            <a:off x="10972800" y="4383228"/>
            <a:ext cx="5334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  <a:defRPr b="1" i="1">
                <a:latin typeface="Swis721 Ex BT" panose="020B0605020202020204" pitchFamily="34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pPr marL="0" indent="0" algn="l">
              <a:buNone/>
            </a:pPr>
            <a:r>
              <a:rPr lang="en-GB" sz="3200" dirty="0">
                <a:solidFill>
                  <a:srgbClr val="434343"/>
                </a:solidFill>
                <a:latin typeface="Fira Sans Extra Condensed" charset="0"/>
                <a:cs typeface="Fira Sans Extra Condensed" charset="0"/>
                <a:sym typeface="Fira Sans Extra Condensed"/>
              </a:rPr>
              <a:t>Real-time monitoring</a:t>
            </a:r>
          </a:p>
        </p:txBody>
      </p:sp>
      <p:sp>
        <p:nvSpPr>
          <p:cNvPr id="142" name="Google Shape;272;p19">
            <a:extLst>
              <a:ext uri="{FF2B5EF4-FFF2-40B4-BE49-F238E27FC236}">
                <a16:creationId xmlns="" xmlns:a16="http://schemas.microsoft.com/office/drawing/2014/main" id="{2747F268-B981-960F-3A40-A38EEC6CDE02}"/>
              </a:ext>
            </a:extLst>
          </p:cNvPr>
          <p:cNvSpPr txBox="1"/>
          <p:nvPr/>
        </p:nvSpPr>
        <p:spPr>
          <a:xfrm>
            <a:off x="10992729" y="6116917"/>
            <a:ext cx="5556240" cy="5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  <a:defRPr b="1" i="1">
                <a:latin typeface="Swis721 Ex BT" panose="020B0605020202020204" pitchFamily="34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pPr marL="0" indent="0" algn="l">
              <a:buNone/>
            </a:pPr>
            <a:r>
              <a:rPr lang="en-GB" sz="3200" dirty="0">
                <a:solidFill>
                  <a:srgbClr val="888888"/>
                </a:solidFill>
                <a:latin typeface="Fira Sans Extra Condensed" charset="0"/>
                <a:cs typeface="Fira Sans Extra Condensed" charset="0"/>
                <a:sym typeface="Fira Sans Extra Condensed"/>
              </a:rPr>
              <a:t>Practical Applicability</a:t>
            </a:r>
          </a:p>
        </p:txBody>
      </p:sp>
      <p:cxnSp>
        <p:nvCxnSpPr>
          <p:cNvPr id="13" name="رابط مستقيم 12"/>
          <p:cNvCxnSpPr/>
          <p:nvPr/>
        </p:nvCxnSpPr>
        <p:spPr>
          <a:xfrm>
            <a:off x="10515600" y="4000500"/>
            <a:ext cx="70866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رابط مستقيم 142"/>
          <p:cNvCxnSpPr/>
          <p:nvPr/>
        </p:nvCxnSpPr>
        <p:spPr>
          <a:xfrm>
            <a:off x="10668000" y="5530656"/>
            <a:ext cx="7086600" cy="0"/>
          </a:xfrm>
          <a:prstGeom prst="line">
            <a:avLst/>
          </a:prstGeom>
          <a:ln w="28575">
            <a:solidFill>
              <a:srgbClr val="43434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رابط مستقيم 143"/>
          <p:cNvCxnSpPr/>
          <p:nvPr/>
        </p:nvCxnSpPr>
        <p:spPr>
          <a:xfrm>
            <a:off x="10668000" y="7181698"/>
            <a:ext cx="7086600" cy="0"/>
          </a:xfrm>
          <a:prstGeom prst="line">
            <a:avLst/>
          </a:prstGeom>
          <a:ln w="28575">
            <a:solidFill>
              <a:srgbClr val="8888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2411266" y="1063173"/>
            <a:ext cx="5211684" cy="1200330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r>
              <a:rPr lang="en" sz="7200" b="1" u="sng" kern="0" dirty="0">
                <a:solidFill>
                  <a:srgbClr val="000000"/>
                </a:solidFill>
                <a:latin typeface="Fira Sans Extra Condensed"/>
                <a:cs typeface="Fira Sans Extra Condensed"/>
                <a:sym typeface="Fira Sans Extra Condensed"/>
              </a:rPr>
              <a:t>Conclusion</a:t>
            </a:r>
            <a:endParaRPr lang="en-US" sz="7200" u="sng" dirty="0"/>
          </a:p>
        </p:txBody>
      </p:sp>
      <p:sp>
        <p:nvSpPr>
          <p:cNvPr id="19" name="Google Shape;272;p19">
            <a:extLst>
              <a:ext uri="{FF2B5EF4-FFF2-40B4-BE49-F238E27FC236}">
                <a16:creationId xmlns="" xmlns:a16="http://schemas.microsoft.com/office/drawing/2014/main" id="{2747F268-B981-960F-3A40-A38EEC6CDE02}"/>
              </a:ext>
            </a:extLst>
          </p:cNvPr>
          <p:cNvSpPr txBox="1"/>
          <p:nvPr/>
        </p:nvSpPr>
        <p:spPr>
          <a:xfrm>
            <a:off x="11087100" y="7744558"/>
            <a:ext cx="5556240" cy="5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285750" indent="-285750" algn="ctr">
              <a:buClr>
                <a:schemeClr val="accent2"/>
              </a:buClr>
              <a:buFont typeface="Arial" panose="020B0604020202020204" pitchFamily="34" charset="0"/>
              <a:buChar char="•"/>
              <a:defRPr b="1" i="1">
                <a:latin typeface="Swis721 Ex BT" panose="020B0605020202020204" pitchFamily="34" charset="0"/>
                <a:ea typeface="Fira Sans Extra Condensed"/>
                <a:cs typeface="Times New Roman" panose="02020603050405020304" pitchFamily="18" charset="0"/>
              </a:defRPr>
            </a:lvl1pPr>
          </a:lstStyle>
          <a:p>
            <a:pPr marL="0" indent="0" algn="l">
              <a:buNone/>
            </a:pPr>
            <a:r>
              <a:rPr lang="en-GB" sz="3200" dirty="0">
                <a:solidFill>
                  <a:srgbClr val="888888"/>
                </a:solidFill>
                <a:latin typeface="Fira Sans Extra Condensed" charset="0"/>
                <a:cs typeface="Fira Sans Extra Condensed" charset="0"/>
                <a:sym typeface="Fira Sans Extra Condensed"/>
              </a:rPr>
              <a:t>Practical Applicability</a:t>
            </a:r>
          </a:p>
        </p:txBody>
      </p:sp>
      <p:cxnSp>
        <p:nvCxnSpPr>
          <p:cNvPr id="20" name="رابط مستقيم 19"/>
          <p:cNvCxnSpPr/>
          <p:nvPr/>
        </p:nvCxnSpPr>
        <p:spPr>
          <a:xfrm>
            <a:off x="11087100" y="8803922"/>
            <a:ext cx="7086600" cy="0"/>
          </a:xfrm>
          <a:prstGeom prst="line">
            <a:avLst/>
          </a:prstGeom>
          <a:ln w="28575">
            <a:solidFill>
              <a:srgbClr val="8888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4" descr="This may contain: a man is holding a pencil next to a clipboard with a checklist on it">
            <a:extLst>
              <a:ext uri="{FF2B5EF4-FFF2-40B4-BE49-F238E27FC236}">
                <a16:creationId xmlns:a16="http://schemas.microsoft.com/office/drawing/2014/main" xmlns="" id="{B19EF6BB-DBBF-F563-061A-2FCECCE383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t="17523" r="13158" b="18706"/>
          <a:stretch/>
        </p:blipFill>
        <p:spPr bwMode="auto">
          <a:xfrm>
            <a:off x="1600200" y="2979423"/>
            <a:ext cx="6103620" cy="582449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26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1" grpId="0"/>
      <p:bldP spid="142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="" xmlns:a16="http://schemas.microsoft.com/office/drawing/2014/main" id="{720902A7-8294-2137-A1D6-2477917CB506}"/>
              </a:ext>
            </a:extLst>
          </p:cNvPr>
          <p:cNvSpPr/>
          <p:nvPr/>
        </p:nvSpPr>
        <p:spPr>
          <a:xfrm>
            <a:off x="4110680" y="3725019"/>
            <a:ext cx="10066640" cy="2836962"/>
          </a:xfrm>
          <a:custGeom>
            <a:avLst/>
            <a:gdLst/>
            <a:ahLst/>
            <a:cxnLst/>
            <a:rect l="l" t="t" r="r" b="b"/>
            <a:pathLst>
              <a:path w="10066640" h="2836962">
                <a:moveTo>
                  <a:pt x="0" y="0"/>
                </a:moveTo>
                <a:lnTo>
                  <a:pt x="10066640" y="0"/>
                </a:lnTo>
                <a:lnTo>
                  <a:pt x="10066640" y="2836963"/>
                </a:lnTo>
                <a:lnTo>
                  <a:pt x="0" y="28369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Google Shape;1133;p44">
            <a:extLst>
              <a:ext uri="{FF2B5EF4-FFF2-40B4-BE49-F238E27FC236}">
                <a16:creationId xmlns="" xmlns:a16="http://schemas.microsoft.com/office/drawing/2014/main" id="{13C0E947-4823-D416-AB55-539A2C2F8524}"/>
              </a:ext>
            </a:extLst>
          </p:cNvPr>
          <p:cNvSpPr txBox="1"/>
          <p:nvPr/>
        </p:nvSpPr>
        <p:spPr>
          <a:xfrm>
            <a:off x="0" y="-13896"/>
            <a:ext cx="18288000" cy="31897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" name="Google Shape;1133;p44">
            <a:extLst>
              <a:ext uri="{FF2B5EF4-FFF2-40B4-BE49-F238E27FC236}">
                <a16:creationId xmlns="" xmlns:a16="http://schemas.microsoft.com/office/drawing/2014/main" id="{4FC3412D-3893-A367-3F20-307108F78150}"/>
              </a:ext>
            </a:extLst>
          </p:cNvPr>
          <p:cNvSpPr txBox="1"/>
          <p:nvPr/>
        </p:nvSpPr>
        <p:spPr>
          <a:xfrm>
            <a:off x="0" y="9968022"/>
            <a:ext cx="18288000" cy="31897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spcFirstLastPara="1" wrap="square" lIns="182832" tIns="182832" rIns="182832" bIns="182832" anchor="ctr" anchorCtr="0">
            <a:noAutofit/>
          </a:bodyPr>
          <a:lstStyle/>
          <a:p>
            <a:pPr algn="ctr" defTabSz="1828618">
              <a:buClr>
                <a:srgbClr val="000000"/>
              </a:buClr>
            </a:pPr>
            <a:endParaRPr b="1" kern="0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5136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/>
          <p:cNvGrpSpPr/>
          <p:nvPr/>
        </p:nvGrpSpPr>
        <p:grpSpPr>
          <a:xfrm>
            <a:off x="10983578" y="2947783"/>
            <a:ext cx="6444852" cy="1159325"/>
            <a:chOff x="7028657" y="912348"/>
            <a:chExt cx="4296568" cy="830739"/>
          </a:xfrm>
        </p:grpSpPr>
        <p:sp>
          <p:nvSpPr>
            <p:cNvPr id="54" name="Rectangle 53"/>
            <p:cNvSpPr/>
            <p:nvPr/>
          </p:nvSpPr>
          <p:spPr>
            <a:xfrm>
              <a:off x="7145040" y="912348"/>
              <a:ext cx="4027281" cy="5954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828618">
                <a:buClr>
                  <a:srgbClr val="000000"/>
                </a:buClr>
              </a:pPr>
              <a:r>
                <a:rPr lang="en-US" sz="2400" b="1" kern="0" dirty="0">
                  <a:solidFill>
                    <a:srgbClr val="707CF4"/>
                  </a:solidFill>
                  <a:cs typeface="Fira Sans Extra Condensed" charset="0"/>
                  <a:sym typeface="Arial"/>
                </a:rPr>
                <a:t>Development of ANN-based QC model</a:t>
              </a:r>
            </a:p>
            <a:p>
              <a:pPr defTabSz="1828618">
                <a:buClr>
                  <a:srgbClr val="000000"/>
                </a:buClr>
              </a:pPr>
              <a:r>
                <a:rPr lang="en-US" sz="2400" kern="0" dirty="0">
                  <a:solidFill>
                    <a:srgbClr val="FFFFFF"/>
                  </a:solidFill>
                  <a:cs typeface="Farsi Simple Bold" pitchFamily="2" charset="-78"/>
                  <a:sym typeface="Arial"/>
                </a:rPr>
                <a:t> 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028657" y="1743087"/>
              <a:ext cx="4296568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1099403" y="4477544"/>
            <a:ext cx="6201318" cy="1389690"/>
            <a:chOff x="7277100" y="1920322"/>
            <a:chExt cx="4134211" cy="926459"/>
          </a:xfrm>
        </p:grpSpPr>
        <p:sp>
          <p:nvSpPr>
            <p:cNvPr id="55" name="Rectangle 54"/>
            <p:cNvSpPr/>
            <p:nvPr/>
          </p:nvSpPr>
          <p:spPr>
            <a:xfrm>
              <a:off x="7277100" y="1920322"/>
              <a:ext cx="4134211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828618">
                <a:buClr>
                  <a:srgbClr val="000000"/>
                </a:buClr>
              </a:pPr>
              <a:r>
                <a:rPr lang="en-US" sz="2400" b="1" kern="0" dirty="0">
                  <a:solidFill>
                    <a:srgbClr val="2A8BFD"/>
                  </a:solidFill>
                  <a:cs typeface="Farsi Simple Bold" pitchFamily="2" charset="-78"/>
                  <a:sym typeface="Arial"/>
                </a:rPr>
                <a:t>Improve modeling and predictive capabilities</a:t>
              </a:r>
              <a:r>
                <a:rPr lang="en-US" sz="2400" kern="0" dirty="0">
                  <a:solidFill>
                    <a:srgbClr val="8FC801"/>
                  </a:solidFill>
                  <a:cs typeface="Arial"/>
                  <a:sym typeface="Arial"/>
                </a:rPr>
                <a:t> 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7277100" y="2846781"/>
              <a:ext cx="4048125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>
            <a:off x="11099403" y="6103116"/>
            <a:ext cx="6040922" cy="1058184"/>
            <a:chOff x="7390607" y="3004036"/>
            <a:chExt cx="4027281" cy="890495"/>
          </a:xfrm>
        </p:grpSpPr>
        <p:sp>
          <p:nvSpPr>
            <p:cNvPr id="56" name="Rectangle 55"/>
            <p:cNvSpPr/>
            <p:nvPr/>
          </p:nvSpPr>
          <p:spPr>
            <a:xfrm>
              <a:off x="7390607" y="3004036"/>
              <a:ext cx="4027281" cy="621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828618">
                <a:buClr>
                  <a:srgbClr val="000000"/>
                </a:buClr>
              </a:pPr>
              <a:r>
                <a:rPr lang="en-US" sz="2400" b="1" kern="0" dirty="0">
                  <a:solidFill>
                    <a:srgbClr val="434343"/>
                  </a:solidFill>
                  <a:cs typeface="Farsi Simple Bold" pitchFamily="2" charset="-78"/>
                  <a:sym typeface="Arial"/>
                </a:rPr>
                <a:t>Ensure adaptability and scalability</a:t>
              </a:r>
            </a:p>
            <a:p>
              <a:pPr defTabSz="1828618">
                <a:buClr>
                  <a:srgbClr val="000000"/>
                </a:buClr>
              </a:pPr>
              <a:r>
                <a:rPr lang="en-US" kern="0" dirty="0">
                  <a:solidFill>
                    <a:srgbClr val="FFFFFF"/>
                  </a:solidFill>
                  <a:cs typeface="Arial"/>
                  <a:sym typeface="Arial"/>
                </a:rPr>
                <a:t>i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496175" y="3894531"/>
              <a:ext cx="3829050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/>
          <p:cNvGrpSpPr/>
          <p:nvPr/>
        </p:nvGrpSpPr>
        <p:grpSpPr>
          <a:xfrm>
            <a:off x="10929142" y="7648924"/>
            <a:ext cx="6296408" cy="1014521"/>
            <a:chOff x="7277100" y="4045887"/>
            <a:chExt cx="4197603" cy="896394"/>
          </a:xfrm>
        </p:grpSpPr>
        <p:sp>
          <p:nvSpPr>
            <p:cNvPr id="57" name="Rectangle 56"/>
            <p:cNvSpPr/>
            <p:nvPr/>
          </p:nvSpPr>
          <p:spPr>
            <a:xfrm>
              <a:off x="7447422" y="4045887"/>
              <a:ext cx="4027281" cy="407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828618">
                <a:buClr>
                  <a:srgbClr val="000000"/>
                </a:buClr>
              </a:pPr>
              <a:r>
                <a:rPr lang="en-US" sz="2400" b="1" kern="0" dirty="0">
                  <a:solidFill>
                    <a:srgbClr val="888888"/>
                  </a:solidFill>
                  <a:cs typeface="Arial"/>
                  <a:sym typeface="Arial"/>
                </a:rPr>
                <a:t>Continuous improvement</a:t>
              </a:r>
              <a:endParaRPr lang="en-US" kern="0" dirty="0">
                <a:solidFill>
                  <a:srgbClr val="FFFFFF"/>
                </a:solidFill>
                <a:cs typeface="Arial"/>
                <a:sym typeface="Arial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7277100" y="4942281"/>
              <a:ext cx="4048125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383357" y="2880099"/>
            <a:ext cx="571406" cy="653598"/>
            <a:chOff x="2753516" y="2669768"/>
            <a:chExt cx="336289" cy="384662"/>
          </a:xfrm>
          <a:solidFill>
            <a:schemeClr val="accent1">
              <a:lumMod val="75000"/>
            </a:schemeClr>
          </a:solidFill>
        </p:grpSpPr>
        <p:sp>
          <p:nvSpPr>
            <p:cNvPr id="67" name="Freeform 5"/>
            <p:cNvSpPr>
              <a:spLocks noEditPoints="1"/>
            </p:cNvSpPr>
            <p:nvPr/>
          </p:nvSpPr>
          <p:spPr bwMode="auto">
            <a:xfrm>
              <a:off x="2753516" y="2669768"/>
              <a:ext cx="189308" cy="197215"/>
            </a:xfrm>
            <a:custGeom>
              <a:avLst/>
              <a:gdLst>
                <a:gd name="T0" fmla="*/ 764 w 770"/>
                <a:gd name="T1" fmla="*/ 106 h 803"/>
                <a:gd name="T2" fmla="*/ 666 w 770"/>
                <a:gd name="T3" fmla="*/ 7 h 803"/>
                <a:gd name="T4" fmla="*/ 639 w 770"/>
                <a:gd name="T5" fmla="*/ 7 h 803"/>
                <a:gd name="T6" fmla="*/ 639 w 770"/>
                <a:gd name="T7" fmla="*/ 35 h 803"/>
                <a:gd name="T8" fmla="*/ 705 w 770"/>
                <a:gd name="T9" fmla="*/ 100 h 803"/>
                <a:gd name="T10" fmla="*/ 684 w 770"/>
                <a:gd name="T11" fmla="*/ 100 h 803"/>
                <a:gd name="T12" fmla="*/ 200 w 770"/>
                <a:gd name="T13" fmla="*/ 300 h 803"/>
                <a:gd name="T14" fmla="*/ 0 w 770"/>
                <a:gd name="T15" fmla="*/ 784 h 803"/>
                <a:gd name="T16" fmla="*/ 19 w 770"/>
                <a:gd name="T17" fmla="*/ 803 h 803"/>
                <a:gd name="T18" fmla="*/ 38 w 770"/>
                <a:gd name="T19" fmla="*/ 784 h 803"/>
                <a:gd name="T20" fmla="*/ 684 w 770"/>
                <a:gd name="T21" fmla="*/ 138 h 803"/>
                <a:gd name="T22" fmla="*/ 705 w 770"/>
                <a:gd name="T23" fmla="*/ 138 h 803"/>
                <a:gd name="T24" fmla="*/ 639 w 770"/>
                <a:gd name="T25" fmla="*/ 204 h 803"/>
                <a:gd name="T26" fmla="*/ 639 w 770"/>
                <a:gd name="T27" fmla="*/ 231 h 803"/>
                <a:gd name="T28" fmla="*/ 653 w 770"/>
                <a:gd name="T29" fmla="*/ 237 h 803"/>
                <a:gd name="T30" fmla="*/ 666 w 770"/>
                <a:gd name="T31" fmla="*/ 231 h 803"/>
                <a:gd name="T32" fmla="*/ 764 w 770"/>
                <a:gd name="T33" fmla="*/ 133 h 803"/>
                <a:gd name="T34" fmla="*/ 770 w 770"/>
                <a:gd name="T35" fmla="*/ 119 h 803"/>
                <a:gd name="T36" fmla="*/ 764 w 770"/>
                <a:gd name="T37" fmla="*/ 106 h 803"/>
                <a:gd name="T38" fmla="*/ 764 w 770"/>
                <a:gd name="T39" fmla="*/ 106 h 803"/>
                <a:gd name="T40" fmla="*/ 764 w 770"/>
                <a:gd name="T41" fmla="*/ 10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803">
                  <a:moveTo>
                    <a:pt x="764" y="106"/>
                  </a:moveTo>
                  <a:cubicBezTo>
                    <a:pt x="666" y="7"/>
                    <a:pt x="666" y="7"/>
                    <a:pt x="666" y="7"/>
                  </a:cubicBezTo>
                  <a:cubicBezTo>
                    <a:pt x="659" y="0"/>
                    <a:pt x="647" y="0"/>
                    <a:pt x="639" y="7"/>
                  </a:cubicBezTo>
                  <a:cubicBezTo>
                    <a:pt x="632" y="15"/>
                    <a:pt x="632" y="27"/>
                    <a:pt x="639" y="35"/>
                  </a:cubicBezTo>
                  <a:cubicBezTo>
                    <a:pt x="705" y="100"/>
                    <a:pt x="705" y="100"/>
                    <a:pt x="705" y="100"/>
                  </a:cubicBezTo>
                  <a:cubicBezTo>
                    <a:pt x="684" y="100"/>
                    <a:pt x="684" y="100"/>
                    <a:pt x="684" y="100"/>
                  </a:cubicBezTo>
                  <a:cubicBezTo>
                    <a:pt x="501" y="100"/>
                    <a:pt x="330" y="171"/>
                    <a:pt x="200" y="300"/>
                  </a:cubicBezTo>
                  <a:cubicBezTo>
                    <a:pt x="71" y="429"/>
                    <a:pt x="0" y="601"/>
                    <a:pt x="0" y="784"/>
                  </a:cubicBezTo>
                  <a:cubicBezTo>
                    <a:pt x="0" y="794"/>
                    <a:pt x="9" y="803"/>
                    <a:pt x="19" y="803"/>
                  </a:cubicBezTo>
                  <a:cubicBezTo>
                    <a:pt x="30" y="803"/>
                    <a:pt x="38" y="794"/>
                    <a:pt x="38" y="784"/>
                  </a:cubicBezTo>
                  <a:cubicBezTo>
                    <a:pt x="38" y="428"/>
                    <a:pt x="328" y="138"/>
                    <a:pt x="684" y="138"/>
                  </a:cubicBezTo>
                  <a:cubicBezTo>
                    <a:pt x="705" y="138"/>
                    <a:pt x="705" y="138"/>
                    <a:pt x="705" y="138"/>
                  </a:cubicBezTo>
                  <a:cubicBezTo>
                    <a:pt x="639" y="204"/>
                    <a:pt x="639" y="204"/>
                    <a:pt x="639" y="204"/>
                  </a:cubicBezTo>
                  <a:cubicBezTo>
                    <a:pt x="632" y="211"/>
                    <a:pt x="632" y="223"/>
                    <a:pt x="639" y="231"/>
                  </a:cubicBezTo>
                  <a:cubicBezTo>
                    <a:pt x="643" y="235"/>
                    <a:pt x="648" y="237"/>
                    <a:pt x="653" y="237"/>
                  </a:cubicBezTo>
                  <a:cubicBezTo>
                    <a:pt x="658" y="237"/>
                    <a:pt x="663" y="235"/>
                    <a:pt x="666" y="231"/>
                  </a:cubicBezTo>
                  <a:cubicBezTo>
                    <a:pt x="764" y="133"/>
                    <a:pt x="764" y="133"/>
                    <a:pt x="764" y="133"/>
                  </a:cubicBezTo>
                  <a:cubicBezTo>
                    <a:pt x="768" y="129"/>
                    <a:pt x="770" y="124"/>
                    <a:pt x="770" y="119"/>
                  </a:cubicBezTo>
                  <a:cubicBezTo>
                    <a:pt x="770" y="114"/>
                    <a:pt x="768" y="109"/>
                    <a:pt x="764" y="106"/>
                  </a:cubicBezTo>
                  <a:close/>
                  <a:moveTo>
                    <a:pt x="764" y="106"/>
                  </a:moveTo>
                  <a:cubicBezTo>
                    <a:pt x="764" y="106"/>
                    <a:pt x="764" y="106"/>
                    <a:pt x="764" y="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2900497" y="2857680"/>
              <a:ext cx="189308" cy="196750"/>
            </a:xfrm>
            <a:custGeom>
              <a:avLst/>
              <a:gdLst>
                <a:gd name="T0" fmla="*/ 570 w 770"/>
                <a:gd name="T1" fmla="*/ 503 h 801"/>
                <a:gd name="T2" fmla="*/ 770 w 770"/>
                <a:gd name="T3" fmla="*/ 19 h 801"/>
                <a:gd name="T4" fmla="*/ 751 w 770"/>
                <a:gd name="T5" fmla="*/ 0 h 801"/>
                <a:gd name="T6" fmla="*/ 732 w 770"/>
                <a:gd name="T7" fmla="*/ 19 h 801"/>
                <a:gd name="T8" fmla="*/ 86 w 770"/>
                <a:gd name="T9" fmla="*/ 665 h 801"/>
                <a:gd name="T10" fmla="*/ 65 w 770"/>
                <a:gd name="T11" fmla="*/ 665 h 801"/>
                <a:gd name="T12" fmla="*/ 131 w 770"/>
                <a:gd name="T13" fmla="*/ 599 h 801"/>
                <a:gd name="T14" fmla="*/ 131 w 770"/>
                <a:gd name="T15" fmla="*/ 572 h 801"/>
                <a:gd name="T16" fmla="*/ 104 w 770"/>
                <a:gd name="T17" fmla="*/ 572 h 801"/>
                <a:gd name="T18" fmla="*/ 6 w 770"/>
                <a:gd name="T19" fmla="*/ 670 h 801"/>
                <a:gd name="T20" fmla="*/ 0 w 770"/>
                <a:gd name="T21" fmla="*/ 683 h 801"/>
                <a:gd name="T22" fmla="*/ 6 w 770"/>
                <a:gd name="T23" fmla="*/ 697 h 801"/>
                <a:gd name="T24" fmla="*/ 104 w 770"/>
                <a:gd name="T25" fmla="*/ 795 h 801"/>
                <a:gd name="T26" fmla="*/ 117 w 770"/>
                <a:gd name="T27" fmla="*/ 801 h 801"/>
                <a:gd name="T28" fmla="*/ 131 w 770"/>
                <a:gd name="T29" fmla="*/ 795 h 801"/>
                <a:gd name="T30" fmla="*/ 131 w 770"/>
                <a:gd name="T31" fmla="*/ 768 h 801"/>
                <a:gd name="T32" fmla="*/ 65 w 770"/>
                <a:gd name="T33" fmla="*/ 702 h 801"/>
                <a:gd name="T34" fmla="*/ 86 w 770"/>
                <a:gd name="T35" fmla="*/ 702 h 801"/>
                <a:gd name="T36" fmla="*/ 570 w 770"/>
                <a:gd name="T37" fmla="*/ 503 h 801"/>
                <a:gd name="T38" fmla="*/ 570 w 770"/>
                <a:gd name="T39" fmla="*/ 503 h 801"/>
                <a:gd name="T40" fmla="*/ 570 w 770"/>
                <a:gd name="T41" fmla="*/ 503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0" h="801">
                  <a:moveTo>
                    <a:pt x="570" y="503"/>
                  </a:moveTo>
                  <a:cubicBezTo>
                    <a:pt x="699" y="373"/>
                    <a:pt x="770" y="201"/>
                    <a:pt x="770" y="19"/>
                  </a:cubicBezTo>
                  <a:cubicBezTo>
                    <a:pt x="770" y="8"/>
                    <a:pt x="762" y="0"/>
                    <a:pt x="751" y="0"/>
                  </a:cubicBezTo>
                  <a:cubicBezTo>
                    <a:pt x="741" y="0"/>
                    <a:pt x="732" y="8"/>
                    <a:pt x="732" y="19"/>
                  </a:cubicBezTo>
                  <a:cubicBezTo>
                    <a:pt x="732" y="375"/>
                    <a:pt x="442" y="665"/>
                    <a:pt x="86" y="665"/>
                  </a:cubicBezTo>
                  <a:cubicBezTo>
                    <a:pt x="65" y="665"/>
                    <a:pt x="65" y="665"/>
                    <a:pt x="65" y="665"/>
                  </a:cubicBezTo>
                  <a:cubicBezTo>
                    <a:pt x="131" y="599"/>
                    <a:pt x="131" y="599"/>
                    <a:pt x="131" y="599"/>
                  </a:cubicBezTo>
                  <a:cubicBezTo>
                    <a:pt x="138" y="592"/>
                    <a:pt x="138" y="579"/>
                    <a:pt x="131" y="572"/>
                  </a:cubicBezTo>
                  <a:cubicBezTo>
                    <a:pt x="124" y="564"/>
                    <a:pt x="111" y="564"/>
                    <a:pt x="104" y="572"/>
                  </a:cubicBezTo>
                  <a:cubicBezTo>
                    <a:pt x="6" y="670"/>
                    <a:pt x="6" y="670"/>
                    <a:pt x="6" y="670"/>
                  </a:cubicBezTo>
                  <a:cubicBezTo>
                    <a:pt x="2" y="673"/>
                    <a:pt x="0" y="679"/>
                    <a:pt x="0" y="683"/>
                  </a:cubicBezTo>
                  <a:cubicBezTo>
                    <a:pt x="0" y="688"/>
                    <a:pt x="2" y="693"/>
                    <a:pt x="6" y="697"/>
                  </a:cubicBezTo>
                  <a:cubicBezTo>
                    <a:pt x="104" y="795"/>
                    <a:pt x="104" y="795"/>
                    <a:pt x="104" y="795"/>
                  </a:cubicBezTo>
                  <a:cubicBezTo>
                    <a:pt x="108" y="799"/>
                    <a:pt x="112" y="801"/>
                    <a:pt x="117" y="801"/>
                  </a:cubicBezTo>
                  <a:cubicBezTo>
                    <a:pt x="122" y="801"/>
                    <a:pt x="127" y="799"/>
                    <a:pt x="131" y="795"/>
                  </a:cubicBezTo>
                  <a:cubicBezTo>
                    <a:pt x="138" y="788"/>
                    <a:pt x="138" y="776"/>
                    <a:pt x="131" y="768"/>
                  </a:cubicBezTo>
                  <a:cubicBezTo>
                    <a:pt x="65" y="702"/>
                    <a:pt x="65" y="702"/>
                    <a:pt x="65" y="702"/>
                  </a:cubicBezTo>
                  <a:cubicBezTo>
                    <a:pt x="86" y="702"/>
                    <a:pt x="86" y="702"/>
                    <a:pt x="86" y="702"/>
                  </a:cubicBezTo>
                  <a:cubicBezTo>
                    <a:pt x="269" y="703"/>
                    <a:pt x="441" y="632"/>
                    <a:pt x="570" y="503"/>
                  </a:cubicBezTo>
                  <a:close/>
                  <a:moveTo>
                    <a:pt x="570" y="503"/>
                  </a:moveTo>
                  <a:cubicBezTo>
                    <a:pt x="570" y="503"/>
                    <a:pt x="570" y="503"/>
                    <a:pt x="570" y="5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2807471" y="2749770"/>
              <a:ext cx="228844" cy="224657"/>
            </a:xfrm>
            <a:custGeom>
              <a:avLst/>
              <a:gdLst>
                <a:gd name="T0" fmla="*/ 845 w 930"/>
                <a:gd name="T1" fmla="*/ 398 h 915"/>
                <a:gd name="T2" fmla="*/ 918 w 930"/>
                <a:gd name="T3" fmla="*/ 305 h 915"/>
                <a:gd name="T4" fmla="*/ 817 w 930"/>
                <a:gd name="T5" fmla="*/ 214 h 915"/>
                <a:gd name="T6" fmla="*/ 709 w 930"/>
                <a:gd name="T7" fmla="*/ 105 h 915"/>
                <a:gd name="T8" fmla="*/ 595 w 930"/>
                <a:gd name="T9" fmla="*/ 0 h 915"/>
                <a:gd name="T10" fmla="*/ 406 w 930"/>
                <a:gd name="T11" fmla="*/ 77 h 915"/>
                <a:gd name="T12" fmla="*/ 313 w 930"/>
                <a:gd name="T13" fmla="*/ 5 h 915"/>
                <a:gd name="T14" fmla="*/ 221 w 930"/>
                <a:gd name="T15" fmla="*/ 105 h 915"/>
                <a:gd name="T16" fmla="*/ 113 w 930"/>
                <a:gd name="T17" fmla="*/ 214 h 915"/>
                <a:gd name="T18" fmla="*/ 12 w 930"/>
                <a:gd name="T19" fmla="*/ 305 h 915"/>
                <a:gd name="T20" fmla="*/ 85 w 930"/>
                <a:gd name="T21" fmla="*/ 398 h 915"/>
                <a:gd name="T22" fmla="*/ 12 w 930"/>
                <a:gd name="T23" fmla="*/ 610 h 915"/>
                <a:gd name="T24" fmla="*/ 113 w 930"/>
                <a:gd name="T25" fmla="*/ 702 h 915"/>
                <a:gd name="T26" fmla="*/ 221 w 930"/>
                <a:gd name="T27" fmla="*/ 810 h 915"/>
                <a:gd name="T28" fmla="*/ 313 w 930"/>
                <a:gd name="T29" fmla="*/ 911 h 915"/>
                <a:gd name="T30" fmla="*/ 406 w 930"/>
                <a:gd name="T31" fmla="*/ 838 h 915"/>
                <a:gd name="T32" fmla="*/ 595 w 930"/>
                <a:gd name="T33" fmla="*/ 915 h 915"/>
                <a:gd name="T34" fmla="*/ 709 w 930"/>
                <a:gd name="T35" fmla="*/ 810 h 915"/>
                <a:gd name="T36" fmla="*/ 817 w 930"/>
                <a:gd name="T37" fmla="*/ 702 h 915"/>
                <a:gd name="T38" fmla="*/ 918 w 930"/>
                <a:gd name="T39" fmla="*/ 610 h 915"/>
                <a:gd name="T40" fmla="*/ 857 w 930"/>
                <a:gd name="T41" fmla="*/ 656 h 915"/>
                <a:gd name="T42" fmla="*/ 776 w 930"/>
                <a:gd name="T43" fmla="*/ 643 h 915"/>
                <a:gd name="T44" fmla="*/ 650 w 930"/>
                <a:gd name="T45" fmla="*/ 769 h 915"/>
                <a:gd name="T46" fmla="*/ 602 w 930"/>
                <a:gd name="T47" fmla="*/ 875 h 915"/>
                <a:gd name="T48" fmla="*/ 554 w 930"/>
                <a:gd name="T49" fmla="*/ 809 h 915"/>
                <a:gd name="T50" fmla="*/ 398 w 930"/>
                <a:gd name="T51" fmla="*/ 798 h 915"/>
                <a:gd name="T52" fmla="*/ 335 w 930"/>
                <a:gd name="T53" fmla="*/ 877 h 915"/>
                <a:gd name="T54" fmla="*/ 257 w 930"/>
                <a:gd name="T55" fmla="*/ 840 h 915"/>
                <a:gd name="T56" fmla="*/ 273 w 930"/>
                <a:gd name="T57" fmla="*/ 746 h 915"/>
                <a:gd name="T58" fmla="*/ 98 w 930"/>
                <a:gd name="T59" fmla="*/ 666 h 915"/>
                <a:gd name="T60" fmla="*/ 48 w 930"/>
                <a:gd name="T61" fmla="*/ 595 h 915"/>
                <a:gd name="T62" fmla="*/ 125 w 930"/>
                <a:gd name="T63" fmla="*/ 525 h 915"/>
                <a:gd name="T64" fmla="*/ 58 w 930"/>
                <a:gd name="T65" fmla="*/ 346 h 915"/>
                <a:gd name="T66" fmla="*/ 73 w 930"/>
                <a:gd name="T67" fmla="*/ 260 h 915"/>
                <a:gd name="T68" fmla="*/ 154 w 930"/>
                <a:gd name="T69" fmla="*/ 272 h 915"/>
                <a:gd name="T70" fmla="*/ 280 w 930"/>
                <a:gd name="T71" fmla="*/ 147 h 915"/>
                <a:gd name="T72" fmla="*/ 267 w 930"/>
                <a:gd name="T73" fmla="*/ 66 h 915"/>
                <a:gd name="T74" fmla="*/ 353 w 930"/>
                <a:gd name="T75" fmla="*/ 51 h 915"/>
                <a:gd name="T76" fmla="*/ 532 w 930"/>
                <a:gd name="T77" fmla="*/ 118 h 915"/>
                <a:gd name="T78" fmla="*/ 595 w 930"/>
                <a:gd name="T79" fmla="*/ 39 h 915"/>
                <a:gd name="T80" fmla="*/ 673 w 930"/>
                <a:gd name="T81" fmla="*/ 76 h 915"/>
                <a:gd name="T82" fmla="*/ 657 w 930"/>
                <a:gd name="T83" fmla="*/ 170 h 915"/>
                <a:gd name="T84" fmla="*/ 832 w 930"/>
                <a:gd name="T85" fmla="*/ 249 h 915"/>
                <a:gd name="T86" fmla="*/ 882 w 930"/>
                <a:gd name="T87" fmla="*/ 320 h 915"/>
                <a:gd name="T88" fmla="*/ 816 w 930"/>
                <a:gd name="T89" fmla="*/ 369 h 915"/>
                <a:gd name="T90" fmla="*/ 816 w 930"/>
                <a:gd name="T91" fmla="*/ 547 h 915"/>
                <a:gd name="T92" fmla="*/ 882 w 930"/>
                <a:gd name="T93" fmla="*/ 59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0" h="915">
                  <a:moveTo>
                    <a:pt x="887" y="534"/>
                  </a:moveTo>
                  <a:cubicBezTo>
                    <a:pt x="845" y="517"/>
                    <a:pt x="845" y="517"/>
                    <a:pt x="845" y="517"/>
                  </a:cubicBezTo>
                  <a:cubicBezTo>
                    <a:pt x="851" y="478"/>
                    <a:pt x="851" y="438"/>
                    <a:pt x="845" y="398"/>
                  </a:cubicBezTo>
                  <a:cubicBezTo>
                    <a:pt x="887" y="381"/>
                    <a:pt x="887" y="381"/>
                    <a:pt x="887" y="381"/>
                  </a:cubicBezTo>
                  <a:cubicBezTo>
                    <a:pt x="901" y="375"/>
                    <a:pt x="912" y="364"/>
                    <a:pt x="918" y="350"/>
                  </a:cubicBezTo>
                  <a:cubicBezTo>
                    <a:pt x="924" y="336"/>
                    <a:pt x="924" y="320"/>
                    <a:pt x="918" y="305"/>
                  </a:cubicBezTo>
                  <a:cubicBezTo>
                    <a:pt x="893" y="245"/>
                    <a:pt x="893" y="245"/>
                    <a:pt x="893" y="245"/>
                  </a:cubicBezTo>
                  <a:cubicBezTo>
                    <a:pt x="884" y="223"/>
                    <a:pt x="863" y="209"/>
                    <a:pt x="839" y="209"/>
                  </a:cubicBezTo>
                  <a:cubicBezTo>
                    <a:pt x="832" y="209"/>
                    <a:pt x="824" y="211"/>
                    <a:pt x="817" y="214"/>
                  </a:cubicBezTo>
                  <a:cubicBezTo>
                    <a:pt x="776" y="231"/>
                    <a:pt x="776" y="231"/>
                    <a:pt x="776" y="231"/>
                  </a:cubicBezTo>
                  <a:cubicBezTo>
                    <a:pt x="753" y="198"/>
                    <a:pt x="724" y="170"/>
                    <a:pt x="692" y="147"/>
                  </a:cubicBezTo>
                  <a:cubicBezTo>
                    <a:pt x="709" y="105"/>
                    <a:pt x="709" y="105"/>
                    <a:pt x="709" y="105"/>
                  </a:cubicBezTo>
                  <a:cubicBezTo>
                    <a:pt x="721" y="76"/>
                    <a:pt x="707" y="42"/>
                    <a:pt x="678" y="30"/>
                  </a:cubicBezTo>
                  <a:cubicBezTo>
                    <a:pt x="617" y="5"/>
                    <a:pt x="617" y="5"/>
                    <a:pt x="617" y="5"/>
                  </a:cubicBezTo>
                  <a:cubicBezTo>
                    <a:pt x="610" y="2"/>
                    <a:pt x="602" y="0"/>
                    <a:pt x="595" y="0"/>
                  </a:cubicBezTo>
                  <a:cubicBezTo>
                    <a:pt x="571" y="0"/>
                    <a:pt x="551" y="14"/>
                    <a:pt x="541" y="36"/>
                  </a:cubicBezTo>
                  <a:cubicBezTo>
                    <a:pt x="524" y="77"/>
                    <a:pt x="524" y="77"/>
                    <a:pt x="524" y="77"/>
                  </a:cubicBezTo>
                  <a:cubicBezTo>
                    <a:pt x="485" y="71"/>
                    <a:pt x="445" y="71"/>
                    <a:pt x="406" y="77"/>
                  </a:cubicBezTo>
                  <a:cubicBezTo>
                    <a:pt x="389" y="36"/>
                    <a:pt x="389" y="36"/>
                    <a:pt x="389" y="36"/>
                  </a:cubicBezTo>
                  <a:cubicBezTo>
                    <a:pt x="380" y="14"/>
                    <a:pt x="359" y="0"/>
                    <a:pt x="335" y="0"/>
                  </a:cubicBezTo>
                  <a:cubicBezTo>
                    <a:pt x="327" y="0"/>
                    <a:pt x="320" y="2"/>
                    <a:pt x="313" y="5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38" y="36"/>
                    <a:pt x="227" y="47"/>
                    <a:pt x="221" y="61"/>
                  </a:cubicBezTo>
                  <a:cubicBezTo>
                    <a:pt x="215" y="75"/>
                    <a:pt x="215" y="91"/>
                    <a:pt x="221" y="105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06" y="170"/>
                    <a:pt x="177" y="198"/>
                    <a:pt x="154" y="231"/>
                  </a:cubicBezTo>
                  <a:cubicBezTo>
                    <a:pt x="113" y="214"/>
                    <a:pt x="113" y="214"/>
                    <a:pt x="113" y="214"/>
                  </a:cubicBezTo>
                  <a:cubicBezTo>
                    <a:pt x="106" y="211"/>
                    <a:pt x="98" y="209"/>
                    <a:pt x="91" y="209"/>
                  </a:cubicBezTo>
                  <a:cubicBezTo>
                    <a:pt x="67" y="209"/>
                    <a:pt x="46" y="223"/>
                    <a:pt x="37" y="245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6" y="320"/>
                    <a:pt x="6" y="336"/>
                    <a:pt x="12" y="350"/>
                  </a:cubicBezTo>
                  <a:cubicBezTo>
                    <a:pt x="18" y="364"/>
                    <a:pt x="29" y="376"/>
                    <a:pt x="43" y="381"/>
                  </a:cubicBezTo>
                  <a:cubicBezTo>
                    <a:pt x="85" y="398"/>
                    <a:pt x="85" y="398"/>
                    <a:pt x="85" y="398"/>
                  </a:cubicBezTo>
                  <a:cubicBezTo>
                    <a:pt x="79" y="438"/>
                    <a:pt x="79" y="478"/>
                    <a:pt x="85" y="517"/>
                  </a:cubicBezTo>
                  <a:cubicBezTo>
                    <a:pt x="43" y="534"/>
                    <a:pt x="43" y="534"/>
                    <a:pt x="43" y="534"/>
                  </a:cubicBezTo>
                  <a:cubicBezTo>
                    <a:pt x="14" y="546"/>
                    <a:pt x="0" y="580"/>
                    <a:pt x="12" y="610"/>
                  </a:cubicBezTo>
                  <a:cubicBezTo>
                    <a:pt x="37" y="670"/>
                    <a:pt x="37" y="670"/>
                    <a:pt x="37" y="670"/>
                  </a:cubicBezTo>
                  <a:cubicBezTo>
                    <a:pt x="46" y="692"/>
                    <a:pt x="67" y="706"/>
                    <a:pt x="91" y="706"/>
                  </a:cubicBezTo>
                  <a:cubicBezTo>
                    <a:pt x="98" y="706"/>
                    <a:pt x="106" y="704"/>
                    <a:pt x="113" y="702"/>
                  </a:cubicBezTo>
                  <a:cubicBezTo>
                    <a:pt x="154" y="685"/>
                    <a:pt x="154" y="685"/>
                    <a:pt x="154" y="685"/>
                  </a:cubicBezTo>
                  <a:cubicBezTo>
                    <a:pt x="177" y="717"/>
                    <a:pt x="206" y="745"/>
                    <a:pt x="238" y="768"/>
                  </a:cubicBezTo>
                  <a:cubicBezTo>
                    <a:pt x="221" y="810"/>
                    <a:pt x="221" y="810"/>
                    <a:pt x="221" y="810"/>
                  </a:cubicBezTo>
                  <a:cubicBezTo>
                    <a:pt x="215" y="824"/>
                    <a:pt x="215" y="840"/>
                    <a:pt x="221" y="854"/>
                  </a:cubicBezTo>
                  <a:cubicBezTo>
                    <a:pt x="227" y="869"/>
                    <a:pt x="238" y="880"/>
                    <a:pt x="252" y="886"/>
                  </a:cubicBezTo>
                  <a:cubicBezTo>
                    <a:pt x="313" y="911"/>
                    <a:pt x="313" y="911"/>
                    <a:pt x="313" y="911"/>
                  </a:cubicBezTo>
                  <a:cubicBezTo>
                    <a:pt x="320" y="913"/>
                    <a:pt x="328" y="915"/>
                    <a:pt x="335" y="915"/>
                  </a:cubicBezTo>
                  <a:cubicBezTo>
                    <a:pt x="359" y="915"/>
                    <a:pt x="379" y="901"/>
                    <a:pt x="389" y="879"/>
                  </a:cubicBezTo>
                  <a:cubicBezTo>
                    <a:pt x="406" y="838"/>
                    <a:pt x="406" y="838"/>
                    <a:pt x="406" y="838"/>
                  </a:cubicBezTo>
                  <a:cubicBezTo>
                    <a:pt x="445" y="844"/>
                    <a:pt x="485" y="844"/>
                    <a:pt x="524" y="838"/>
                  </a:cubicBezTo>
                  <a:cubicBezTo>
                    <a:pt x="541" y="879"/>
                    <a:pt x="541" y="879"/>
                    <a:pt x="541" y="879"/>
                  </a:cubicBezTo>
                  <a:cubicBezTo>
                    <a:pt x="550" y="901"/>
                    <a:pt x="571" y="915"/>
                    <a:pt x="595" y="915"/>
                  </a:cubicBezTo>
                  <a:cubicBezTo>
                    <a:pt x="603" y="915"/>
                    <a:pt x="610" y="913"/>
                    <a:pt x="617" y="911"/>
                  </a:cubicBezTo>
                  <a:cubicBezTo>
                    <a:pt x="678" y="886"/>
                    <a:pt x="678" y="886"/>
                    <a:pt x="678" y="886"/>
                  </a:cubicBezTo>
                  <a:cubicBezTo>
                    <a:pt x="707" y="873"/>
                    <a:pt x="721" y="839"/>
                    <a:pt x="709" y="810"/>
                  </a:cubicBezTo>
                  <a:cubicBezTo>
                    <a:pt x="692" y="768"/>
                    <a:pt x="692" y="768"/>
                    <a:pt x="692" y="768"/>
                  </a:cubicBezTo>
                  <a:cubicBezTo>
                    <a:pt x="724" y="745"/>
                    <a:pt x="753" y="717"/>
                    <a:pt x="776" y="685"/>
                  </a:cubicBezTo>
                  <a:cubicBezTo>
                    <a:pt x="817" y="702"/>
                    <a:pt x="817" y="702"/>
                    <a:pt x="817" y="702"/>
                  </a:cubicBezTo>
                  <a:cubicBezTo>
                    <a:pt x="824" y="704"/>
                    <a:pt x="832" y="706"/>
                    <a:pt x="839" y="706"/>
                  </a:cubicBezTo>
                  <a:cubicBezTo>
                    <a:pt x="863" y="706"/>
                    <a:pt x="884" y="692"/>
                    <a:pt x="893" y="670"/>
                  </a:cubicBezTo>
                  <a:cubicBezTo>
                    <a:pt x="918" y="610"/>
                    <a:pt x="918" y="610"/>
                    <a:pt x="918" y="610"/>
                  </a:cubicBezTo>
                  <a:cubicBezTo>
                    <a:pt x="930" y="580"/>
                    <a:pt x="916" y="546"/>
                    <a:pt x="887" y="534"/>
                  </a:cubicBezTo>
                  <a:close/>
                  <a:moveTo>
                    <a:pt x="882" y="595"/>
                  </a:moveTo>
                  <a:cubicBezTo>
                    <a:pt x="857" y="656"/>
                    <a:pt x="857" y="656"/>
                    <a:pt x="857" y="656"/>
                  </a:cubicBezTo>
                  <a:cubicBezTo>
                    <a:pt x="854" y="663"/>
                    <a:pt x="847" y="668"/>
                    <a:pt x="839" y="668"/>
                  </a:cubicBezTo>
                  <a:cubicBezTo>
                    <a:pt x="836" y="668"/>
                    <a:pt x="834" y="667"/>
                    <a:pt x="832" y="666"/>
                  </a:cubicBezTo>
                  <a:cubicBezTo>
                    <a:pt x="776" y="643"/>
                    <a:pt x="776" y="643"/>
                    <a:pt x="776" y="643"/>
                  </a:cubicBezTo>
                  <a:cubicBezTo>
                    <a:pt x="768" y="640"/>
                    <a:pt x="758" y="643"/>
                    <a:pt x="753" y="650"/>
                  </a:cubicBezTo>
                  <a:cubicBezTo>
                    <a:pt x="728" y="688"/>
                    <a:pt x="696" y="720"/>
                    <a:pt x="657" y="746"/>
                  </a:cubicBezTo>
                  <a:cubicBezTo>
                    <a:pt x="650" y="751"/>
                    <a:pt x="647" y="760"/>
                    <a:pt x="650" y="769"/>
                  </a:cubicBezTo>
                  <a:cubicBezTo>
                    <a:pt x="673" y="824"/>
                    <a:pt x="673" y="824"/>
                    <a:pt x="673" y="824"/>
                  </a:cubicBezTo>
                  <a:cubicBezTo>
                    <a:pt x="678" y="834"/>
                    <a:pt x="673" y="846"/>
                    <a:pt x="663" y="850"/>
                  </a:cubicBezTo>
                  <a:cubicBezTo>
                    <a:pt x="602" y="875"/>
                    <a:pt x="602" y="875"/>
                    <a:pt x="602" y="875"/>
                  </a:cubicBezTo>
                  <a:cubicBezTo>
                    <a:pt x="600" y="876"/>
                    <a:pt x="598" y="877"/>
                    <a:pt x="595" y="877"/>
                  </a:cubicBezTo>
                  <a:cubicBezTo>
                    <a:pt x="587" y="877"/>
                    <a:pt x="580" y="872"/>
                    <a:pt x="577" y="864"/>
                  </a:cubicBezTo>
                  <a:cubicBezTo>
                    <a:pt x="554" y="809"/>
                    <a:pt x="554" y="809"/>
                    <a:pt x="554" y="809"/>
                  </a:cubicBezTo>
                  <a:cubicBezTo>
                    <a:pt x="551" y="802"/>
                    <a:pt x="544" y="797"/>
                    <a:pt x="536" y="797"/>
                  </a:cubicBezTo>
                  <a:cubicBezTo>
                    <a:pt x="535" y="797"/>
                    <a:pt x="534" y="797"/>
                    <a:pt x="532" y="798"/>
                  </a:cubicBezTo>
                  <a:cubicBezTo>
                    <a:pt x="488" y="807"/>
                    <a:pt x="442" y="806"/>
                    <a:pt x="398" y="798"/>
                  </a:cubicBezTo>
                  <a:cubicBezTo>
                    <a:pt x="389" y="796"/>
                    <a:pt x="380" y="800"/>
                    <a:pt x="376" y="809"/>
                  </a:cubicBezTo>
                  <a:cubicBezTo>
                    <a:pt x="353" y="864"/>
                    <a:pt x="353" y="864"/>
                    <a:pt x="353" y="864"/>
                  </a:cubicBezTo>
                  <a:cubicBezTo>
                    <a:pt x="350" y="872"/>
                    <a:pt x="343" y="877"/>
                    <a:pt x="335" y="877"/>
                  </a:cubicBezTo>
                  <a:cubicBezTo>
                    <a:pt x="332" y="877"/>
                    <a:pt x="330" y="876"/>
                    <a:pt x="328" y="875"/>
                  </a:cubicBezTo>
                  <a:cubicBezTo>
                    <a:pt x="267" y="850"/>
                    <a:pt x="267" y="850"/>
                    <a:pt x="267" y="850"/>
                  </a:cubicBezTo>
                  <a:cubicBezTo>
                    <a:pt x="262" y="848"/>
                    <a:pt x="258" y="844"/>
                    <a:pt x="257" y="840"/>
                  </a:cubicBezTo>
                  <a:cubicBezTo>
                    <a:pt x="255" y="835"/>
                    <a:pt x="255" y="829"/>
                    <a:pt x="257" y="824"/>
                  </a:cubicBezTo>
                  <a:cubicBezTo>
                    <a:pt x="280" y="769"/>
                    <a:pt x="280" y="769"/>
                    <a:pt x="280" y="769"/>
                  </a:cubicBezTo>
                  <a:cubicBezTo>
                    <a:pt x="283" y="761"/>
                    <a:pt x="280" y="751"/>
                    <a:pt x="273" y="746"/>
                  </a:cubicBezTo>
                  <a:cubicBezTo>
                    <a:pt x="234" y="720"/>
                    <a:pt x="202" y="688"/>
                    <a:pt x="177" y="650"/>
                  </a:cubicBezTo>
                  <a:cubicBezTo>
                    <a:pt x="172" y="643"/>
                    <a:pt x="162" y="640"/>
                    <a:pt x="154" y="643"/>
                  </a:cubicBezTo>
                  <a:cubicBezTo>
                    <a:pt x="98" y="666"/>
                    <a:pt x="98" y="666"/>
                    <a:pt x="98" y="666"/>
                  </a:cubicBezTo>
                  <a:cubicBezTo>
                    <a:pt x="96" y="667"/>
                    <a:pt x="94" y="668"/>
                    <a:pt x="91" y="668"/>
                  </a:cubicBezTo>
                  <a:cubicBezTo>
                    <a:pt x="83" y="668"/>
                    <a:pt x="76" y="663"/>
                    <a:pt x="73" y="656"/>
                  </a:cubicBezTo>
                  <a:cubicBezTo>
                    <a:pt x="48" y="595"/>
                    <a:pt x="48" y="595"/>
                    <a:pt x="48" y="595"/>
                  </a:cubicBezTo>
                  <a:cubicBezTo>
                    <a:pt x="44" y="585"/>
                    <a:pt x="49" y="574"/>
                    <a:pt x="58" y="570"/>
                  </a:cubicBezTo>
                  <a:cubicBezTo>
                    <a:pt x="114" y="547"/>
                    <a:pt x="114" y="547"/>
                    <a:pt x="114" y="547"/>
                  </a:cubicBezTo>
                  <a:cubicBezTo>
                    <a:pt x="122" y="543"/>
                    <a:pt x="127" y="534"/>
                    <a:pt x="125" y="525"/>
                  </a:cubicBezTo>
                  <a:cubicBezTo>
                    <a:pt x="116" y="480"/>
                    <a:pt x="116" y="435"/>
                    <a:pt x="125" y="391"/>
                  </a:cubicBezTo>
                  <a:cubicBezTo>
                    <a:pt x="127" y="382"/>
                    <a:pt x="122" y="373"/>
                    <a:pt x="114" y="369"/>
                  </a:cubicBezTo>
                  <a:cubicBezTo>
                    <a:pt x="58" y="346"/>
                    <a:pt x="58" y="346"/>
                    <a:pt x="58" y="346"/>
                  </a:cubicBezTo>
                  <a:cubicBezTo>
                    <a:pt x="54" y="344"/>
                    <a:pt x="50" y="340"/>
                    <a:pt x="48" y="336"/>
                  </a:cubicBezTo>
                  <a:cubicBezTo>
                    <a:pt x="46" y="331"/>
                    <a:pt x="46" y="325"/>
                    <a:pt x="48" y="320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6" y="253"/>
                    <a:pt x="83" y="248"/>
                    <a:pt x="91" y="248"/>
                  </a:cubicBezTo>
                  <a:cubicBezTo>
                    <a:pt x="94" y="248"/>
                    <a:pt x="96" y="248"/>
                    <a:pt x="98" y="249"/>
                  </a:cubicBezTo>
                  <a:cubicBezTo>
                    <a:pt x="154" y="272"/>
                    <a:pt x="154" y="272"/>
                    <a:pt x="154" y="272"/>
                  </a:cubicBezTo>
                  <a:cubicBezTo>
                    <a:pt x="162" y="276"/>
                    <a:pt x="172" y="273"/>
                    <a:pt x="177" y="265"/>
                  </a:cubicBezTo>
                  <a:cubicBezTo>
                    <a:pt x="202" y="227"/>
                    <a:pt x="234" y="195"/>
                    <a:pt x="273" y="170"/>
                  </a:cubicBezTo>
                  <a:cubicBezTo>
                    <a:pt x="280" y="165"/>
                    <a:pt x="283" y="155"/>
                    <a:pt x="280" y="147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5" y="87"/>
                    <a:pt x="255" y="81"/>
                    <a:pt x="257" y="76"/>
                  </a:cubicBezTo>
                  <a:cubicBezTo>
                    <a:pt x="258" y="72"/>
                    <a:pt x="262" y="68"/>
                    <a:pt x="267" y="66"/>
                  </a:cubicBezTo>
                  <a:cubicBezTo>
                    <a:pt x="328" y="41"/>
                    <a:pt x="328" y="41"/>
                    <a:pt x="328" y="41"/>
                  </a:cubicBezTo>
                  <a:cubicBezTo>
                    <a:pt x="330" y="40"/>
                    <a:pt x="332" y="39"/>
                    <a:pt x="335" y="39"/>
                  </a:cubicBezTo>
                  <a:cubicBezTo>
                    <a:pt x="343" y="39"/>
                    <a:pt x="350" y="44"/>
                    <a:pt x="353" y="51"/>
                  </a:cubicBezTo>
                  <a:cubicBezTo>
                    <a:pt x="376" y="107"/>
                    <a:pt x="376" y="107"/>
                    <a:pt x="376" y="107"/>
                  </a:cubicBezTo>
                  <a:cubicBezTo>
                    <a:pt x="380" y="115"/>
                    <a:pt x="389" y="120"/>
                    <a:pt x="398" y="118"/>
                  </a:cubicBezTo>
                  <a:cubicBezTo>
                    <a:pt x="442" y="109"/>
                    <a:pt x="488" y="110"/>
                    <a:pt x="532" y="118"/>
                  </a:cubicBezTo>
                  <a:cubicBezTo>
                    <a:pt x="541" y="120"/>
                    <a:pt x="550" y="115"/>
                    <a:pt x="554" y="107"/>
                  </a:cubicBezTo>
                  <a:cubicBezTo>
                    <a:pt x="577" y="51"/>
                    <a:pt x="577" y="51"/>
                    <a:pt x="577" y="51"/>
                  </a:cubicBezTo>
                  <a:cubicBezTo>
                    <a:pt x="580" y="44"/>
                    <a:pt x="587" y="39"/>
                    <a:pt x="595" y="39"/>
                  </a:cubicBezTo>
                  <a:cubicBezTo>
                    <a:pt x="598" y="39"/>
                    <a:pt x="600" y="40"/>
                    <a:pt x="602" y="41"/>
                  </a:cubicBezTo>
                  <a:cubicBezTo>
                    <a:pt x="663" y="66"/>
                    <a:pt x="663" y="66"/>
                    <a:pt x="663" y="66"/>
                  </a:cubicBezTo>
                  <a:cubicBezTo>
                    <a:pt x="668" y="68"/>
                    <a:pt x="672" y="72"/>
                    <a:pt x="673" y="76"/>
                  </a:cubicBezTo>
                  <a:cubicBezTo>
                    <a:pt x="675" y="81"/>
                    <a:pt x="675" y="87"/>
                    <a:pt x="673" y="91"/>
                  </a:cubicBezTo>
                  <a:cubicBezTo>
                    <a:pt x="650" y="147"/>
                    <a:pt x="650" y="147"/>
                    <a:pt x="650" y="147"/>
                  </a:cubicBezTo>
                  <a:cubicBezTo>
                    <a:pt x="647" y="155"/>
                    <a:pt x="650" y="165"/>
                    <a:pt x="657" y="170"/>
                  </a:cubicBezTo>
                  <a:cubicBezTo>
                    <a:pt x="696" y="195"/>
                    <a:pt x="728" y="227"/>
                    <a:pt x="753" y="265"/>
                  </a:cubicBezTo>
                  <a:cubicBezTo>
                    <a:pt x="758" y="273"/>
                    <a:pt x="768" y="276"/>
                    <a:pt x="776" y="272"/>
                  </a:cubicBezTo>
                  <a:cubicBezTo>
                    <a:pt x="832" y="249"/>
                    <a:pt x="832" y="249"/>
                    <a:pt x="832" y="249"/>
                  </a:cubicBezTo>
                  <a:cubicBezTo>
                    <a:pt x="834" y="248"/>
                    <a:pt x="836" y="248"/>
                    <a:pt x="839" y="248"/>
                  </a:cubicBezTo>
                  <a:cubicBezTo>
                    <a:pt x="847" y="248"/>
                    <a:pt x="854" y="253"/>
                    <a:pt x="857" y="260"/>
                  </a:cubicBezTo>
                  <a:cubicBezTo>
                    <a:pt x="882" y="320"/>
                    <a:pt x="882" y="320"/>
                    <a:pt x="882" y="320"/>
                  </a:cubicBezTo>
                  <a:cubicBezTo>
                    <a:pt x="884" y="325"/>
                    <a:pt x="884" y="331"/>
                    <a:pt x="882" y="336"/>
                  </a:cubicBezTo>
                  <a:cubicBezTo>
                    <a:pt x="880" y="340"/>
                    <a:pt x="876" y="344"/>
                    <a:pt x="872" y="346"/>
                  </a:cubicBezTo>
                  <a:cubicBezTo>
                    <a:pt x="816" y="369"/>
                    <a:pt x="816" y="369"/>
                    <a:pt x="816" y="369"/>
                  </a:cubicBezTo>
                  <a:cubicBezTo>
                    <a:pt x="808" y="373"/>
                    <a:pt x="803" y="382"/>
                    <a:pt x="805" y="391"/>
                  </a:cubicBezTo>
                  <a:cubicBezTo>
                    <a:pt x="814" y="435"/>
                    <a:pt x="814" y="480"/>
                    <a:pt x="805" y="525"/>
                  </a:cubicBezTo>
                  <a:cubicBezTo>
                    <a:pt x="803" y="534"/>
                    <a:pt x="808" y="543"/>
                    <a:pt x="816" y="547"/>
                  </a:cubicBezTo>
                  <a:cubicBezTo>
                    <a:pt x="872" y="570"/>
                    <a:pt x="872" y="570"/>
                    <a:pt x="872" y="570"/>
                  </a:cubicBezTo>
                  <a:cubicBezTo>
                    <a:pt x="881" y="574"/>
                    <a:pt x="886" y="585"/>
                    <a:pt x="882" y="595"/>
                  </a:cubicBezTo>
                  <a:close/>
                  <a:moveTo>
                    <a:pt x="882" y="595"/>
                  </a:moveTo>
                  <a:cubicBezTo>
                    <a:pt x="882" y="595"/>
                    <a:pt x="882" y="595"/>
                    <a:pt x="882" y="5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70" name="Freeform 8"/>
            <p:cNvSpPr>
              <a:spLocks noEditPoints="1"/>
            </p:cNvSpPr>
            <p:nvPr/>
          </p:nvSpPr>
          <p:spPr bwMode="auto">
            <a:xfrm>
              <a:off x="2867938" y="2814423"/>
              <a:ext cx="102794" cy="95351"/>
            </a:xfrm>
            <a:custGeom>
              <a:avLst/>
              <a:gdLst>
                <a:gd name="T0" fmla="*/ 398 w 418"/>
                <a:gd name="T1" fmla="*/ 120 h 387"/>
                <a:gd name="T2" fmla="*/ 219 w 418"/>
                <a:gd name="T3" fmla="*/ 0 h 387"/>
                <a:gd name="T4" fmla="*/ 145 w 418"/>
                <a:gd name="T5" fmla="*/ 15 h 387"/>
                <a:gd name="T6" fmla="*/ 41 w 418"/>
                <a:gd name="T7" fmla="*/ 268 h 387"/>
                <a:gd name="T8" fmla="*/ 219 w 418"/>
                <a:gd name="T9" fmla="*/ 387 h 387"/>
                <a:gd name="T10" fmla="*/ 293 w 418"/>
                <a:gd name="T11" fmla="*/ 372 h 387"/>
                <a:gd name="T12" fmla="*/ 398 w 418"/>
                <a:gd name="T13" fmla="*/ 268 h 387"/>
                <a:gd name="T14" fmla="*/ 398 w 418"/>
                <a:gd name="T15" fmla="*/ 120 h 387"/>
                <a:gd name="T16" fmla="*/ 362 w 418"/>
                <a:gd name="T17" fmla="*/ 253 h 387"/>
                <a:gd name="T18" fmla="*/ 278 w 418"/>
                <a:gd name="T19" fmla="*/ 337 h 387"/>
                <a:gd name="T20" fmla="*/ 219 w 418"/>
                <a:gd name="T21" fmla="*/ 349 h 387"/>
                <a:gd name="T22" fmla="*/ 76 w 418"/>
                <a:gd name="T23" fmla="*/ 253 h 387"/>
                <a:gd name="T24" fmla="*/ 160 w 418"/>
                <a:gd name="T25" fmla="*/ 51 h 387"/>
                <a:gd name="T26" fmla="*/ 219 w 418"/>
                <a:gd name="T27" fmla="*/ 39 h 387"/>
                <a:gd name="T28" fmla="*/ 362 w 418"/>
                <a:gd name="T29" fmla="*/ 135 h 387"/>
                <a:gd name="T30" fmla="*/ 362 w 418"/>
                <a:gd name="T31" fmla="*/ 253 h 387"/>
                <a:gd name="T32" fmla="*/ 362 w 418"/>
                <a:gd name="T33" fmla="*/ 253 h 387"/>
                <a:gd name="T34" fmla="*/ 362 w 418"/>
                <a:gd name="T35" fmla="*/ 253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8" h="387">
                  <a:moveTo>
                    <a:pt x="398" y="120"/>
                  </a:moveTo>
                  <a:cubicBezTo>
                    <a:pt x="368" y="47"/>
                    <a:pt x="298" y="0"/>
                    <a:pt x="219" y="0"/>
                  </a:cubicBezTo>
                  <a:cubicBezTo>
                    <a:pt x="194" y="0"/>
                    <a:pt x="169" y="5"/>
                    <a:pt x="145" y="15"/>
                  </a:cubicBezTo>
                  <a:cubicBezTo>
                    <a:pt x="47" y="56"/>
                    <a:pt x="0" y="169"/>
                    <a:pt x="41" y="268"/>
                  </a:cubicBezTo>
                  <a:cubicBezTo>
                    <a:pt x="71" y="340"/>
                    <a:pt x="141" y="387"/>
                    <a:pt x="219" y="387"/>
                  </a:cubicBezTo>
                  <a:cubicBezTo>
                    <a:pt x="244" y="387"/>
                    <a:pt x="269" y="382"/>
                    <a:pt x="293" y="372"/>
                  </a:cubicBezTo>
                  <a:cubicBezTo>
                    <a:pt x="341" y="352"/>
                    <a:pt x="378" y="315"/>
                    <a:pt x="398" y="268"/>
                  </a:cubicBezTo>
                  <a:cubicBezTo>
                    <a:pt x="418" y="220"/>
                    <a:pt x="418" y="168"/>
                    <a:pt x="398" y="120"/>
                  </a:cubicBezTo>
                  <a:close/>
                  <a:moveTo>
                    <a:pt x="362" y="253"/>
                  </a:moveTo>
                  <a:cubicBezTo>
                    <a:pt x="347" y="291"/>
                    <a:pt x="316" y="321"/>
                    <a:pt x="278" y="337"/>
                  </a:cubicBezTo>
                  <a:cubicBezTo>
                    <a:pt x="259" y="345"/>
                    <a:pt x="240" y="349"/>
                    <a:pt x="219" y="349"/>
                  </a:cubicBezTo>
                  <a:cubicBezTo>
                    <a:pt x="156" y="349"/>
                    <a:pt x="100" y="311"/>
                    <a:pt x="76" y="253"/>
                  </a:cubicBezTo>
                  <a:cubicBezTo>
                    <a:pt x="43" y="174"/>
                    <a:pt x="81" y="83"/>
                    <a:pt x="160" y="51"/>
                  </a:cubicBezTo>
                  <a:cubicBezTo>
                    <a:pt x="179" y="43"/>
                    <a:pt x="199" y="39"/>
                    <a:pt x="219" y="39"/>
                  </a:cubicBezTo>
                  <a:cubicBezTo>
                    <a:pt x="282" y="39"/>
                    <a:pt x="338" y="76"/>
                    <a:pt x="362" y="135"/>
                  </a:cubicBezTo>
                  <a:cubicBezTo>
                    <a:pt x="378" y="173"/>
                    <a:pt x="378" y="215"/>
                    <a:pt x="362" y="253"/>
                  </a:cubicBezTo>
                  <a:close/>
                  <a:moveTo>
                    <a:pt x="362" y="253"/>
                  </a:moveTo>
                  <a:cubicBezTo>
                    <a:pt x="362" y="253"/>
                    <a:pt x="362" y="253"/>
                    <a:pt x="362" y="2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14329" y="1779714"/>
            <a:ext cx="7788102" cy="6883752"/>
            <a:chOff x="209551" y="1186463"/>
            <a:chExt cx="5192066" cy="4589166"/>
          </a:xfrm>
        </p:grpSpPr>
        <p:sp>
          <p:nvSpPr>
            <p:cNvPr id="6" name="Oval 5"/>
            <p:cNvSpPr/>
            <p:nvPr/>
          </p:nvSpPr>
          <p:spPr>
            <a:xfrm>
              <a:off x="209551" y="4774197"/>
              <a:ext cx="5192066" cy="1001432"/>
            </a:xfrm>
            <a:prstGeom prst="ellipse">
              <a:avLst/>
            </a:prstGeom>
            <a:solidFill>
              <a:schemeClr val="tx1">
                <a:alpha val="25000"/>
              </a:schemeClr>
            </a:solidFill>
            <a:ln>
              <a:noFill/>
            </a:ln>
            <a:effectLst>
              <a:softEdge rad="304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618">
                <a:buClr>
                  <a:srgbClr val="000000"/>
                </a:buClr>
              </a:pPr>
              <a:endParaRPr lang="en-US" sz="3000" kern="0">
                <a:solidFill>
                  <a:srgbClr val="FFFFFF"/>
                </a:solidFill>
                <a:sym typeface="Arial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54384" y="1186463"/>
              <a:ext cx="3941466" cy="3941466"/>
              <a:chOff x="1287759" y="1160891"/>
              <a:chExt cx="3967700" cy="3967700"/>
            </a:xfrm>
          </p:grpSpPr>
          <p:sp>
            <p:nvSpPr>
              <p:cNvPr id="3" name="Donut 2"/>
              <p:cNvSpPr/>
              <p:nvPr/>
            </p:nvSpPr>
            <p:spPr>
              <a:xfrm>
                <a:off x="1287759" y="1160891"/>
                <a:ext cx="3967700" cy="3967700"/>
              </a:xfrm>
              <a:prstGeom prst="donut">
                <a:avLst>
                  <a:gd name="adj" fmla="val 9488"/>
                </a:avLst>
              </a:prstGeom>
              <a:solidFill>
                <a:srgbClr val="4C6685"/>
              </a:solidFill>
              <a:ln>
                <a:noFill/>
              </a:ln>
              <a:scene3d>
                <a:camera prst="perspectiveContrastingRightFacing">
                  <a:rot lat="0" lon="18600000" rev="213211"/>
                </a:camera>
                <a:lightRig rig="threePt" dir="t"/>
              </a:scene3d>
              <a:sp3d extrusionH="76200"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000000"/>
                  </a:solidFill>
                  <a:sym typeface="Arial"/>
                </a:endParaRPr>
              </a:p>
            </p:txBody>
          </p:sp>
          <p:sp>
            <p:nvSpPr>
              <p:cNvPr id="13" name="Donut 12"/>
              <p:cNvSpPr/>
              <p:nvPr/>
            </p:nvSpPr>
            <p:spPr>
              <a:xfrm>
                <a:off x="2026235" y="1899367"/>
                <a:ext cx="2490748" cy="2490748"/>
              </a:xfrm>
              <a:prstGeom prst="donut">
                <a:avLst>
                  <a:gd name="adj" fmla="val 14681"/>
                </a:avLst>
              </a:prstGeom>
              <a:solidFill>
                <a:srgbClr val="899DB7"/>
              </a:solidFill>
              <a:ln>
                <a:noFill/>
              </a:ln>
              <a:scene3d>
                <a:camera prst="perspectiveContrastingRightFacing">
                  <a:rot lat="0" lon="18600000" rev="213211"/>
                </a:camera>
                <a:lightRig rig="threePt" dir="t"/>
              </a:scene3d>
              <a:sp3d extrusionH="76200"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000000"/>
                  </a:solidFill>
                  <a:sym typeface="Arial"/>
                </a:endParaRP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849692" y="2722824"/>
                <a:ext cx="843833" cy="843833"/>
              </a:xfrm>
              <a:prstGeom prst="ellipse">
                <a:avLst/>
              </a:prstGeom>
              <a:solidFill>
                <a:srgbClr val="FD5458"/>
              </a:solidFill>
              <a:ln>
                <a:noFill/>
              </a:ln>
              <a:scene3d>
                <a:camera prst="perspectiveContrastingRightFacing">
                  <a:rot lat="0" lon="18600000" rev="213211"/>
                </a:camera>
                <a:lightRig rig="threePt" dir="t"/>
              </a:scene3d>
              <a:sp3d extrusionH="76200"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000000"/>
                  </a:solidFill>
                  <a:sym typeface="Arial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 rot="14846348" flipV="1">
            <a:off x="17801077" y="-3096609"/>
            <a:ext cx="973854" cy="4167318"/>
            <a:chOff x="6139793" y="927098"/>
            <a:chExt cx="649234" cy="277821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6464410" y="1590261"/>
              <a:ext cx="0" cy="2115047"/>
            </a:xfrm>
            <a:prstGeom prst="line">
              <a:avLst/>
            </a:prstGeom>
            <a:ln w="66675" cap="rnd"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/>
            <p:nvPr/>
          </p:nvGrpSpPr>
          <p:grpSpPr>
            <a:xfrm rot="10800000">
              <a:off x="6139793" y="927098"/>
              <a:ext cx="649234" cy="753357"/>
              <a:chOff x="8087056" y="897061"/>
              <a:chExt cx="1514476" cy="1386399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8087056" y="897061"/>
                <a:ext cx="757238" cy="1386399"/>
              </a:xfrm>
              <a:custGeom>
                <a:avLst/>
                <a:gdLst>
                  <a:gd name="connsiteX0" fmla="*/ 757238 w 757238"/>
                  <a:gd name="connsiteY0" fmla="*/ 0 h 1386399"/>
                  <a:gd name="connsiteX1" fmla="*/ 757238 w 757238"/>
                  <a:gd name="connsiteY1" fmla="*/ 1122466 h 1386399"/>
                  <a:gd name="connsiteX2" fmla="*/ 1 w 757238"/>
                  <a:gd name="connsiteY2" fmla="*/ 1386399 h 1386399"/>
                  <a:gd name="connsiteX3" fmla="*/ 1 w 757238"/>
                  <a:gd name="connsiteY3" fmla="*/ 537228 h 1386399"/>
                  <a:gd name="connsiteX4" fmla="*/ 0 w 757238"/>
                  <a:gd name="connsiteY4" fmla="*/ 537228 h 1386399"/>
                  <a:gd name="connsiteX5" fmla="*/ 757238 w 757238"/>
                  <a:gd name="connsiteY5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238" h="1386399">
                    <a:moveTo>
                      <a:pt x="757238" y="0"/>
                    </a:moveTo>
                    <a:lnTo>
                      <a:pt x="757238" y="1122466"/>
                    </a:lnTo>
                    <a:lnTo>
                      <a:pt x="1" y="1386399"/>
                    </a:lnTo>
                    <a:lnTo>
                      <a:pt x="1" y="537228"/>
                    </a:lnTo>
                    <a:lnTo>
                      <a:pt x="0" y="537228"/>
                    </a:lnTo>
                    <a:lnTo>
                      <a:pt x="757238" y="0"/>
                    </a:lnTo>
                    <a:close/>
                  </a:path>
                </a:pathLst>
              </a:custGeom>
              <a:solidFill>
                <a:srgbClr val="707C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8844294" y="897061"/>
                <a:ext cx="757238" cy="1386399"/>
              </a:xfrm>
              <a:custGeom>
                <a:avLst/>
                <a:gdLst>
                  <a:gd name="connsiteX0" fmla="*/ 0 w 757238"/>
                  <a:gd name="connsiteY0" fmla="*/ 0 h 1386399"/>
                  <a:gd name="connsiteX1" fmla="*/ 757237 w 757238"/>
                  <a:gd name="connsiteY1" fmla="*/ 537228 h 1386399"/>
                  <a:gd name="connsiteX2" fmla="*/ 757238 w 757238"/>
                  <a:gd name="connsiteY2" fmla="*/ 537228 h 1386399"/>
                  <a:gd name="connsiteX3" fmla="*/ 757238 w 757238"/>
                  <a:gd name="connsiteY3" fmla="*/ 1386399 h 1386399"/>
                  <a:gd name="connsiteX4" fmla="*/ 757237 w 757238"/>
                  <a:gd name="connsiteY4" fmla="*/ 1386399 h 1386399"/>
                  <a:gd name="connsiteX5" fmla="*/ 0 w 757238"/>
                  <a:gd name="connsiteY5" fmla="*/ 1122466 h 1386399"/>
                  <a:gd name="connsiteX6" fmla="*/ 0 w 757238"/>
                  <a:gd name="connsiteY6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238" h="1386399">
                    <a:moveTo>
                      <a:pt x="0" y="0"/>
                    </a:moveTo>
                    <a:lnTo>
                      <a:pt x="757237" y="537228"/>
                    </a:lnTo>
                    <a:lnTo>
                      <a:pt x="757238" y="537228"/>
                    </a:lnTo>
                    <a:lnTo>
                      <a:pt x="757238" y="1386399"/>
                    </a:lnTo>
                    <a:lnTo>
                      <a:pt x="757237" y="1386399"/>
                    </a:lnTo>
                    <a:lnTo>
                      <a:pt x="0" y="1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7C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 rot="16200000" flipV="1">
            <a:off x="20426923" y="2678643"/>
            <a:ext cx="973854" cy="4167318"/>
            <a:chOff x="6139793" y="927098"/>
            <a:chExt cx="649234" cy="2778210"/>
          </a:xfrm>
          <a:solidFill>
            <a:srgbClr val="2A8BFD"/>
          </a:solidFill>
        </p:grpSpPr>
        <p:cxnSp>
          <p:nvCxnSpPr>
            <p:cNvPr id="39" name="Straight Connector 38"/>
            <p:cNvCxnSpPr/>
            <p:nvPr/>
          </p:nvCxnSpPr>
          <p:spPr>
            <a:xfrm>
              <a:off x="6464410" y="1590261"/>
              <a:ext cx="0" cy="2115047"/>
            </a:xfrm>
            <a:prstGeom prst="line">
              <a:avLst/>
            </a:prstGeom>
            <a:grpFill/>
            <a:ln w="66675" cap="rnd"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 rot="10800000">
              <a:off x="6139793" y="927098"/>
              <a:ext cx="649234" cy="753357"/>
              <a:chOff x="8087056" y="897061"/>
              <a:chExt cx="1514476" cy="1386399"/>
            </a:xfrm>
            <a:grpFill/>
          </p:grpSpPr>
          <p:sp>
            <p:nvSpPr>
              <p:cNvPr id="41" name="Freeform 40"/>
              <p:cNvSpPr/>
              <p:nvPr/>
            </p:nvSpPr>
            <p:spPr>
              <a:xfrm>
                <a:off x="8087056" y="897061"/>
                <a:ext cx="757238" cy="1386399"/>
              </a:xfrm>
              <a:custGeom>
                <a:avLst/>
                <a:gdLst>
                  <a:gd name="connsiteX0" fmla="*/ 757238 w 757238"/>
                  <a:gd name="connsiteY0" fmla="*/ 0 h 1386399"/>
                  <a:gd name="connsiteX1" fmla="*/ 757238 w 757238"/>
                  <a:gd name="connsiteY1" fmla="*/ 1122466 h 1386399"/>
                  <a:gd name="connsiteX2" fmla="*/ 1 w 757238"/>
                  <a:gd name="connsiteY2" fmla="*/ 1386399 h 1386399"/>
                  <a:gd name="connsiteX3" fmla="*/ 1 w 757238"/>
                  <a:gd name="connsiteY3" fmla="*/ 537228 h 1386399"/>
                  <a:gd name="connsiteX4" fmla="*/ 0 w 757238"/>
                  <a:gd name="connsiteY4" fmla="*/ 537228 h 1386399"/>
                  <a:gd name="connsiteX5" fmla="*/ 757238 w 757238"/>
                  <a:gd name="connsiteY5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238" h="1386399">
                    <a:moveTo>
                      <a:pt x="757238" y="0"/>
                    </a:moveTo>
                    <a:lnTo>
                      <a:pt x="757238" y="1122466"/>
                    </a:lnTo>
                    <a:lnTo>
                      <a:pt x="1" y="1386399"/>
                    </a:lnTo>
                    <a:lnTo>
                      <a:pt x="1" y="537228"/>
                    </a:lnTo>
                    <a:lnTo>
                      <a:pt x="0" y="537228"/>
                    </a:lnTo>
                    <a:lnTo>
                      <a:pt x="7572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8844294" y="897061"/>
                <a:ext cx="757238" cy="1386399"/>
              </a:xfrm>
              <a:custGeom>
                <a:avLst/>
                <a:gdLst>
                  <a:gd name="connsiteX0" fmla="*/ 0 w 757238"/>
                  <a:gd name="connsiteY0" fmla="*/ 0 h 1386399"/>
                  <a:gd name="connsiteX1" fmla="*/ 757237 w 757238"/>
                  <a:gd name="connsiteY1" fmla="*/ 537228 h 1386399"/>
                  <a:gd name="connsiteX2" fmla="*/ 757238 w 757238"/>
                  <a:gd name="connsiteY2" fmla="*/ 537228 h 1386399"/>
                  <a:gd name="connsiteX3" fmla="*/ 757238 w 757238"/>
                  <a:gd name="connsiteY3" fmla="*/ 1386399 h 1386399"/>
                  <a:gd name="connsiteX4" fmla="*/ 757237 w 757238"/>
                  <a:gd name="connsiteY4" fmla="*/ 1386399 h 1386399"/>
                  <a:gd name="connsiteX5" fmla="*/ 0 w 757238"/>
                  <a:gd name="connsiteY5" fmla="*/ 1122466 h 1386399"/>
                  <a:gd name="connsiteX6" fmla="*/ 0 w 757238"/>
                  <a:gd name="connsiteY6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238" h="1386399">
                    <a:moveTo>
                      <a:pt x="0" y="0"/>
                    </a:moveTo>
                    <a:lnTo>
                      <a:pt x="757237" y="537228"/>
                    </a:lnTo>
                    <a:lnTo>
                      <a:pt x="757238" y="537228"/>
                    </a:lnTo>
                    <a:lnTo>
                      <a:pt x="757238" y="1386399"/>
                    </a:lnTo>
                    <a:lnTo>
                      <a:pt x="757237" y="1386399"/>
                    </a:lnTo>
                    <a:lnTo>
                      <a:pt x="0" y="112246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 rot="17520086" flipV="1">
            <a:off x="19110087" y="9140037"/>
            <a:ext cx="973854" cy="4167318"/>
            <a:chOff x="6139793" y="927098"/>
            <a:chExt cx="649234" cy="2778210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6464410" y="1590261"/>
              <a:ext cx="0" cy="2115047"/>
            </a:xfrm>
            <a:prstGeom prst="line">
              <a:avLst/>
            </a:prstGeom>
            <a:ln w="66675" cap="rnd"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/>
            <p:nvPr/>
          </p:nvGrpSpPr>
          <p:grpSpPr>
            <a:xfrm rot="10800000">
              <a:off x="6139793" y="927098"/>
              <a:ext cx="649234" cy="753357"/>
              <a:chOff x="8087056" y="897061"/>
              <a:chExt cx="1514476" cy="1386399"/>
            </a:xfrm>
          </p:grpSpPr>
          <p:sp>
            <p:nvSpPr>
              <p:cNvPr id="51" name="Freeform 50"/>
              <p:cNvSpPr/>
              <p:nvPr/>
            </p:nvSpPr>
            <p:spPr>
              <a:xfrm>
                <a:off x="8087056" y="897061"/>
                <a:ext cx="757238" cy="1386399"/>
              </a:xfrm>
              <a:custGeom>
                <a:avLst/>
                <a:gdLst>
                  <a:gd name="connsiteX0" fmla="*/ 757238 w 757238"/>
                  <a:gd name="connsiteY0" fmla="*/ 0 h 1386399"/>
                  <a:gd name="connsiteX1" fmla="*/ 757238 w 757238"/>
                  <a:gd name="connsiteY1" fmla="*/ 1122466 h 1386399"/>
                  <a:gd name="connsiteX2" fmla="*/ 1 w 757238"/>
                  <a:gd name="connsiteY2" fmla="*/ 1386399 h 1386399"/>
                  <a:gd name="connsiteX3" fmla="*/ 1 w 757238"/>
                  <a:gd name="connsiteY3" fmla="*/ 537228 h 1386399"/>
                  <a:gd name="connsiteX4" fmla="*/ 0 w 757238"/>
                  <a:gd name="connsiteY4" fmla="*/ 537228 h 1386399"/>
                  <a:gd name="connsiteX5" fmla="*/ 757238 w 757238"/>
                  <a:gd name="connsiteY5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238" h="1386399">
                    <a:moveTo>
                      <a:pt x="757238" y="0"/>
                    </a:moveTo>
                    <a:lnTo>
                      <a:pt x="757238" y="1122466"/>
                    </a:lnTo>
                    <a:lnTo>
                      <a:pt x="1" y="1386399"/>
                    </a:lnTo>
                    <a:lnTo>
                      <a:pt x="1" y="537228"/>
                    </a:lnTo>
                    <a:lnTo>
                      <a:pt x="0" y="537228"/>
                    </a:lnTo>
                    <a:lnTo>
                      <a:pt x="757238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8844294" y="897061"/>
                <a:ext cx="757238" cy="1386399"/>
              </a:xfrm>
              <a:custGeom>
                <a:avLst/>
                <a:gdLst>
                  <a:gd name="connsiteX0" fmla="*/ 0 w 757238"/>
                  <a:gd name="connsiteY0" fmla="*/ 0 h 1386399"/>
                  <a:gd name="connsiteX1" fmla="*/ 757237 w 757238"/>
                  <a:gd name="connsiteY1" fmla="*/ 537228 h 1386399"/>
                  <a:gd name="connsiteX2" fmla="*/ 757238 w 757238"/>
                  <a:gd name="connsiteY2" fmla="*/ 537228 h 1386399"/>
                  <a:gd name="connsiteX3" fmla="*/ 757238 w 757238"/>
                  <a:gd name="connsiteY3" fmla="*/ 1386399 h 1386399"/>
                  <a:gd name="connsiteX4" fmla="*/ 757237 w 757238"/>
                  <a:gd name="connsiteY4" fmla="*/ 1386399 h 1386399"/>
                  <a:gd name="connsiteX5" fmla="*/ 0 w 757238"/>
                  <a:gd name="connsiteY5" fmla="*/ 1122466 h 1386399"/>
                  <a:gd name="connsiteX6" fmla="*/ 0 w 757238"/>
                  <a:gd name="connsiteY6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238" h="1386399">
                    <a:moveTo>
                      <a:pt x="0" y="0"/>
                    </a:moveTo>
                    <a:lnTo>
                      <a:pt x="757237" y="537228"/>
                    </a:lnTo>
                    <a:lnTo>
                      <a:pt x="757238" y="537228"/>
                    </a:lnTo>
                    <a:lnTo>
                      <a:pt x="757238" y="1386399"/>
                    </a:lnTo>
                    <a:lnTo>
                      <a:pt x="757237" y="1386399"/>
                    </a:lnTo>
                    <a:lnTo>
                      <a:pt x="0" y="1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 rot="18877460" flipV="1">
            <a:off x="11051691" y="10013581"/>
            <a:ext cx="973854" cy="4167318"/>
            <a:chOff x="6139793" y="927098"/>
            <a:chExt cx="649234" cy="2778210"/>
          </a:xfrm>
          <a:solidFill>
            <a:srgbClr val="888888"/>
          </a:solidFill>
        </p:grpSpPr>
        <p:cxnSp>
          <p:nvCxnSpPr>
            <p:cNvPr id="34" name="Straight Connector 33"/>
            <p:cNvCxnSpPr/>
            <p:nvPr/>
          </p:nvCxnSpPr>
          <p:spPr>
            <a:xfrm>
              <a:off x="6464410" y="1590261"/>
              <a:ext cx="0" cy="2115047"/>
            </a:xfrm>
            <a:prstGeom prst="line">
              <a:avLst/>
            </a:prstGeom>
            <a:grpFill/>
            <a:ln w="66675" cap="rnd">
              <a:gradFill>
                <a:gsLst>
                  <a:gs pos="0">
                    <a:schemeClr val="bg1">
                      <a:lumMod val="50000"/>
                    </a:schemeClr>
                  </a:gs>
                  <a:gs pos="69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 rot="10800000">
              <a:off x="6139793" y="927098"/>
              <a:ext cx="649234" cy="753357"/>
              <a:chOff x="8087056" y="897061"/>
              <a:chExt cx="1514476" cy="1386399"/>
            </a:xfrm>
            <a:grpFill/>
          </p:grpSpPr>
          <p:sp>
            <p:nvSpPr>
              <p:cNvPr id="36" name="Freeform 35"/>
              <p:cNvSpPr/>
              <p:nvPr/>
            </p:nvSpPr>
            <p:spPr>
              <a:xfrm>
                <a:off x="8087056" y="897061"/>
                <a:ext cx="757238" cy="1386399"/>
              </a:xfrm>
              <a:custGeom>
                <a:avLst/>
                <a:gdLst>
                  <a:gd name="connsiteX0" fmla="*/ 757238 w 757238"/>
                  <a:gd name="connsiteY0" fmla="*/ 0 h 1386399"/>
                  <a:gd name="connsiteX1" fmla="*/ 757238 w 757238"/>
                  <a:gd name="connsiteY1" fmla="*/ 1122466 h 1386399"/>
                  <a:gd name="connsiteX2" fmla="*/ 1 w 757238"/>
                  <a:gd name="connsiteY2" fmla="*/ 1386399 h 1386399"/>
                  <a:gd name="connsiteX3" fmla="*/ 1 w 757238"/>
                  <a:gd name="connsiteY3" fmla="*/ 537228 h 1386399"/>
                  <a:gd name="connsiteX4" fmla="*/ 0 w 757238"/>
                  <a:gd name="connsiteY4" fmla="*/ 537228 h 1386399"/>
                  <a:gd name="connsiteX5" fmla="*/ 757238 w 757238"/>
                  <a:gd name="connsiteY5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238" h="1386399">
                    <a:moveTo>
                      <a:pt x="757238" y="0"/>
                    </a:moveTo>
                    <a:lnTo>
                      <a:pt x="757238" y="1122466"/>
                    </a:lnTo>
                    <a:lnTo>
                      <a:pt x="1" y="1386399"/>
                    </a:lnTo>
                    <a:lnTo>
                      <a:pt x="1" y="537228"/>
                    </a:lnTo>
                    <a:lnTo>
                      <a:pt x="0" y="537228"/>
                    </a:lnTo>
                    <a:lnTo>
                      <a:pt x="75723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8844294" y="897061"/>
                <a:ext cx="757238" cy="1386399"/>
              </a:xfrm>
              <a:custGeom>
                <a:avLst/>
                <a:gdLst>
                  <a:gd name="connsiteX0" fmla="*/ 0 w 757238"/>
                  <a:gd name="connsiteY0" fmla="*/ 0 h 1386399"/>
                  <a:gd name="connsiteX1" fmla="*/ 757237 w 757238"/>
                  <a:gd name="connsiteY1" fmla="*/ 537228 h 1386399"/>
                  <a:gd name="connsiteX2" fmla="*/ 757238 w 757238"/>
                  <a:gd name="connsiteY2" fmla="*/ 537228 h 1386399"/>
                  <a:gd name="connsiteX3" fmla="*/ 757238 w 757238"/>
                  <a:gd name="connsiteY3" fmla="*/ 1386399 h 1386399"/>
                  <a:gd name="connsiteX4" fmla="*/ 757237 w 757238"/>
                  <a:gd name="connsiteY4" fmla="*/ 1386399 h 1386399"/>
                  <a:gd name="connsiteX5" fmla="*/ 0 w 757238"/>
                  <a:gd name="connsiteY5" fmla="*/ 1122466 h 1386399"/>
                  <a:gd name="connsiteX6" fmla="*/ 0 w 757238"/>
                  <a:gd name="connsiteY6" fmla="*/ 0 h 1386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7238" h="1386399">
                    <a:moveTo>
                      <a:pt x="0" y="0"/>
                    </a:moveTo>
                    <a:lnTo>
                      <a:pt x="757237" y="537228"/>
                    </a:lnTo>
                    <a:lnTo>
                      <a:pt x="757238" y="537228"/>
                    </a:lnTo>
                    <a:lnTo>
                      <a:pt x="757238" y="1386399"/>
                    </a:lnTo>
                    <a:lnTo>
                      <a:pt x="757237" y="1386399"/>
                    </a:lnTo>
                    <a:lnTo>
                      <a:pt x="0" y="112246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618">
                  <a:buClr>
                    <a:srgbClr val="000000"/>
                  </a:buClr>
                </a:pPr>
                <a:endParaRPr lang="en-US" sz="3000" kern="0">
                  <a:solidFill>
                    <a:srgbClr val="FFFFFF"/>
                  </a:solidFill>
                  <a:sym typeface="Arial"/>
                </a:endParaRPr>
              </a:p>
            </p:txBody>
          </p:sp>
        </p:grpSp>
      </p:grpSp>
      <p:sp>
        <p:nvSpPr>
          <p:cNvPr id="12" name="مستطيل 11"/>
          <p:cNvSpPr/>
          <p:nvPr/>
        </p:nvSpPr>
        <p:spPr>
          <a:xfrm>
            <a:off x="10643664" y="856445"/>
            <a:ext cx="4982438" cy="923322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pPr defTabSz="1828618">
              <a:buClr>
                <a:srgbClr val="000000"/>
              </a:buClr>
            </a:pPr>
            <a:r>
              <a:rPr lang="en-US" sz="5400" b="1" u="sng" kern="0" dirty="0">
                <a:solidFill>
                  <a:srgbClr val="000000"/>
                </a:solidFill>
                <a:latin typeface="Fira Sans Extra Condensed" charset="0"/>
                <a:cs typeface="Fira Sans Extra Condensed" charset="0"/>
                <a:sym typeface="Arial"/>
              </a:rPr>
              <a:t>Project objectives</a:t>
            </a:r>
          </a:p>
        </p:txBody>
      </p:sp>
      <p:pic>
        <p:nvPicPr>
          <p:cNvPr id="3077" name="Picture 5" descr="https://thumbs.dreamstime.com/z/predictive-analytics-icon-set-four-elements-diferent-styles-industry-icons-collection-creative-filled-outline-colored-161602468.jpg?ct=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13423" r="18872" b="14718"/>
          <a:stretch/>
        </p:blipFill>
        <p:spPr bwMode="auto">
          <a:xfrm>
            <a:off x="10265888" y="4477544"/>
            <a:ext cx="719352" cy="56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" name="Picture 8" descr="Adaptive learning in ai education concept icon Vector Image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852" b="63889" l="25000" r="77000">
                        <a14:foregroundMark x1="71600" y1="33519" x2="71600" y2="33519"/>
                        <a14:foregroundMark x1="73200" y1="37037" x2="73200" y2="37037"/>
                        <a14:foregroundMark x1="62000" y1="21389" x2="62000" y2="21389"/>
                        <a14:foregroundMark x1="66000" y1="24352" x2="66000" y2="24352"/>
                        <a14:foregroundMark x1="69200" y1="27870" x2="69200" y2="27870"/>
                        <a14:foregroundMark x1="48700" y1="23981" x2="48700" y2="23981"/>
                        <a14:foregroundMark x1="47700" y1="30370" x2="47700" y2="30370"/>
                        <a14:foregroundMark x1="52500" y1="30648" x2="52500" y2="30648"/>
                        <a14:foregroundMark x1="52100" y1="33889" x2="52100" y2="33889"/>
                        <a14:foregroundMark x1="55600" y1="34444" x2="55600" y2="34444"/>
                        <a14:foregroundMark x1="57800" y1="35741" x2="57800" y2="35741"/>
                        <a14:foregroundMark x1="58000" y1="29630" x2="58000" y2="29630"/>
                        <a14:foregroundMark x1="57900" y1="31111" x2="57900" y2="31111"/>
                        <a14:foregroundMark x1="59000" y1="25926" x2="59000" y2="25926"/>
                        <a14:foregroundMark x1="58700" y1="23889" x2="58700" y2="23889"/>
                        <a14:foregroundMark x1="52700" y1="25463" x2="52700" y2="25463"/>
                        <a14:foregroundMark x1="56200" y1="19167" x2="56200" y2="19167"/>
                        <a14:foregroundMark x1="57300" y1="49074" x2="57300" y2="49074"/>
                        <a14:foregroundMark x1="56000" y1="49537" x2="56000" y2="49537"/>
                        <a14:foregroundMark x1="56400" y1="48056" x2="56400" y2="48056"/>
                        <a14:foregroundMark x1="53300" y1="47963" x2="53300" y2="47963"/>
                        <a14:foregroundMark x1="55700" y1="46111" x2="55700" y2="46111"/>
                        <a14:foregroundMark x1="62800" y1="43426" x2="62800" y2="43426"/>
                        <a14:foregroundMark x1="66300" y1="41296" x2="66300" y2="41296"/>
                        <a14:foregroundMark x1="69800" y1="40741" x2="69800" y2="40741"/>
                        <a14:foregroundMark x1="62900" y1="47315" x2="62900" y2="47315"/>
                        <a14:foregroundMark x1="65200" y1="47778" x2="65200" y2="47778"/>
                        <a14:foregroundMark x1="69300" y1="47778" x2="69300" y2="47778"/>
                        <a14:foregroundMark x1="69900" y1="49167" x2="69900" y2="49167"/>
                        <a14:foregroundMark x1="70600" y1="49167" x2="70600" y2="49167"/>
                        <a14:foregroundMark x1="65200" y1="46204" x2="65200" y2="46204"/>
                        <a14:foregroundMark x1="69900" y1="46389" x2="69900" y2="46389"/>
                        <a14:foregroundMark x1="53400" y1="62407" x2="53400" y2="62407"/>
                        <a14:foregroundMark x1="49600" y1="62315" x2="49600" y2="62315"/>
                        <a14:foregroundMark x1="42900" y1="61852" x2="42900" y2="61852"/>
                        <a14:foregroundMark x1="27100" y1="40926" x2="27100" y2="40926"/>
                        <a14:foregroundMark x1="26600" y1="40000" x2="26600" y2="40000"/>
                        <a14:foregroundMark x1="27600" y1="35463" x2="27600" y2="35463"/>
                        <a14:foregroundMark x1="26900" y1="37037" x2="26900" y2="37037"/>
                        <a14:foregroundMark x1="27000" y1="35833" x2="27000" y2="35833"/>
                        <a14:foregroundMark x1="28600" y1="31019" x2="28600" y2="31019"/>
                        <a14:foregroundMark x1="31500" y1="26574" x2="31500" y2="26574"/>
                        <a14:foregroundMark x1="31400" y1="27407" x2="31400" y2="27407"/>
                        <a14:foregroundMark x1="35900" y1="23426" x2="35900" y2="23426"/>
                        <a14:foregroundMark x1="41000" y1="24074" x2="41000" y2="24074"/>
                        <a14:foregroundMark x1="43700" y1="19722" x2="43700" y2="19722"/>
                        <a14:foregroundMark x1="49300" y1="18981" x2="49300" y2="18981"/>
                        <a14:foregroundMark x1="41100" y1="31204" x2="41100" y2="31204"/>
                        <a14:foregroundMark x1="43300" y1="33148" x2="43300" y2="33148"/>
                        <a14:foregroundMark x1="38300" y1="42037" x2="38300" y2="42037"/>
                        <a14:foregroundMark x1="38000" y1="46574" x2="38000" y2="46574"/>
                        <a14:foregroundMark x1="55800" y1="35648" x2="55800" y2="35648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00" t="16092" r="21707" b="33682"/>
          <a:stretch/>
        </p:blipFill>
        <p:spPr bwMode="auto">
          <a:xfrm>
            <a:off x="10411625" y="6099602"/>
            <a:ext cx="573614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This may contain: a black and white line drawing of a gear wheel with an arrow in the center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97" b="95313" l="3125" r="95313">
                        <a14:foregroundMark x1="65234" y1="4297" x2="67188" y2="10547"/>
                        <a14:foregroundMark x1="92188" y1="41797" x2="95313" y2="63672"/>
                        <a14:foregroundMark x1="73828" y1="85547" x2="38672" y2="95313"/>
                        <a14:foregroundMark x1="60156" y1="80859" x2="56641" y2="77344"/>
                        <a14:foregroundMark x1="48828" y1="71484" x2="48828" y2="71484"/>
                        <a14:foregroundMark x1="58984" y1="62500" x2="58984" y2="62500"/>
                        <a14:foregroundMark x1="61328" y1="55859" x2="61328" y2="55859"/>
                        <a14:foregroundMark x1="49219" y1="57813" x2="49219" y2="57813"/>
                        <a14:foregroundMark x1="42188" y1="62500" x2="42188" y2="62500"/>
                        <a14:foregroundMark x1="42188" y1="56641" x2="42188" y2="56641"/>
                        <a14:foregroundMark x1="41016" y1="43359" x2="41016" y2="43359"/>
                        <a14:foregroundMark x1="26953" y1="48047" x2="26953" y2="48047"/>
                        <a14:foregroundMark x1="17188" y1="44531" x2="17188" y2="44531"/>
                        <a14:foregroundMark x1="3125" y1="46484" x2="3125" y2="46484"/>
                        <a14:foregroundMark x1="13672" y1="77344" x2="13672" y2="77344"/>
                        <a14:foregroundMark x1="7031" y1="31641" x2="7031" y2="31641"/>
                        <a14:foregroundMark x1="14453" y1="21484" x2="14453" y2="21484"/>
                        <a14:foregroundMark x1="30469" y1="11328" x2="30469" y2="11328"/>
                        <a14:foregroundMark x1="36719" y1="7031" x2="36719" y2="7031"/>
                        <a14:foregroundMark x1="57813" y1="5859" x2="57813" y2="5859"/>
                        <a14:foregroundMark x1="80469" y1="11328" x2="80469" y2="11328"/>
                      </a14:backgroundRemoval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080" y="7661970"/>
            <a:ext cx="550056" cy="44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21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42" presetClass="path" presetSubtype="0" accel="50000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75E-6 -3.7037E-7 L -0.65 0.48542 " pathEditMode="relative" rAng="0" ptsTypes="AA" p14:bounceEnd="24000">
                                          <p:cBhvr>
                                            <p:cTn id="2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070" y="239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42" presetClass="path" presetSubtype="0" accel="50000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-0.78385 -0.00416 " pathEditMode="relative" rAng="0" ptsTypes="AA" p14:bounceEnd="24000">
                                          <p:cBhvr>
                                            <p:cTn id="3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128" y="-2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42" presetClass="path" presetSubtype="0" accel="50000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22222E-6 L -0.72252 -0.55 " pathEditMode="relative" rAng="0" ptsTypes="AA" p14:bounceEnd="24000">
                                          <p:cBhvr>
                                            <p:cTn id="4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133" y="-27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5" presetID="42" presetClass="path" presetSubtype="0" accel="50000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3.7037E-7 L -0.30794 -0.57292 " pathEditMode="relative" rAng="0" ptsTypes="AA" p14:bounceEnd="24000">
                                          <p:cBhvr>
                                            <p:cTn id="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32" y="-3039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75E-6 -3.7037E-7 L -0.65 0.48542 " pathEditMode="relative" rAng="0" ptsTypes="AA">
                                          <p:cBhvr>
                                            <p:cTn id="2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070" y="239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11111E-6 L -0.78385 -0.00416 " pathEditMode="relative" rAng="0" ptsTypes="AA">
                                          <p:cBhvr>
                                            <p:cTn id="3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128" y="-2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22222E-6 L -0.72252 -0.55 " pathEditMode="relative" rAng="0" ptsTypes="AA">
                                          <p:cBhvr>
                                            <p:cTn id="4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133" y="-27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5" presetID="42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3.7037E-7 L -0.30794 -0.57292 " pathEditMode="relative" rAng="0" ptsTypes="AA">
                                          <p:cBhvr>
                                            <p:cTn id="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32" y="-3039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476667" y="6016"/>
            <a:ext cx="11235184" cy="10050958"/>
            <a:chOff x="0" y="0"/>
            <a:chExt cx="7112618" cy="6476731"/>
          </a:xfrm>
        </p:grpSpPr>
        <p:sp>
          <p:nvSpPr>
            <p:cNvPr id="3" name="Freeform 3"/>
            <p:cNvSpPr/>
            <p:nvPr/>
          </p:nvSpPr>
          <p:spPr>
            <a:xfrm>
              <a:off x="-9098" y="-6509"/>
              <a:ext cx="7126948" cy="6508784"/>
            </a:xfrm>
            <a:custGeom>
              <a:avLst/>
              <a:gdLst/>
              <a:ahLst/>
              <a:cxnLst/>
              <a:rect l="l" t="t" r="r" b="b"/>
              <a:pathLst>
                <a:path w="7126948" h="6508784">
                  <a:moveTo>
                    <a:pt x="63030" y="5915231"/>
                  </a:moveTo>
                  <a:cubicBezTo>
                    <a:pt x="63030" y="5915231"/>
                    <a:pt x="0" y="5668667"/>
                    <a:pt x="10218" y="1214762"/>
                  </a:cubicBezTo>
                  <a:cubicBezTo>
                    <a:pt x="18651" y="990971"/>
                    <a:pt x="65033" y="645332"/>
                    <a:pt x="65033" y="645332"/>
                  </a:cubicBezTo>
                  <a:cubicBezTo>
                    <a:pt x="82233" y="502466"/>
                    <a:pt x="56685" y="337866"/>
                    <a:pt x="181385" y="223925"/>
                  </a:cubicBezTo>
                  <a:cubicBezTo>
                    <a:pt x="346794" y="72788"/>
                    <a:pt x="621643" y="0"/>
                    <a:pt x="6233875" y="6965"/>
                  </a:cubicBezTo>
                  <a:cubicBezTo>
                    <a:pt x="6450624" y="16819"/>
                    <a:pt x="6654939" y="36481"/>
                    <a:pt x="6789127" y="101690"/>
                  </a:cubicBezTo>
                  <a:cubicBezTo>
                    <a:pt x="7045173" y="226120"/>
                    <a:pt x="7126948" y="459160"/>
                    <a:pt x="7121461" y="704684"/>
                  </a:cubicBezTo>
                  <a:cubicBezTo>
                    <a:pt x="7121461" y="704684"/>
                    <a:pt x="7078173" y="1013073"/>
                    <a:pt x="7085606" y="1248607"/>
                  </a:cubicBezTo>
                  <a:cubicBezTo>
                    <a:pt x="7092729" y="5657033"/>
                    <a:pt x="7099886" y="5852635"/>
                    <a:pt x="7099886" y="5852635"/>
                  </a:cubicBezTo>
                  <a:cubicBezTo>
                    <a:pt x="7083204" y="6068368"/>
                    <a:pt x="6968560" y="6278979"/>
                    <a:pt x="6771691" y="6390603"/>
                  </a:cubicBezTo>
                  <a:cubicBezTo>
                    <a:pt x="6621339" y="6475852"/>
                    <a:pt x="6423308" y="6490950"/>
                    <a:pt x="5103472" y="6480208"/>
                  </a:cubicBezTo>
                  <a:cubicBezTo>
                    <a:pt x="645952" y="6474932"/>
                    <a:pt x="384604" y="6508785"/>
                    <a:pt x="254278" y="6399627"/>
                  </a:cubicBezTo>
                  <a:cubicBezTo>
                    <a:pt x="145767" y="6308742"/>
                    <a:pt x="81795" y="6115430"/>
                    <a:pt x="63030" y="5915231"/>
                  </a:cubicBezTo>
                  <a:close/>
                </a:path>
              </a:pathLst>
            </a:custGeom>
            <a:solidFill>
              <a:srgbClr val="FAFAFA"/>
            </a:solidFill>
          </p:spPr>
        </p:sp>
      </p:grpSp>
      <p:sp>
        <p:nvSpPr>
          <p:cNvPr id="4" name="Freeform 4"/>
          <p:cNvSpPr/>
          <p:nvPr/>
        </p:nvSpPr>
        <p:spPr>
          <a:xfrm>
            <a:off x="13990359" y="6255950"/>
            <a:ext cx="4837970" cy="4037528"/>
          </a:xfrm>
          <a:custGeom>
            <a:avLst/>
            <a:gdLst/>
            <a:ahLst/>
            <a:cxnLst/>
            <a:rect l="l" t="t" r="r" b="b"/>
            <a:pathLst>
              <a:path w="12972090" h="4835052">
                <a:moveTo>
                  <a:pt x="0" y="0"/>
                </a:moveTo>
                <a:lnTo>
                  <a:pt x="12972090" y="0"/>
                </a:lnTo>
                <a:lnTo>
                  <a:pt x="12972090" y="4835052"/>
                </a:lnTo>
                <a:lnTo>
                  <a:pt x="0" y="48350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5" name="Freeform 5"/>
          <p:cNvSpPr/>
          <p:nvPr/>
        </p:nvSpPr>
        <p:spPr>
          <a:xfrm>
            <a:off x="14547375" y="4874475"/>
            <a:ext cx="4063478" cy="2548910"/>
          </a:xfrm>
          <a:custGeom>
            <a:avLst/>
            <a:gdLst/>
            <a:ahLst/>
            <a:cxnLst/>
            <a:rect l="l" t="t" r="r" b="b"/>
            <a:pathLst>
              <a:path w="4063478" h="2548909">
                <a:moveTo>
                  <a:pt x="0" y="0"/>
                </a:moveTo>
                <a:lnTo>
                  <a:pt x="4063477" y="0"/>
                </a:lnTo>
                <a:lnTo>
                  <a:pt x="4063477" y="2548909"/>
                </a:lnTo>
                <a:lnTo>
                  <a:pt x="0" y="254890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1728690">
            <a:off x="14963905" y="-265477"/>
            <a:ext cx="3029422" cy="4530870"/>
          </a:xfrm>
          <a:custGeom>
            <a:avLst/>
            <a:gdLst/>
            <a:ahLst/>
            <a:cxnLst/>
            <a:rect l="l" t="t" r="r" b="b"/>
            <a:pathLst>
              <a:path w="5768134" h="7129154">
                <a:moveTo>
                  <a:pt x="0" y="0"/>
                </a:moveTo>
                <a:lnTo>
                  <a:pt x="5768134" y="0"/>
                </a:lnTo>
                <a:lnTo>
                  <a:pt x="5768134" y="7129154"/>
                </a:lnTo>
                <a:lnTo>
                  <a:pt x="0" y="71291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 flipH="1">
            <a:off x="13568774" y="1600654"/>
            <a:ext cx="3690528" cy="3717564"/>
          </a:xfrm>
          <a:custGeom>
            <a:avLst/>
            <a:gdLst/>
            <a:ahLst/>
            <a:cxnLst/>
            <a:rect l="l" t="t" r="r" b="b"/>
            <a:pathLst>
              <a:path w="3690527" h="3717564">
                <a:moveTo>
                  <a:pt x="3690527" y="0"/>
                </a:moveTo>
                <a:lnTo>
                  <a:pt x="0" y="0"/>
                </a:lnTo>
                <a:lnTo>
                  <a:pt x="0" y="3717563"/>
                </a:lnTo>
                <a:lnTo>
                  <a:pt x="3690527" y="3717563"/>
                </a:lnTo>
                <a:lnTo>
                  <a:pt x="3690527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4267372" y="505030"/>
            <a:ext cx="4770753" cy="1015610"/>
          </a:xfrm>
          <a:prstGeom prst="rect">
            <a:avLst/>
          </a:prstGeom>
        </p:spPr>
        <p:txBody>
          <a:bodyPr wrap="none" lIns="91388" tIns="45694" rIns="91388" bIns="45694">
            <a:spAutoFit/>
          </a:bodyPr>
          <a:lstStyle>
            <a:defPPr>
              <a:defRPr lang="en-US"/>
            </a:defPPr>
            <a:lvl1pPr algn="ctr" defTabSz="1828618">
              <a:buClr>
                <a:srgbClr val="000000"/>
              </a:buClr>
              <a:defRPr sz="5400" b="1" u="sng" kern="0">
                <a:solidFill>
                  <a:srgbClr val="000000"/>
                </a:solidFill>
                <a:latin typeface="Fira Sans Extra Condensed" charset="0"/>
                <a:cs typeface="Fira Sans Extra Condensed" charset="0"/>
              </a:defRPr>
            </a:lvl1pPr>
          </a:lstStyle>
          <a:p>
            <a:r>
              <a:rPr lang="en-US" sz="6000" dirty="0"/>
              <a:t>Previous Works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292285" y="2989704"/>
            <a:ext cx="10042551" cy="21031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32" lvl="1" indent="-291466">
              <a:lnSpc>
                <a:spcPts val="4132"/>
              </a:lnSpc>
              <a:buFont typeface="Arial"/>
              <a:buChar char="•"/>
            </a:pPr>
            <a:r>
              <a:rPr lang="en-US" sz="3200" spc="116" dirty="0"/>
              <a:t>Research was conducted on the Google Scholar database, focusing on studies published between 2017 and 2024</a:t>
            </a:r>
            <a:r>
              <a:rPr lang="en-US" sz="3200" spc="116" dirty="0">
                <a:latin typeface="+mj-lt"/>
              </a:rPr>
              <a:t>.</a:t>
            </a:r>
          </a:p>
          <a:p>
            <a:pPr>
              <a:lnSpc>
                <a:spcPts val="4132"/>
              </a:lnSpc>
            </a:pPr>
            <a:endParaRPr lang="en-US" sz="3600" spc="116" dirty="0">
              <a:latin typeface="Lora Bold Italics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1435133" y="2697384"/>
            <a:ext cx="1857152" cy="1720188"/>
          </a:xfrm>
          <a:custGeom>
            <a:avLst/>
            <a:gdLst/>
            <a:ahLst/>
            <a:cxnLst/>
            <a:rect l="l" t="t" r="r" b="b"/>
            <a:pathLst>
              <a:path w="1857152" h="1720187">
                <a:moveTo>
                  <a:pt x="0" y="0"/>
                </a:moveTo>
                <a:lnTo>
                  <a:pt x="1857152" y="0"/>
                </a:lnTo>
                <a:lnTo>
                  <a:pt x="1857152" y="1720187"/>
                </a:lnTo>
                <a:lnTo>
                  <a:pt x="0" y="1720187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435133" y="5347714"/>
            <a:ext cx="1857152" cy="1720188"/>
          </a:xfrm>
          <a:custGeom>
            <a:avLst/>
            <a:gdLst/>
            <a:ahLst/>
            <a:cxnLst/>
            <a:rect l="l" t="t" r="r" b="b"/>
            <a:pathLst>
              <a:path w="1857152" h="1720187">
                <a:moveTo>
                  <a:pt x="0" y="0"/>
                </a:moveTo>
                <a:lnTo>
                  <a:pt x="1857152" y="0"/>
                </a:lnTo>
                <a:lnTo>
                  <a:pt x="1857152" y="1720186"/>
                </a:lnTo>
                <a:lnTo>
                  <a:pt x="0" y="172018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715466" y="2843567"/>
            <a:ext cx="1167246" cy="1427822"/>
          </a:xfrm>
          <a:custGeom>
            <a:avLst/>
            <a:gdLst/>
            <a:ahLst/>
            <a:cxnLst/>
            <a:rect l="l" t="t" r="r" b="b"/>
            <a:pathLst>
              <a:path w="1167245" h="1427822">
                <a:moveTo>
                  <a:pt x="0" y="0"/>
                </a:moveTo>
                <a:lnTo>
                  <a:pt x="1167245" y="0"/>
                </a:lnTo>
                <a:lnTo>
                  <a:pt x="1167245" y="1427823"/>
                </a:lnTo>
                <a:lnTo>
                  <a:pt x="0" y="142782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3292284" y="5600700"/>
            <a:ext cx="9890315" cy="15773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82932" lvl="1" indent="-291466">
              <a:lnSpc>
                <a:spcPts val="4132"/>
              </a:lnSpc>
              <a:spcBef>
                <a:spcPct val="0"/>
              </a:spcBef>
              <a:buFont typeface="Arial"/>
              <a:buChar char="•"/>
            </a:pPr>
            <a:r>
              <a:rPr lang="en-US" sz="3200" spc="116" dirty="0"/>
              <a:t>Fifty research works were collected then twenty studies were actively selected based on two key selection criteria</a:t>
            </a:r>
          </a:p>
        </p:txBody>
      </p:sp>
      <p:sp>
        <p:nvSpPr>
          <p:cNvPr id="17" name="Freeform 17"/>
          <p:cNvSpPr/>
          <p:nvPr/>
        </p:nvSpPr>
        <p:spPr>
          <a:xfrm>
            <a:off x="1588372" y="5363987"/>
            <a:ext cx="1703914" cy="1703914"/>
          </a:xfrm>
          <a:custGeom>
            <a:avLst/>
            <a:gdLst/>
            <a:ahLst/>
            <a:cxnLst/>
            <a:rect l="l" t="t" r="r" b="b"/>
            <a:pathLst>
              <a:path w="1703913" h="1703913">
                <a:moveTo>
                  <a:pt x="0" y="0"/>
                </a:moveTo>
                <a:lnTo>
                  <a:pt x="1703913" y="0"/>
                </a:lnTo>
                <a:lnTo>
                  <a:pt x="1703913" y="1703913"/>
                </a:lnTo>
                <a:lnTo>
                  <a:pt x="0" y="170391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457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oup 509">
            <a:extLst>
              <a:ext uri="{FF2B5EF4-FFF2-40B4-BE49-F238E27FC236}">
                <a16:creationId xmlns="" xmlns:a16="http://schemas.microsoft.com/office/drawing/2014/main" id="{6B6C453E-5405-4C26-8062-837ABAA0B06A}"/>
              </a:ext>
            </a:extLst>
          </p:cNvPr>
          <p:cNvGrpSpPr/>
          <p:nvPr/>
        </p:nvGrpSpPr>
        <p:grpSpPr>
          <a:xfrm>
            <a:off x="10517573" y="3109213"/>
            <a:ext cx="6565986" cy="6025602"/>
            <a:chOff x="6268975" y="1629754"/>
            <a:chExt cx="5138785" cy="4199007"/>
          </a:xfrm>
          <a:solidFill>
            <a:schemeClr val="accent2"/>
          </a:solidFill>
        </p:grpSpPr>
        <p:sp>
          <p:nvSpPr>
            <p:cNvPr id="442" name="Freeform 421">
              <a:extLst>
                <a:ext uri="{FF2B5EF4-FFF2-40B4-BE49-F238E27FC236}">
                  <a16:creationId xmlns="" xmlns:a16="http://schemas.microsoft.com/office/drawing/2014/main" id="{58B15234-B17C-4D92-B0E2-06A574886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8392" y="2399573"/>
              <a:ext cx="2055514" cy="2831330"/>
            </a:xfrm>
            <a:custGeom>
              <a:avLst/>
              <a:gdLst>
                <a:gd name="T0" fmla="*/ 327 w 513"/>
                <a:gd name="T1" fmla="*/ 561 h 706"/>
                <a:gd name="T2" fmla="*/ 346 w 513"/>
                <a:gd name="T3" fmla="*/ 491 h 706"/>
                <a:gd name="T4" fmla="*/ 275 w 513"/>
                <a:gd name="T5" fmla="*/ 628 h 706"/>
                <a:gd name="T6" fmla="*/ 335 w 513"/>
                <a:gd name="T7" fmla="*/ 480 h 706"/>
                <a:gd name="T8" fmla="*/ 329 w 513"/>
                <a:gd name="T9" fmla="*/ 453 h 706"/>
                <a:gd name="T10" fmla="*/ 323 w 513"/>
                <a:gd name="T11" fmla="*/ 440 h 706"/>
                <a:gd name="T12" fmla="*/ 339 w 513"/>
                <a:gd name="T13" fmla="*/ 337 h 706"/>
                <a:gd name="T14" fmla="*/ 313 w 513"/>
                <a:gd name="T15" fmla="*/ 437 h 706"/>
                <a:gd name="T16" fmla="*/ 181 w 513"/>
                <a:gd name="T17" fmla="*/ 388 h 706"/>
                <a:gd name="T18" fmla="*/ 250 w 513"/>
                <a:gd name="T19" fmla="*/ 333 h 706"/>
                <a:gd name="T20" fmla="*/ 184 w 513"/>
                <a:gd name="T21" fmla="*/ 337 h 706"/>
                <a:gd name="T22" fmla="*/ 253 w 513"/>
                <a:gd name="T23" fmla="*/ 182 h 706"/>
                <a:gd name="T24" fmla="*/ 335 w 513"/>
                <a:gd name="T25" fmla="*/ 273 h 706"/>
                <a:gd name="T26" fmla="*/ 313 w 513"/>
                <a:gd name="T27" fmla="*/ 115 h 706"/>
                <a:gd name="T28" fmla="*/ 375 w 513"/>
                <a:gd name="T29" fmla="*/ 187 h 706"/>
                <a:gd name="T30" fmla="*/ 366 w 513"/>
                <a:gd name="T31" fmla="*/ 265 h 706"/>
                <a:gd name="T32" fmla="*/ 436 w 513"/>
                <a:gd name="T33" fmla="*/ 133 h 706"/>
                <a:gd name="T34" fmla="*/ 401 w 513"/>
                <a:gd name="T35" fmla="*/ 117 h 706"/>
                <a:gd name="T36" fmla="*/ 415 w 513"/>
                <a:gd name="T37" fmla="*/ 10 h 706"/>
                <a:gd name="T38" fmla="*/ 323 w 513"/>
                <a:gd name="T39" fmla="*/ 103 h 706"/>
                <a:gd name="T40" fmla="*/ 400 w 513"/>
                <a:gd name="T41" fmla="*/ 0 h 706"/>
                <a:gd name="T42" fmla="*/ 266 w 513"/>
                <a:gd name="T43" fmla="*/ 93 h 706"/>
                <a:gd name="T44" fmla="*/ 229 w 513"/>
                <a:gd name="T45" fmla="*/ 96 h 706"/>
                <a:gd name="T46" fmla="*/ 242 w 513"/>
                <a:gd name="T47" fmla="*/ 146 h 706"/>
                <a:gd name="T48" fmla="*/ 212 w 513"/>
                <a:gd name="T49" fmla="*/ 121 h 706"/>
                <a:gd name="T50" fmla="*/ 192 w 513"/>
                <a:gd name="T51" fmla="*/ 163 h 706"/>
                <a:gd name="T52" fmla="*/ 184 w 513"/>
                <a:gd name="T53" fmla="*/ 118 h 706"/>
                <a:gd name="T54" fmla="*/ 176 w 513"/>
                <a:gd name="T55" fmla="*/ 256 h 706"/>
                <a:gd name="T56" fmla="*/ 119 w 513"/>
                <a:gd name="T57" fmla="*/ 335 h 706"/>
                <a:gd name="T58" fmla="*/ 170 w 513"/>
                <a:gd name="T59" fmla="*/ 340 h 706"/>
                <a:gd name="T60" fmla="*/ 126 w 513"/>
                <a:gd name="T61" fmla="*/ 360 h 706"/>
                <a:gd name="T62" fmla="*/ 148 w 513"/>
                <a:gd name="T63" fmla="*/ 379 h 706"/>
                <a:gd name="T64" fmla="*/ 121 w 513"/>
                <a:gd name="T65" fmla="*/ 380 h 706"/>
                <a:gd name="T66" fmla="*/ 165 w 513"/>
                <a:gd name="T67" fmla="*/ 510 h 706"/>
                <a:gd name="T68" fmla="*/ 180 w 513"/>
                <a:gd name="T69" fmla="*/ 401 h 706"/>
                <a:gd name="T70" fmla="*/ 231 w 513"/>
                <a:gd name="T71" fmla="*/ 513 h 706"/>
                <a:gd name="T72" fmla="*/ 274 w 513"/>
                <a:gd name="T73" fmla="*/ 505 h 706"/>
                <a:gd name="T74" fmla="*/ 201 w 513"/>
                <a:gd name="T75" fmla="*/ 614 h 706"/>
                <a:gd name="T76" fmla="*/ 177 w 513"/>
                <a:gd name="T77" fmla="*/ 582 h 706"/>
                <a:gd name="T78" fmla="*/ 36 w 513"/>
                <a:gd name="T79" fmla="*/ 582 h 706"/>
                <a:gd name="T80" fmla="*/ 73 w 513"/>
                <a:gd name="T81" fmla="*/ 599 h 706"/>
                <a:gd name="T82" fmla="*/ 212 w 513"/>
                <a:gd name="T83" fmla="*/ 671 h 706"/>
                <a:gd name="T84" fmla="*/ 205 w 513"/>
                <a:gd name="T85" fmla="*/ 627 h 706"/>
                <a:gd name="T86" fmla="*/ 247 w 513"/>
                <a:gd name="T87" fmla="*/ 699 h 706"/>
                <a:gd name="T88" fmla="*/ 273 w 513"/>
                <a:gd name="T89" fmla="*/ 637 h 706"/>
                <a:gd name="T90" fmla="*/ 265 w 513"/>
                <a:gd name="T91" fmla="*/ 706 h 706"/>
                <a:gd name="T92" fmla="*/ 401 w 513"/>
                <a:gd name="T93" fmla="*/ 662 h 706"/>
                <a:gd name="T94" fmla="*/ 417 w 513"/>
                <a:gd name="T95" fmla="*/ 655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3" h="706">
                  <a:moveTo>
                    <a:pt x="353" y="643"/>
                  </a:moveTo>
                  <a:cubicBezTo>
                    <a:pt x="336" y="639"/>
                    <a:pt x="319" y="636"/>
                    <a:pt x="302" y="633"/>
                  </a:cubicBezTo>
                  <a:cubicBezTo>
                    <a:pt x="300" y="633"/>
                    <a:pt x="298" y="632"/>
                    <a:pt x="296" y="632"/>
                  </a:cubicBezTo>
                  <a:cubicBezTo>
                    <a:pt x="306" y="608"/>
                    <a:pt x="316" y="584"/>
                    <a:pt x="327" y="561"/>
                  </a:cubicBezTo>
                  <a:cubicBezTo>
                    <a:pt x="336" y="539"/>
                    <a:pt x="345" y="518"/>
                    <a:pt x="354" y="497"/>
                  </a:cubicBezTo>
                  <a:cubicBezTo>
                    <a:pt x="354" y="496"/>
                    <a:pt x="354" y="495"/>
                    <a:pt x="355" y="495"/>
                  </a:cubicBezTo>
                  <a:cubicBezTo>
                    <a:pt x="352" y="494"/>
                    <a:pt x="349" y="492"/>
                    <a:pt x="346" y="491"/>
                  </a:cubicBezTo>
                  <a:cubicBezTo>
                    <a:pt x="346" y="491"/>
                    <a:pt x="346" y="491"/>
                    <a:pt x="346" y="491"/>
                  </a:cubicBezTo>
                  <a:cubicBezTo>
                    <a:pt x="339" y="506"/>
                    <a:pt x="333" y="521"/>
                    <a:pt x="327" y="536"/>
                  </a:cubicBezTo>
                  <a:cubicBezTo>
                    <a:pt x="317" y="558"/>
                    <a:pt x="308" y="580"/>
                    <a:pt x="299" y="602"/>
                  </a:cubicBezTo>
                  <a:cubicBezTo>
                    <a:pt x="295" y="610"/>
                    <a:pt x="286" y="630"/>
                    <a:pt x="286" y="630"/>
                  </a:cubicBezTo>
                  <a:cubicBezTo>
                    <a:pt x="286" y="630"/>
                    <a:pt x="278" y="628"/>
                    <a:pt x="275" y="628"/>
                  </a:cubicBezTo>
                  <a:cubicBezTo>
                    <a:pt x="278" y="618"/>
                    <a:pt x="280" y="609"/>
                    <a:pt x="282" y="599"/>
                  </a:cubicBezTo>
                  <a:cubicBezTo>
                    <a:pt x="287" y="581"/>
                    <a:pt x="291" y="563"/>
                    <a:pt x="296" y="544"/>
                  </a:cubicBezTo>
                  <a:cubicBezTo>
                    <a:pt x="299" y="535"/>
                    <a:pt x="311" y="491"/>
                    <a:pt x="311" y="491"/>
                  </a:cubicBezTo>
                  <a:cubicBezTo>
                    <a:pt x="311" y="491"/>
                    <a:pt x="332" y="480"/>
                    <a:pt x="335" y="480"/>
                  </a:cubicBezTo>
                  <a:cubicBezTo>
                    <a:pt x="333" y="477"/>
                    <a:pt x="331" y="473"/>
                    <a:pt x="330" y="470"/>
                  </a:cubicBezTo>
                  <a:cubicBezTo>
                    <a:pt x="325" y="472"/>
                    <a:pt x="320" y="474"/>
                    <a:pt x="314" y="477"/>
                  </a:cubicBezTo>
                  <a:cubicBezTo>
                    <a:pt x="316" y="467"/>
                    <a:pt x="318" y="459"/>
                    <a:pt x="320" y="450"/>
                  </a:cubicBezTo>
                  <a:cubicBezTo>
                    <a:pt x="324" y="451"/>
                    <a:pt x="326" y="452"/>
                    <a:pt x="329" y="453"/>
                  </a:cubicBezTo>
                  <a:cubicBezTo>
                    <a:pt x="329" y="453"/>
                    <a:pt x="329" y="453"/>
                    <a:pt x="330" y="453"/>
                  </a:cubicBezTo>
                  <a:cubicBezTo>
                    <a:pt x="330" y="450"/>
                    <a:pt x="331" y="447"/>
                    <a:pt x="333" y="444"/>
                  </a:cubicBezTo>
                  <a:cubicBezTo>
                    <a:pt x="332" y="444"/>
                    <a:pt x="331" y="444"/>
                    <a:pt x="330" y="443"/>
                  </a:cubicBezTo>
                  <a:cubicBezTo>
                    <a:pt x="328" y="442"/>
                    <a:pt x="326" y="441"/>
                    <a:pt x="323" y="440"/>
                  </a:cubicBezTo>
                  <a:cubicBezTo>
                    <a:pt x="325" y="433"/>
                    <a:pt x="327" y="425"/>
                    <a:pt x="328" y="418"/>
                  </a:cubicBezTo>
                  <a:cubicBezTo>
                    <a:pt x="335" y="393"/>
                    <a:pt x="341" y="367"/>
                    <a:pt x="348" y="342"/>
                  </a:cubicBezTo>
                  <a:cubicBezTo>
                    <a:pt x="348" y="341"/>
                    <a:pt x="349" y="340"/>
                    <a:pt x="349" y="340"/>
                  </a:cubicBezTo>
                  <a:cubicBezTo>
                    <a:pt x="346" y="339"/>
                    <a:pt x="342" y="338"/>
                    <a:pt x="339" y="337"/>
                  </a:cubicBezTo>
                  <a:cubicBezTo>
                    <a:pt x="339" y="338"/>
                    <a:pt x="339" y="339"/>
                    <a:pt x="339" y="340"/>
                  </a:cubicBezTo>
                  <a:cubicBezTo>
                    <a:pt x="334" y="357"/>
                    <a:pt x="330" y="375"/>
                    <a:pt x="325" y="392"/>
                  </a:cubicBezTo>
                  <a:cubicBezTo>
                    <a:pt x="322" y="406"/>
                    <a:pt x="318" y="420"/>
                    <a:pt x="315" y="434"/>
                  </a:cubicBezTo>
                  <a:cubicBezTo>
                    <a:pt x="314" y="435"/>
                    <a:pt x="314" y="436"/>
                    <a:pt x="313" y="437"/>
                  </a:cubicBezTo>
                  <a:cubicBezTo>
                    <a:pt x="305" y="434"/>
                    <a:pt x="296" y="431"/>
                    <a:pt x="288" y="428"/>
                  </a:cubicBezTo>
                  <a:cubicBezTo>
                    <a:pt x="269" y="422"/>
                    <a:pt x="250" y="415"/>
                    <a:pt x="231" y="409"/>
                  </a:cubicBezTo>
                  <a:cubicBezTo>
                    <a:pt x="215" y="403"/>
                    <a:pt x="199" y="397"/>
                    <a:pt x="183" y="391"/>
                  </a:cubicBezTo>
                  <a:cubicBezTo>
                    <a:pt x="182" y="391"/>
                    <a:pt x="181" y="389"/>
                    <a:pt x="181" y="388"/>
                  </a:cubicBezTo>
                  <a:cubicBezTo>
                    <a:pt x="181" y="375"/>
                    <a:pt x="182" y="363"/>
                    <a:pt x="183" y="350"/>
                  </a:cubicBezTo>
                  <a:cubicBezTo>
                    <a:pt x="183" y="349"/>
                    <a:pt x="184" y="347"/>
                    <a:pt x="186" y="347"/>
                  </a:cubicBezTo>
                  <a:cubicBezTo>
                    <a:pt x="196" y="344"/>
                    <a:pt x="206" y="342"/>
                    <a:pt x="216" y="340"/>
                  </a:cubicBezTo>
                  <a:cubicBezTo>
                    <a:pt x="227" y="338"/>
                    <a:pt x="239" y="335"/>
                    <a:pt x="250" y="333"/>
                  </a:cubicBezTo>
                  <a:cubicBezTo>
                    <a:pt x="267" y="329"/>
                    <a:pt x="284" y="325"/>
                    <a:pt x="302" y="321"/>
                  </a:cubicBezTo>
                  <a:cubicBezTo>
                    <a:pt x="308" y="320"/>
                    <a:pt x="314" y="319"/>
                    <a:pt x="320" y="317"/>
                  </a:cubicBezTo>
                  <a:cubicBezTo>
                    <a:pt x="319" y="314"/>
                    <a:pt x="318" y="311"/>
                    <a:pt x="317" y="308"/>
                  </a:cubicBezTo>
                  <a:cubicBezTo>
                    <a:pt x="273" y="318"/>
                    <a:pt x="228" y="328"/>
                    <a:pt x="184" y="337"/>
                  </a:cubicBezTo>
                  <a:cubicBezTo>
                    <a:pt x="184" y="329"/>
                    <a:pt x="184" y="320"/>
                    <a:pt x="184" y="312"/>
                  </a:cubicBezTo>
                  <a:cubicBezTo>
                    <a:pt x="185" y="296"/>
                    <a:pt x="186" y="280"/>
                    <a:pt x="187" y="264"/>
                  </a:cubicBezTo>
                  <a:cubicBezTo>
                    <a:pt x="187" y="260"/>
                    <a:pt x="188" y="257"/>
                    <a:pt x="190" y="254"/>
                  </a:cubicBezTo>
                  <a:cubicBezTo>
                    <a:pt x="211" y="230"/>
                    <a:pt x="232" y="206"/>
                    <a:pt x="253" y="182"/>
                  </a:cubicBezTo>
                  <a:cubicBezTo>
                    <a:pt x="254" y="182"/>
                    <a:pt x="254" y="181"/>
                    <a:pt x="255" y="180"/>
                  </a:cubicBezTo>
                  <a:cubicBezTo>
                    <a:pt x="265" y="194"/>
                    <a:pt x="318" y="266"/>
                    <a:pt x="327" y="279"/>
                  </a:cubicBezTo>
                  <a:cubicBezTo>
                    <a:pt x="327" y="279"/>
                    <a:pt x="327" y="279"/>
                    <a:pt x="327" y="279"/>
                  </a:cubicBezTo>
                  <a:cubicBezTo>
                    <a:pt x="330" y="277"/>
                    <a:pt x="332" y="275"/>
                    <a:pt x="335" y="273"/>
                  </a:cubicBezTo>
                  <a:cubicBezTo>
                    <a:pt x="322" y="256"/>
                    <a:pt x="286" y="205"/>
                    <a:pt x="279" y="197"/>
                  </a:cubicBezTo>
                  <a:cubicBezTo>
                    <a:pt x="273" y="189"/>
                    <a:pt x="268" y="181"/>
                    <a:pt x="262" y="173"/>
                  </a:cubicBezTo>
                  <a:cubicBezTo>
                    <a:pt x="270" y="163"/>
                    <a:pt x="279" y="153"/>
                    <a:pt x="287" y="143"/>
                  </a:cubicBezTo>
                  <a:cubicBezTo>
                    <a:pt x="296" y="134"/>
                    <a:pt x="304" y="124"/>
                    <a:pt x="313" y="115"/>
                  </a:cubicBezTo>
                  <a:cubicBezTo>
                    <a:pt x="314" y="113"/>
                    <a:pt x="317" y="112"/>
                    <a:pt x="318" y="112"/>
                  </a:cubicBezTo>
                  <a:cubicBezTo>
                    <a:pt x="328" y="114"/>
                    <a:pt x="338" y="116"/>
                    <a:pt x="347" y="117"/>
                  </a:cubicBezTo>
                  <a:cubicBezTo>
                    <a:pt x="359" y="119"/>
                    <a:pt x="389" y="125"/>
                    <a:pt x="389" y="125"/>
                  </a:cubicBezTo>
                  <a:cubicBezTo>
                    <a:pt x="389" y="125"/>
                    <a:pt x="377" y="178"/>
                    <a:pt x="375" y="187"/>
                  </a:cubicBezTo>
                  <a:cubicBezTo>
                    <a:pt x="369" y="210"/>
                    <a:pt x="364" y="233"/>
                    <a:pt x="359" y="256"/>
                  </a:cubicBezTo>
                  <a:cubicBezTo>
                    <a:pt x="358" y="260"/>
                    <a:pt x="357" y="264"/>
                    <a:pt x="356" y="268"/>
                  </a:cubicBezTo>
                  <a:cubicBezTo>
                    <a:pt x="359" y="269"/>
                    <a:pt x="362" y="269"/>
                    <a:pt x="365" y="270"/>
                  </a:cubicBezTo>
                  <a:cubicBezTo>
                    <a:pt x="366" y="269"/>
                    <a:pt x="366" y="268"/>
                    <a:pt x="366" y="265"/>
                  </a:cubicBezTo>
                  <a:cubicBezTo>
                    <a:pt x="372" y="241"/>
                    <a:pt x="377" y="217"/>
                    <a:pt x="383" y="193"/>
                  </a:cubicBezTo>
                  <a:cubicBezTo>
                    <a:pt x="384" y="187"/>
                    <a:pt x="386" y="180"/>
                    <a:pt x="387" y="174"/>
                  </a:cubicBezTo>
                  <a:cubicBezTo>
                    <a:pt x="388" y="172"/>
                    <a:pt x="398" y="127"/>
                    <a:pt x="398" y="127"/>
                  </a:cubicBezTo>
                  <a:cubicBezTo>
                    <a:pt x="404" y="128"/>
                    <a:pt x="431" y="132"/>
                    <a:pt x="436" y="133"/>
                  </a:cubicBezTo>
                  <a:cubicBezTo>
                    <a:pt x="457" y="137"/>
                    <a:pt x="478" y="140"/>
                    <a:pt x="499" y="144"/>
                  </a:cubicBezTo>
                  <a:cubicBezTo>
                    <a:pt x="503" y="145"/>
                    <a:pt x="508" y="146"/>
                    <a:pt x="512" y="147"/>
                  </a:cubicBezTo>
                  <a:cubicBezTo>
                    <a:pt x="512" y="144"/>
                    <a:pt x="512" y="140"/>
                    <a:pt x="513" y="137"/>
                  </a:cubicBezTo>
                  <a:cubicBezTo>
                    <a:pt x="489" y="133"/>
                    <a:pt x="401" y="117"/>
                    <a:pt x="401" y="117"/>
                  </a:cubicBezTo>
                  <a:cubicBezTo>
                    <a:pt x="401" y="117"/>
                    <a:pt x="407" y="88"/>
                    <a:pt x="410" y="75"/>
                  </a:cubicBezTo>
                  <a:cubicBezTo>
                    <a:pt x="415" y="55"/>
                    <a:pt x="419" y="34"/>
                    <a:pt x="424" y="13"/>
                  </a:cubicBezTo>
                  <a:cubicBezTo>
                    <a:pt x="424" y="13"/>
                    <a:pt x="424" y="13"/>
                    <a:pt x="424" y="12"/>
                  </a:cubicBezTo>
                  <a:cubicBezTo>
                    <a:pt x="421" y="12"/>
                    <a:pt x="418" y="11"/>
                    <a:pt x="415" y="10"/>
                  </a:cubicBezTo>
                  <a:cubicBezTo>
                    <a:pt x="415" y="11"/>
                    <a:pt x="415" y="11"/>
                    <a:pt x="415" y="11"/>
                  </a:cubicBezTo>
                  <a:cubicBezTo>
                    <a:pt x="408" y="38"/>
                    <a:pt x="403" y="65"/>
                    <a:pt x="396" y="92"/>
                  </a:cubicBezTo>
                  <a:cubicBezTo>
                    <a:pt x="395" y="100"/>
                    <a:pt x="393" y="107"/>
                    <a:pt x="391" y="115"/>
                  </a:cubicBezTo>
                  <a:cubicBezTo>
                    <a:pt x="369" y="111"/>
                    <a:pt x="346" y="107"/>
                    <a:pt x="323" y="103"/>
                  </a:cubicBezTo>
                  <a:cubicBezTo>
                    <a:pt x="328" y="97"/>
                    <a:pt x="332" y="92"/>
                    <a:pt x="337" y="87"/>
                  </a:cubicBezTo>
                  <a:cubicBezTo>
                    <a:pt x="360" y="60"/>
                    <a:pt x="383" y="34"/>
                    <a:pt x="407" y="7"/>
                  </a:cubicBezTo>
                  <a:cubicBezTo>
                    <a:pt x="407" y="7"/>
                    <a:pt x="407" y="7"/>
                    <a:pt x="408" y="7"/>
                  </a:cubicBezTo>
                  <a:cubicBezTo>
                    <a:pt x="405" y="5"/>
                    <a:pt x="403" y="3"/>
                    <a:pt x="400" y="0"/>
                  </a:cubicBezTo>
                  <a:cubicBezTo>
                    <a:pt x="388" y="15"/>
                    <a:pt x="375" y="30"/>
                    <a:pt x="361" y="45"/>
                  </a:cubicBezTo>
                  <a:cubicBezTo>
                    <a:pt x="346" y="62"/>
                    <a:pt x="331" y="80"/>
                    <a:pt x="315" y="97"/>
                  </a:cubicBezTo>
                  <a:cubicBezTo>
                    <a:pt x="313" y="100"/>
                    <a:pt x="310" y="101"/>
                    <a:pt x="307" y="101"/>
                  </a:cubicBezTo>
                  <a:cubicBezTo>
                    <a:pt x="293" y="98"/>
                    <a:pt x="280" y="95"/>
                    <a:pt x="266" y="93"/>
                  </a:cubicBezTo>
                  <a:cubicBezTo>
                    <a:pt x="253" y="91"/>
                    <a:pt x="241" y="89"/>
                    <a:pt x="228" y="86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27" y="89"/>
                    <a:pt x="227" y="92"/>
                    <a:pt x="226" y="95"/>
                  </a:cubicBezTo>
                  <a:cubicBezTo>
                    <a:pt x="227" y="95"/>
                    <a:pt x="228" y="96"/>
                    <a:pt x="229" y="96"/>
                  </a:cubicBezTo>
                  <a:cubicBezTo>
                    <a:pt x="249" y="100"/>
                    <a:pt x="269" y="103"/>
                    <a:pt x="289" y="107"/>
                  </a:cubicBezTo>
                  <a:cubicBezTo>
                    <a:pt x="294" y="108"/>
                    <a:pt x="299" y="109"/>
                    <a:pt x="304" y="110"/>
                  </a:cubicBezTo>
                  <a:cubicBezTo>
                    <a:pt x="288" y="128"/>
                    <a:pt x="272" y="146"/>
                    <a:pt x="256" y="165"/>
                  </a:cubicBezTo>
                  <a:cubicBezTo>
                    <a:pt x="251" y="158"/>
                    <a:pt x="246" y="152"/>
                    <a:pt x="242" y="146"/>
                  </a:cubicBezTo>
                  <a:cubicBezTo>
                    <a:pt x="233" y="134"/>
                    <a:pt x="225" y="123"/>
                    <a:pt x="217" y="112"/>
                  </a:cubicBezTo>
                  <a:cubicBezTo>
                    <a:pt x="216" y="111"/>
                    <a:pt x="216" y="111"/>
                    <a:pt x="216" y="110"/>
                  </a:cubicBezTo>
                  <a:cubicBezTo>
                    <a:pt x="213" y="112"/>
                    <a:pt x="210" y="114"/>
                    <a:pt x="207" y="116"/>
                  </a:cubicBezTo>
                  <a:cubicBezTo>
                    <a:pt x="209" y="116"/>
                    <a:pt x="210" y="118"/>
                    <a:pt x="212" y="121"/>
                  </a:cubicBezTo>
                  <a:cubicBezTo>
                    <a:pt x="225" y="138"/>
                    <a:pt x="237" y="155"/>
                    <a:pt x="249" y="172"/>
                  </a:cubicBezTo>
                  <a:cubicBezTo>
                    <a:pt x="229" y="195"/>
                    <a:pt x="209" y="218"/>
                    <a:pt x="188" y="242"/>
                  </a:cubicBezTo>
                  <a:cubicBezTo>
                    <a:pt x="189" y="227"/>
                    <a:pt x="189" y="213"/>
                    <a:pt x="190" y="199"/>
                  </a:cubicBezTo>
                  <a:cubicBezTo>
                    <a:pt x="191" y="187"/>
                    <a:pt x="191" y="175"/>
                    <a:pt x="192" y="163"/>
                  </a:cubicBezTo>
                  <a:cubicBezTo>
                    <a:pt x="193" y="149"/>
                    <a:pt x="194" y="136"/>
                    <a:pt x="194" y="122"/>
                  </a:cubicBezTo>
                  <a:cubicBezTo>
                    <a:pt x="194" y="121"/>
                    <a:pt x="194" y="120"/>
                    <a:pt x="195" y="119"/>
                  </a:cubicBezTo>
                  <a:cubicBezTo>
                    <a:pt x="194" y="119"/>
                    <a:pt x="193" y="119"/>
                    <a:pt x="192" y="119"/>
                  </a:cubicBezTo>
                  <a:cubicBezTo>
                    <a:pt x="189" y="119"/>
                    <a:pt x="187" y="119"/>
                    <a:pt x="184" y="118"/>
                  </a:cubicBezTo>
                  <a:cubicBezTo>
                    <a:pt x="185" y="120"/>
                    <a:pt x="185" y="121"/>
                    <a:pt x="185" y="123"/>
                  </a:cubicBezTo>
                  <a:cubicBezTo>
                    <a:pt x="183" y="150"/>
                    <a:pt x="182" y="178"/>
                    <a:pt x="180" y="205"/>
                  </a:cubicBezTo>
                  <a:cubicBezTo>
                    <a:pt x="180" y="220"/>
                    <a:pt x="179" y="236"/>
                    <a:pt x="178" y="251"/>
                  </a:cubicBezTo>
                  <a:cubicBezTo>
                    <a:pt x="178" y="253"/>
                    <a:pt x="177" y="255"/>
                    <a:pt x="176" y="256"/>
                  </a:cubicBezTo>
                  <a:cubicBezTo>
                    <a:pt x="154" y="282"/>
                    <a:pt x="131" y="307"/>
                    <a:pt x="108" y="333"/>
                  </a:cubicBezTo>
                  <a:cubicBezTo>
                    <a:pt x="108" y="333"/>
                    <a:pt x="108" y="333"/>
                    <a:pt x="107" y="334"/>
                  </a:cubicBezTo>
                  <a:cubicBezTo>
                    <a:pt x="110" y="336"/>
                    <a:pt x="113" y="338"/>
                    <a:pt x="115" y="341"/>
                  </a:cubicBezTo>
                  <a:cubicBezTo>
                    <a:pt x="115" y="339"/>
                    <a:pt x="117" y="338"/>
                    <a:pt x="119" y="335"/>
                  </a:cubicBezTo>
                  <a:cubicBezTo>
                    <a:pt x="138" y="314"/>
                    <a:pt x="157" y="292"/>
                    <a:pt x="176" y="270"/>
                  </a:cubicBezTo>
                  <a:cubicBezTo>
                    <a:pt x="176" y="275"/>
                    <a:pt x="176" y="280"/>
                    <a:pt x="176" y="284"/>
                  </a:cubicBezTo>
                  <a:cubicBezTo>
                    <a:pt x="175" y="301"/>
                    <a:pt x="174" y="318"/>
                    <a:pt x="174" y="335"/>
                  </a:cubicBezTo>
                  <a:cubicBezTo>
                    <a:pt x="173" y="338"/>
                    <a:pt x="173" y="340"/>
                    <a:pt x="170" y="340"/>
                  </a:cubicBezTo>
                  <a:cubicBezTo>
                    <a:pt x="154" y="344"/>
                    <a:pt x="138" y="348"/>
                    <a:pt x="122" y="351"/>
                  </a:cubicBezTo>
                  <a:cubicBezTo>
                    <a:pt x="122" y="351"/>
                    <a:pt x="121" y="351"/>
                    <a:pt x="121" y="351"/>
                  </a:cubicBezTo>
                  <a:cubicBezTo>
                    <a:pt x="122" y="354"/>
                    <a:pt x="123" y="357"/>
                    <a:pt x="123" y="361"/>
                  </a:cubicBezTo>
                  <a:cubicBezTo>
                    <a:pt x="124" y="360"/>
                    <a:pt x="125" y="360"/>
                    <a:pt x="126" y="360"/>
                  </a:cubicBezTo>
                  <a:cubicBezTo>
                    <a:pt x="137" y="358"/>
                    <a:pt x="149" y="355"/>
                    <a:pt x="160" y="352"/>
                  </a:cubicBezTo>
                  <a:cubicBezTo>
                    <a:pt x="164" y="351"/>
                    <a:pt x="168" y="351"/>
                    <a:pt x="173" y="350"/>
                  </a:cubicBezTo>
                  <a:cubicBezTo>
                    <a:pt x="172" y="363"/>
                    <a:pt x="172" y="374"/>
                    <a:pt x="171" y="387"/>
                  </a:cubicBezTo>
                  <a:cubicBezTo>
                    <a:pt x="163" y="384"/>
                    <a:pt x="156" y="382"/>
                    <a:pt x="148" y="379"/>
                  </a:cubicBezTo>
                  <a:cubicBezTo>
                    <a:pt x="140" y="377"/>
                    <a:pt x="133" y="374"/>
                    <a:pt x="125" y="371"/>
                  </a:cubicBezTo>
                  <a:cubicBezTo>
                    <a:pt x="124" y="371"/>
                    <a:pt x="123" y="371"/>
                    <a:pt x="123" y="370"/>
                  </a:cubicBezTo>
                  <a:cubicBezTo>
                    <a:pt x="122" y="374"/>
                    <a:pt x="121" y="377"/>
                    <a:pt x="119" y="380"/>
                  </a:cubicBezTo>
                  <a:cubicBezTo>
                    <a:pt x="120" y="380"/>
                    <a:pt x="120" y="380"/>
                    <a:pt x="121" y="380"/>
                  </a:cubicBezTo>
                  <a:cubicBezTo>
                    <a:pt x="136" y="385"/>
                    <a:pt x="151" y="391"/>
                    <a:pt x="167" y="396"/>
                  </a:cubicBezTo>
                  <a:cubicBezTo>
                    <a:pt x="170" y="397"/>
                    <a:pt x="170" y="399"/>
                    <a:pt x="170" y="401"/>
                  </a:cubicBezTo>
                  <a:cubicBezTo>
                    <a:pt x="168" y="437"/>
                    <a:pt x="166" y="473"/>
                    <a:pt x="165" y="509"/>
                  </a:cubicBezTo>
                  <a:cubicBezTo>
                    <a:pt x="165" y="509"/>
                    <a:pt x="165" y="510"/>
                    <a:pt x="165" y="510"/>
                  </a:cubicBezTo>
                  <a:cubicBezTo>
                    <a:pt x="166" y="510"/>
                    <a:pt x="167" y="510"/>
                    <a:pt x="168" y="510"/>
                  </a:cubicBezTo>
                  <a:cubicBezTo>
                    <a:pt x="170" y="510"/>
                    <a:pt x="172" y="510"/>
                    <a:pt x="174" y="511"/>
                  </a:cubicBezTo>
                  <a:cubicBezTo>
                    <a:pt x="176" y="474"/>
                    <a:pt x="178" y="438"/>
                    <a:pt x="180" y="402"/>
                  </a:cubicBezTo>
                  <a:cubicBezTo>
                    <a:pt x="180" y="402"/>
                    <a:pt x="180" y="401"/>
                    <a:pt x="180" y="401"/>
                  </a:cubicBezTo>
                  <a:cubicBezTo>
                    <a:pt x="224" y="416"/>
                    <a:pt x="267" y="431"/>
                    <a:pt x="311" y="447"/>
                  </a:cubicBezTo>
                  <a:cubicBezTo>
                    <a:pt x="308" y="458"/>
                    <a:pt x="306" y="469"/>
                    <a:pt x="303" y="480"/>
                  </a:cubicBezTo>
                  <a:cubicBezTo>
                    <a:pt x="302" y="481"/>
                    <a:pt x="301" y="483"/>
                    <a:pt x="299" y="483"/>
                  </a:cubicBezTo>
                  <a:cubicBezTo>
                    <a:pt x="277" y="493"/>
                    <a:pt x="254" y="503"/>
                    <a:pt x="231" y="513"/>
                  </a:cubicBezTo>
                  <a:cubicBezTo>
                    <a:pt x="220" y="518"/>
                    <a:pt x="209" y="522"/>
                    <a:pt x="198" y="527"/>
                  </a:cubicBezTo>
                  <a:cubicBezTo>
                    <a:pt x="200" y="530"/>
                    <a:pt x="201" y="533"/>
                    <a:pt x="202" y="536"/>
                  </a:cubicBezTo>
                  <a:cubicBezTo>
                    <a:pt x="202" y="536"/>
                    <a:pt x="203" y="536"/>
                    <a:pt x="203" y="536"/>
                  </a:cubicBezTo>
                  <a:cubicBezTo>
                    <a:pt x="227" y="525"/>
                    <a:pt x="250" y="515"/>
                    <a:pt x="274" y="505"/>
                  </a:cubicBezTo>
                  <a:cubicBezTo>
                    <a:pt x="282" y="501"/>
                    <a:pt x="290" y="498"/>
                    <a:pt x="299" y="494"/>
                  </a:cubicBezTo>
                  <a:cubicBezTo>
                    <a:pt x="288" y="538"/>
                    <a:pt x="277" y="582"/>
                    <a:pt x="266" y="626"/>
                  </a:cubicBezTo>
                  <a:cubicBezTo>
                    <a:pt x="249" y="623"/>
                    <a:pt x="234" y="620"/>
                    <a:pt x="218" y="617"/>
                  </a:cubicBezTo>
                  <a:cubicBezTo>
                    <a:pt x="213" y="616"/>
                    <a:pt x="201" y="614"/>
                    <a:pt x="201" y="614"/>
                  </a:cubicBezTo>
                  <a:cubicBezTo>
                    <a:pt x="201" y="614"/>
                    <a:pt x="190" y="589"/>
                    <a:pt x="188" y="585"/>
                  </a:cubicBezTo>
                  <a:cubicBezTo>
                    <a:pt x="187" y="582"/>
                    <a:pt x="186" y="579"/>
                    <a:pt x="186" y="576"/>
                  </a:cubicBezTo>
                  <a:cubicBezTo>
                    <a:pt x="183" y="578"/>
                    <a:pt x="180" y="580"/>
                    <a:pt x="176" y="580"/>
                  </a:cubicBezTo>
                  <a:cubicBezTo>
                    <a:pt x="176" y="581"/>
                    <a:pt x="177" y="581"/>
                    <a:pt x="177" y="582"/>
                  </a:cubicBezTo>
                  <a:cubicBezTo>
                    <a:pt x="178" y="586"/>
                    <a:pt x="189" y="612"/>
                    <a:pt x="189" y="612"/>
                  </a:cubicBezTo>
                  <a:cubicBezTo>
                    <a:pt x="189" y="612"/>
                    <a:pt x="155" y="605"/>
                    <a:pt x="149" y="604"/>
                  </a:cubicBezTo>
                  <a:cubicBezTo>
                    <a:pt x="129" y="601"/>
                    <a:pt x="110" y="597"/>
                    <a:pt x="90" y="593"/>
                  </a:cubicBezTo>
                  <a:cubicBezTo>
                    <a:pt x="72" y="590"/>
                    <a:pt x="54" y="586"/>
                    <a:pt x="36" y="582"/>
                  </a:cubicBezTo>
                  <a:cubicBezTo>
                    <a:pt x="25" y="580"/>
                    <a:pt x="14" y="578"/>
                    <a:pt x="3" y="576"/>
                  </a:cubicBezTo>
                  <a:cubicBezTo>
                    <a:pt x="3" y="580"/>
                    <a:pt x="2" y="583"/>
                    <a:pt x="0" y="586"/>
                  </a:cubicBezTo>
                  <a:cubicBezTo>
                    <a:pt x="5" y="586"/>
                    <a:pt x="10" y="587"/>
                    <a:pt x="14" y="588"/>
                  </a:cubicBezTo>
                  <a:cubicBezTo>
                    <a:pt x="34" y="592"/>
                    <a:pt x="53" y="595"/>
                    <a:pt x="73" y="599"/>
                  </a:cubicBezTo>
                  <a:cubicBezTo>
                    <a:pt x="86" y="602"/>
                    <a:pt x="99" y="604"/>
                    <a:pt x="112" y="607"/>
                  </a:cubicBezTo>
                  <a:cubicBezTo>
                    <a:pt x="124" y="609"/>
                    <a:pt x="137" y="611"/>
                    <a:pt x="149" y="614"/>
                  </a:cubicBezTo>
                  <a:cubicBezTo>
                    <a:pt x="151" y="614"/>
                    <a:pt x="193" y="623"/>
                    <a:pt x="193" y="623"/>
                  </a:cubicBezTo>
                  <a:cubicBezTo>
                    <a:pt x="193" y="623"/>
                    <a:pt x="206" y="656"/>
                    <a:pt x="212" y="671"/>
                  </a:cubicBezTo>
                  <a:cubicBezTo>
                    <a:pt x="217" y="682"/>
                    <a:pt x="221" y="692"/>
                    <a:pt x="225" y="703"/>
                  </a:cubicBezTo>
                  <a:cubicBezTo>
                    <a:pt x="228" y="702"/>
                    <a:pt x="231" y="701"/>
                    <a:pt x="234" y="700"/>
                  </a:cubicBezTo>
                  <a:cubicBezTo>
                    <a:pt x="234" y="699"/>
                    <a:pt x="233" y="697"/>
                    <a:pt x="232" y="695"/>
                  </a:cubicBezTo>
                  <a:cubicBezTo>
                    <a:pt x="223" y="672"/>
                    <a:pt x="214" y="649"/>
                    <a:pt x="205" y="627"/>
                  </a:cubicBezTo>
                  <a:cubicBezTo>
                    <a:pt x="205" y="626"/>
                    <a:pt x="204" y="624"/>
                    <a:pt x="204" y="624"/>
                  </a:cubicBezTo>
                  <a:cubicBezTo>
                    <a:pt x="204" y="624"/>
                    <a:pt x="243" y="632"/>
                    <a:pt x="263" y="635"/>
                  </a:cubicBezTo>
                  <a:cubicBezTo>
                    <a:pt x="261" y="643"/>
                    <a:pt x="260" y="650"/>
                    <a:pt x="258" y="657"/>
                  </a:cubicBezTo>
                  <a:cubicBezTo>
                    <a:pt x="254" y="671"/>
                    <a:pt x="251" y="685"/>
                    <a:pt x="247" y="699"/>
                  </a:cubicBezTo>
                  <a:cubicBezTo>
                    <a:pt x="247" y="699"/>
                    <a:pt x="247" y="699"/>
                    <a:pt x="247" y="699"/>
                  </a:cubicBezTo>
                  <a:cubicBezTo>
                    <a:pt x="250" y="700"/>
                    <a:pt x="253" y="700"/>
                    <a:pt x="256" y="702"/>
                  </a:cubicBezTo>
                  <a:cubicBezTo>
                    <a:pt x="257" y="696"/>
                    <a:pt x="261" y="684"/>
                    <a:pt x="262" y="680"/>
                  </a:cubicBezTo>
                  <a:cubicBezTo>
                    <a:pt x="265" y="668"/>
                    <a:pt x="273" y="637"/>
                    <a:pt x="273" y="637"/>
                  </a:cubicBezTo>
                  <a:cubicBezTo>
                    <a:pt x="283" y="639"/>
                    <a:pt x="283" y="639"/>
                    <a:pt x="283" y="639"/>
                  </a:cubicBezTo>
                  <a:cubicBezTo>
                    <a:pt x="283" y="639"/>
                    <a:pt x="260" y="693"/>
                    <a:pt x="256" y="702"/>
                  </a:cubicBezTo>
                  <a:cubicBezTo>
                    <a:pt x="259" y="703"/>
                    <a:pt x="262" y="705"/>
                    <a:pt x="264" y="706"/>
                  </a:cubicBezTo>
                  <a:cubicBezTo>
                    <a:pt x="264" y="706"/>
                    <a:pt x="265" y="706"/>
                    <a:pt x="265" y="706"/>
                  </a:cubicBezTo>
                  <a:cubicBezTo>
                    <a:pt x="273" y="687"/>
                    <a:pt x="280" y="668"/>
                    <a:pt x="289" y="650"/>
                  </a:cubicBezTo>
                  <a:cubicBezTo>
                    <a:pt x="293" y="640"/>
                    <a:pt x="293" y="641"/>
                    <a:pt x="303" y="643"/>
                  </a:cubicBezTo>
                  <a:cubicBezTo>
                    <a:pt x="323" y="647"/>
                    <a:pt x="342" y="650"/>
                    <a:pt x="362" y="654"/>
                  </a:cubicBezTo>
                  <a:cubicBezTo>
                    <a:pt x="375" y="656"/>
                    <a:pt x="388" y="659"/>
                    <a:pt x="401" y="662"/>
                  </a:cubicBezTo>
                  <a:cubicBezTo>
                    <a:pt x="405" y="662"/>
                    <a:pt x="410" y="663"/>
                    <a:pt x="414" y="664"/>
                  </a:cubicBezTo>
                  <a:cubicBezTo>
                    <a:pt x="415" y="664"/>
                    <a:pt x="415" y="664"/>
                    <a:pt x="416" y="664"/>
                  </a:cubicBezTo>
                  <a:cubicBezTo>
                    <a:pt x="416" y="661"/>
                    <a:pt x="417" y="658"/>
                    <a:pt x="418" y="655"/>
                  </a:cubicBezTo>
                  <a:cubicBezTo>
                    <a:pt x="418" y="655"/>
                    <a:pt x="417" y="655"/>
                    <a:pt x="417" y="655"/>
                  </a:cubicBezTo>
                  <a:cubicBezTo>
                    <a:pt x="395" y="651"/>
                    <a:pt x="374" y="647"/>
                    <a:pt x="353" y="6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3" name="Freeform 422">
              <a:extLst>
                <a:ext uri="{FF2B5EF4-FFF2-40B4-BE49-F238E27FC236}">
                  <a16:creationId xmlns="" xmlns:a16="http://schemas.microsoft.com/office/drawing/2014/main" id="{C5D5B478-0569-4E3B-BCCD-2BDA78515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4038" y="4369106"/>
              <a:ext cx="283933" cy="585862"/>
            </a:xfrm>
            <a:custGeom>
              <a:avLst/>
              <a:gdLst>
                <a:gd name="T0" fmla="*/ 67 w 71"/>
                <a:gd name="T1" fmla="*/ 137 h 146"/>
                <a:gd name="T2" fmla="*/ 42 w 71"/>
                <a:gd name="T3" fmla="*/ 78 h 146"/>
                <a:gd name="T4" fmla="*/ 15 w 71"/>
                <a:gd name="T5" fmla="*/ 13 h 146"/>
                <a:gd name="T6" fmla="*/ 10 w 71"/>
                <a:gd name="T7" fmla="*/ 1 h 146"/>
                <a:gd name="T8" fmla="*/ 9 w 71"/>
                <a:gd name="T9" fmla="*/ 0 h 146"/>
                <a:gd name="T10" fmla="*/ 0 w 71"/>
                <a:gd name="T11" fmla="*/ 4 h 146"/>
                <a:gd name="T12" fmla="*/ 3 w 71"/>
                <a:gd name="T13" fmla="*/ 8 h 146"/>
                <a:gd name="T14" fmla="*/ 33 w 71"/>
                <a:gd name="T15" fmla="*/ 80 h 146"/>
                <a:gd name="T16" fmla="*/ 57 w 71"/>
                <a:gd name="T17" fmla="*/ 138 h 146"/>
                <a:gd name="T18" fmla="*/ 60 w 71"/>
                <a:gd name="T19" fmla="*/ 145 h 146"/>
                <a:gd name="T20" fmla="*/ 60 w 71"/>
                <a:gd name="T21" fmla="*/ 146 h 146"/>
                <a:gd name="T22" fmla="*/ 71 w 71"/>
                <a:gd name="T23" fmla="*/ 142 h 146"/>
                <a:gd name="T24" fmla="*/ 67 w 71"/>
                <a:gd name="T25" fmla="*/ 13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46">
                  <a:moveTo>
                    <a:pt x="67" y="137"/>
                  </a:moveTo>
                  <a:cubicBezTo>
                    <a:pt x="59" y="117"/>
                    <a:pt x="51" y="98"/>
                    <a:pt x="42" y="78"/>
                  </a:cubicBezTo>
                  <a:cubicBezTo>
                    <a:pt x="33" y="56"/>
                    <a:pt x="24" y="34"/>
                    <a:pt x="15" y="13"/>
                  </a:cubicBezTo>
                  <a:cubicBezTo>
                    <a:pt x="13" y="9"/>
                    <a:pt x="11" y="5"/>
                    <a:pt x="10" y="1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7" y="2"/>
                    <a:pt x="4" y="3"/>
                    <a:pt x="0" y="4"/>
                  </a:cubicBezTo>
                  <a:cubicBezTo>
                    <a:pt x="1" y="5"/>
                    <a:pt x="2" y="6"/>
                    <a:pt x="3" y="8"/>
                  </a:cubicBezTo>
                  <a:cubicBezTo>
                    <a:pt x="12" y="32"/>
                    <a:pt x="23" y="56"/>
                    <a:pt x="33" y="80"/>
                  </a:cubicBezTo>
                  <a:cubicBezTo>
                    <a:pt x="41" y="99"/>
                    <a:pt x="49" y="118"/>
                    <a:pt x="57" y="138"/>
                  </a:cubicBezTo>
                  <a:cubicBezTo>
                    <a:pt x="58" y="140"/>
                    <a:pt x="60" y="142"/>
                    <a:pt x="60" y="145"/>
                  </a:cubicBezTo>
                  <a:cubicBezTo>
                    <a:pt x="60" y="145"/>
                    <a:pt x="60" y="146"/>
                    <a:pt x="60" y="146"/>
                  </a:cubicBezTo>
                  <a:cubicBezTo>
                    <a:pt x="63" y="144"/>
                    <a:pt x="67" y="143"/>
                    <a:pt x="71" y="142"/>
                  </a:cubicBezTo>
                  <a:cubicBezTo>
                    <a:pt x="69" y="141"/>
                    <a:pt x="68" y="139"/>
                    <a:pt x="67" y="1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4" name="Freeform 423">
              <a:extLst>
                <a:ext uri="{FF2B5EF4-FFF2-40B4-BE49-F238E27FC236}">
                  <a16:creationId xmlns="" xmlns:a16="http://schemas.microsoft.com/office/drawing/2014/main" id="{436CBE4C-A446-44D8-BE5B-BB5B1D83E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2013" y="4185150"/>
              <a:ext cx="355916" cy="67984"/>
            </a:xfrm>
            <a:custGeom>
              <a:avLst/>
              <a:gdLst>
                <a:gd name="T0" fmla="*/ 1 w 89"/>
                <a:gd name="T1" fmla="*/ 7 h 17"/>
                <a:gd name="T2" fmla="*/ 0 w 89"/>
                <a:gd name="T3" fmla="*/ 7 h 17"/>
                <a:gd name="T4" fmla="*/ 0 w 89"/>
                <a:gd name="T5" fmla="*/ 15 h 17"/>
                <a:gd name="T6" fmla="*/ 0 w 89"/>
                <a:gd name="T7" fmla="*/ 17 h 17"/>
                <a:gd name="T8" fmla="*/ 8 w 89"/>
                <a:gd name="T9" fmla="*/ 16 h 17"/>
                <a:gd name="T10" fmla="*/ 71 w 89"/>
                <a:gd name="T11" fmla="*/ 11 h 17"/>
                <a:gd name="T12" fmla="*/ 89 w 89"/>
                <a:gd name="T13" fmla="*/ 9 h 17"/>
                <a:gd name="T14" fmla="*/ 88 w 89"/>
                <a:gd name="T15" fmla="*/ 2 h 17"/>
                <a:gd name="T16" fmla="*/ 88 w 89"/>
                <a:gd name="T17" fmla="*/ 0 h 17"/>
                <a:gd name="T18" fmla="*/ 83 w 89"/>
                <a:gd name="T19" fmla="*/ 0 h 17"/>
                <a:gd name="T20" fmla="*/ 1 w 89"/>
                <a:gd name="T2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7">
                  <a:moveTo>
                    <a:pt x="1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0" y="12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3" y="17"/>
                    <a:pt x="6" y="16"/>
                    <a:pt x="8" y="16"/>
                  </a:cubicBezTo>
                  <a:cubicBezTo>
                    <a:pt x="29" y="14"/>
                    <a:pt x="50" y="12"/>
                    <a:pt x="71" y="11"/>
                  </a:cubicBezTo>
                  <a:cubicBezTo>
                    <a:pt x="77" y="10"/>
                    <a:pt x="83" y="10"/>
                    <a:pt x="89" y="9"/>
                  </a:cubicBezTo>
                  <a:cubicBezTo>
                    <a:pt x="88" y="7"/>
                    <a:pt x="88" y="4"/>
                    <a:pt x="88" y="2"/>
                  </a:cubicBezTo>
                  <a:cubicBezTo>
                    <a:pt x="88" y="1"/>
                    <a:pt x="88" y="0"/>
                    <a:pt x="88" y="0"/>
                  </a:cubicBezTo>
                  <a:cubicBezTo>
                    <a:pt x="87" y="0"/>
                    <a:pt x="85" y="0"/>
                    <a:pt x="83" y="0"/>
                  </a:cubicBezTo>
                  <a:cubicBezTo>
                    <a:pt x="56" y="2"/>
                    <a:pt x="28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5" name="Freeform 424">
              <a:extLst>
                <a:ext uri="{FF2B5EF4-FFF2-40B4-BE49-F238E27FC236}">
                  <a16:creationId xmlns="" xmlns:a16="http://schemas.microsoft.com/office/drawing/2014/main" id="{663948AE-27BF-434B-BD9B-8204B018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389" y="4585055"/>
              <a:ext cx="521877" cy="99976"/>
            </a:xfrm>
            <a:custGeom>
              <a:avLst/>
              <a:gdLst>
                <a:gd name="T0" fmla="*/ 117 w 130"/>
                <a:gd name="T1" fmla="*/ 11 h 25"/>
                <a:gd name="T2" fmla="*/ 130 w 130"/>
                <a:gd name="T3" fmla="*/ 10 h 25"/>
                <a:gd name="T4" fmla="*/ 130 w 130"/>
                <a:gd name="T5" fmla="*/ 10 h 25"/>
                <a:gd name="T6" fmla="*/ 129 w 130"/>
                <a:gd name="T7" fmla="*/ 1 h 25"/>
                <a:gd name="T8" fmla="*/ 129 w 130"/>
                <a:gd name="T9" fmla="*/ 0 h 25"/>
                <a:gd name="T10" fmla="*/ 129 w 130"/>
                <a:gd name="T11" fmla="*/ 0 h 25"/>
                <a:gd name="T12" fmla="*/ 91 w 130"/>
                <a:gd name="T13" fmla="*/ 5 h 25"/>
                <a:gd name="T14" fmla="*/ 47 w 130"/>
                <a:gd name="T15" fmla="*/ 10 h 25"/>
                <a:gd name="T16" fmla="*/ 0 w 130"/>
                <a:gd name="T17" fmla="*/ 15 h 25"/>
                <a:gd name="T18" fmla="*/ 1 w 130"/>
                <a:gd name="T19" fmla="*/ 24 h 25"/>
                <a:gd name="T20" fmla="*/ 1 w 130"/>
                <a:gd name="T21" fmla="*/ 25 h 25"/>
                <a:gd name="T22" fmla="*/ 34 w 130"/>
                <a:gd name="T23" fmla="*/ 21 h 25"/>
                <a:gd name="T24" fmla="*/ 117 w 130"/>
                <a:gd name="T25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25">
                  <a:moveTo>
                    <a:pt x="117" y="11"/>
                  </a:moveTo>
                  <a:cubicBezTo>
                    <a:pt x="121" y="11"/>
                    <a:pt x="125" y="10"/>
                    <a:pt x="130" y="10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29" y="7"/>
                    <a:pt x="129" y="4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16" y="2"/>
                    <a:pt x="104" y="3"/>
                    <a:pt x="91" y="5"/>
                  </a:cubicBezTo>
                  <a:cubicBezTo>
                    <a:pt x="76" y="7"/>
                    <a:pt x="61" y="8"/>
                    <a:pt x="47" y="10"/>
                  </a:cubicBezTo>
                  <a:cubicBezTo>
                    <a:pt x="31" y="12"/>
                    <a:pt x="15" y="14"/>
                    <a:pt x="0" y="15"/>
                  </a:cubicBezTo>
                  <a:cubicBezTo>
                    <a:pt x="1" y="18"/>
                    <a:pt x="1" y="21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2" y="24"/>
                    <a:pt x="23" y="23"/>
                    <a:pt x="34" y="21"/>
                  </a:cubicBezTo>
                  <a:cubicBezTo>
                    <a:pt x="62" y="18"/>
                    <a:pt x="89" y="14"/>
                    <a:pt x="1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6" name="Freeform 425">
              <a:extLst>
                <a:ext uri="{FF2B5EF4-FFF2-40B4-BE49-F238E27FC236}">
                  <a16:creationId xmlns="" xmlns:a16="http://schemas.microsoft.com/office/drawing/2014/main" id="{09FF81D1-8F70-4D90-B108-A24D1AD02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6409" y="3971201"/>
              <a:ext cx="367913" cy="597859"/>
            </a:xfrm>
            <a:custGeom>
              <a:avLst/>
              <a:gdLst>
                <a:gd name="T0" fmla="*/ 61 w 92"/>
                <a:gd name="T1" fmla="*/ 58 h 149"/>
                <a:gd name="T2" fmla="*/ 92 w 92"/>
                <a:gd name="T3" fmla="*/ 5 h 149"/>
                <a:gd name="T4" fmla="*/ 84 w 92"/>
                <a:gd name="T5" fmla="*/ 0 h 149"/>
                <a:gd name="T6" fmla="*/ 83 w 92"/>
                <a:gd name="T7" fmla="*/ 1 h 149"/>
                <a:gd name="T8" fmla="*/ 62 w 92"/>
                <a:gd name="T9" fmla="*/ 37 h 149"/>
                <a:gd name="T10" fmla="*/ 23 w 92"/>
                <a:gd name="T11" fmla="*/ 104 h 149"/>
                <a:gd name="T12" fmla="*/ 0 w 92"/>
                <a:gd name="T13" fmla="*/ 144 h 149"/>
                <a:gd name="T14" fmla="*/ 8 w 92"/>
                <a:gd name="T15" fmla="*/ 149 h 149"/>
                <a:gd name="T16" fmla="*/ 30 w 92"/>
                <a:gd name="T17" fmla="*/ 112 h 149"/>
                <a:gd name="T18" fmla="*/ 61 w 92"/>
                <a:gd name="T19" fmla="*/ 5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49">
                  <a:moveTo>
                    <a:pt x="61" y="58"/>
                  </a:moveTo>
                  <a:cubicBezTo>
                    <a:pt x="71" y="40"/>
                    <a:pt x="82" y="22"/>
                    <a:pt x="92" y="5"/>
                  </a:cubicBezTo>
                  <a:cubicBezTo>
                    <a:pt x="89" y="4"/>
                    <a:pt x="86" y="2"/>
                    <a:pt x="84" y="0"/>
                  </a:cubicBezTo>
                  <a:cubicBezTo>
                    <a:pt x="84" y="0"/>
                    <a:pt x="84" y="0"/>
                    <a:pt x="83" y="1"/>
                  </a:cubicBezTo>
                  <a:cubicBezTo>
                    <a:pt x="76" y="13"/>
                    <a:pt x="69" y="25"/>
                    <a:pt x="62" y="37"/>
                  </a:cubicBezTo>
                  <a:cubicBezTo>
                    <a:pt x="49" y="59"/>
                    <a:pt x="36" y="82"/>
                    <a:pt x="23" y="104"/>
                  </a:cubicBezTo>
                  <a:cubicBezTo>
                    <a:pt x="15" y="117"/>
                    <a:pt x="8" y="131"/>
                    <a:pt x="0" y="144"/>
                  </a:cubicBezTo>
                  <a:cubicBezTo>
                    <a:pt x="3" y="145"/>
                    <a:pt x="6" y="147"/>
                    <a:pt x="8" y="149"/>
                  </a:cubicBezTo>
                  <a:cubicBezTo>
                    <a:pt x="15" y="137"/>
                    <a:pt x="22" y="124"/>
                    <a:pt x="30" y="112"/>
                  </a:cubicBezTo>
                  <a:cubicBezTo>
                    <a:pt x="40" y="94"/>
                    <a:pt x="50" y="76"/>
                    <a:pt x="61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7" name="Freeform 426">
              <a:extLst>
                <a:ext uri="{FF2B5EF4-FFF2-40B4-BE49-F238E27FC236}">
                  <a16:creationId xmlns="" xmlns:a16="http://schemas.microsoft.com/office/drawing/2014/main" id="{356FD05E-6A68-46CE-9730-5D8E4BCA3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863" y="3117402"/>
              <a:ext cx="255939" cy="521877"/>
            </a:xfrm>
            <a:custGeom>
              <a:avLst/>
              <a:gdLst>
                <a:gd name="T0" fmla="*/ 2 w 64"/>
                <a:gd name="T1" fmla="*/ 6 h 130"/>
                <a:gd name="T2" fmla="*/ 48 w 64"/>
                <a:gd name="T3" fmla="*/ 112 h 130"/>
                <a:gd name="T4" fmla="*/ 55 w 64"/>
                <a:gd name="T5" fmla="*/ 129 h 130"/>
                <a:gd name="T6" fmla="*/ 55 w 64"/>
                <a:gd name="T7" fmla="*/ 130 h 130"/>
                <a:gd name="T8" fmla="*/ 64 w 64"/>
                <a:gd name="T9" fmla="*/ 127 h 130"/>
                <a:gd name="T10" fmla="*/ 59 w 64"/>
                <a:gd name="T11" fmla="*/ 115 h 130"/>
                <a:gd name="T12" fmla="*/ 28 w 64"/>
                <a:gd name="T13" fmla="*/ 44 h 130"/>
                <a:gd name="T14" fmla="*/ 10 w 64"/>
                <a:gd name="T15" fmla="*/ 1 h 130"/>
                <a:gd name="T16" fmla="*/ 9 w 64"/>
                <a:gd name="T17" fmla="*/ 0 h 130"/>
                <a:gd name="T18" fmla="*/ 0 w 64"/>
                <a:gd name="T19" fmla="*/ 4 h 130"/>
                <a:gd name="T20" fmla="*/ 2 w 64"/>
                <a:gd name="T21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30">
                  <a:moveTo>
                    <a:pt x="2" y="6"/>
                  </a:moveTo>
                  <a:cubicBezTo>
                    <a:pt x="17" y="42"/>
                    <a:pt x="32" y="77"/>
                    <a:pt x="48" y="112"/>
                  </a:cubicBezTo>
                  <a:cubicBezTo>
                    <a:pt x="50" y="118"/>
                    <a:pt x="53" y="123"/>
                    <a:pt x="55" y="129"/>
                  </a:cubicBezTo>
                  <a:cubicBezTo>
                    <a:pt x="55" y="129"/>
                    <a:pt x="55" y="130"/>
                    <a:pt x="55" y="130"/>
                  </a:cubicBezTo>
                  <a:cubicBezTo>
                    <a:pt x="58" y="129"/>
                    <a:pt x="61" y="128"/>
                    <a:pt x="64" y="127"/>
                  </a:cubicBezTo>
                  <a:cubicBezTo>
                    <a:pt x="62" y="123"/>
                    <a:pt x="61" y="119"/>
                    <a:pt x="59" y="115"/>
                  </a:cubicBezTo>
                  <a:cubicBezTo>
                    <a:pt x="49" y="91"/>
                    <a:pt x="38" y="67"/>
                    <a:pt x="28" y="44"/>
                  </a:cubicBezTo>
                  <a:cubicBezTo>
                    <a:pt x="22" y="30"/>
                    <a:pt x="16" y="15"/>
                    <a:pt x="10" y="1"/>
                  </a:cubicBezTo>
                  <a:cubicBezTo>
                    <a:pt x="10" y="1"/>
                    <a:pt x="9" y="0"/>
                    <a:pt x="9" y="0"/>
                  </a:cubicBezTo>
                  <a:cubicBezTo>
                    <a:pt x="6" y="2"/>
                    <a:pt x="4" y="3"/>
                    <a:pt x="0" y="4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8" name="Freeform 427">
              <a:extLst>
                <a:ext uri="{FF2B5EF4-FFF2-40B4-BE49-F238E27FC236}">
                  <a16:creationId xmlns="" xmlns:a16="http://schemas.microsoft.com/office/drawing/2014/main" id="{52546682-DF7C-45F4-86A5-879E2759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390" y="1761723"/>
              <a:ext cx="873794" cy="111974"/>
            </a:xfrm>
            <a:custGeom>
              <a:avLst/>
              <a:gdLst>
                <a:gd name="T0" fmla="*/ 0 w 218"/>
                <a:gd name="T1" fmla="*/ 10 h 28"/>
                <a:gd name="T2" fmla="*/ 217 w 218"/>
                <a:gd name="T3" fmla="*/ 28 h 28"/>
                <a:gd name="T4" fmla="*/ 217 w 218"/>
                <a:gd name="T5" fmla="*/ 26 h 28"/>
                <a:gd name="T6" fmla="*/ 218 w 218"/>
                <a:gd name="T7" fmla="*/ 18 h 28"/>
                <a:gd name="T8" fmla="*/ 215 w 218"/>
                <a:gd name="T9" fmla="*/ 18 h 28"/>
                <a:gd name="T10" fmla="*/ 156 w 218"/>
                <a:gd name="T11" fmla="*/ 13 h 28"/>
                <a:gd name="T12" fmla="*/ 98 w 218"/>
                <a:gd name="T13" fmla="*/ 9 h 28"/>
                <a:gd name="T14" fmla="*/ 5 w 218"/>
                <a:gd name="T15" fmla="*/ 1 h 28"/>
                <a:gd name="T16" fmla="*/ 1 w 218"/>
                <a:gd name="T17" fmla="*/ 0 h 28"/>
                <a:gd name="T18" fmla="*/ 1 w 218"/>
                <a:gd name="T19" fmla="*/ 3 h 28"/>
                <a:gd name="T20" fmla="*/ 0 w 218"/>
                <a:gd name="T2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28">
                  <a:moveTo>
                    <a:pt x="0" y="10"/>
                  </a:moveTo>
                  <a:cubicBezTo>
                    <a:pt x="72" y="16"/>
                    <a:pt x="145" y="22"/>
                    <a:pt x="217" y="28"/>
                  </a:cubicBezTo>
                  <a:cubicBezTo>
                    <a:pt x="217" y="27"/>
                    <a:pt x="217" y="27"/>
                    <a:pt x="217" y="26"/>
                  </a:cubicBezTo>
                  <a:cubicBezTo>
                    <a:pt x="217" y="23"/>
                    <a:pt x="217" y="20"/>
                    <a:pt x="218" y="18"/>
                  </a:cubicBezTo>
                  <a:cubicBezTo>
                    <a:pt x="217" y="18"/>
                    <a:pt x="216" y="18"/>
                    <a:pt x="215" y="18"/>
                  </a:cubicBezTo>
                  <a:cubicBezTo>
                    <a:pt x="195" y="16"/>
                    <a:pt x="175" y="15"/>
                    <a:pt x="156" y="13"/>
                  </a:cubicBezTo>
                  <a:cubicBezTo>
                    <a:pt x="136" y="12"/>
                    <a:pt x="117" y="10"/>
                    <a:pt x="98" y="9"/>
                  </a:cubicBezTo>
                  <a:cubicBezTo>
                    <a:pt x="67" y="6"/>
                    <a:pt x="36" y="3"/>
                    <a:pt x="5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5"/>
                    <a:pt x="1" y="8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49" name="Freeform 428">
              <a:extLst>
                <a:ext uri="{FF2B5EF4-FFF2-40B4-BE49-F238E27FC236}">
                  <a16:creationId xmlns="" xmlns:a16="http://schemas.microsoft.com/office/drawing/2014/main" id="{70A20C9A-15BF-43FA-A6B7-DFC5167D5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8124" y="1925684"/>
              <a:ext cx="477888" cy="317925"/>
            </a:xfrm>
            <a:custGeom>
              <a:avLst/>
              <a:gdLst>
                <a:gd name="T0" fmla="*/ 1 w 119"/>
                <a:gd name="T1" fmla="*/ 9 h 79"/>
                <a:gd name="T2" fmla="*/ 62 w 119"/>
                <a:gd name="T3" fmla="*/ 48 h 79"/>
                <a:gd name="T4" fmla="*/ 111 w 119"/>
                <a:gd name="T5" fmla="*/ 78 h 79"/>
                <a:gd name="T6" fmla="*/ 113 w 119"/>
                <a:gd name="T7" fmla="*/ 79 h 79"/>
                <a:gd name="T8" fmla="*/ 119 w 119"/>
                <a:gd name="T9" fmla="*/ 71 h 79"/>
                <a:gd name="T10" fmla="*/ 110 w 119"/>
                <a:gd name="T11" fmla="*/ 67 h 79"/>
                <a:gd name="T12" fmla="*/ 6 w 119"/>
                <a:gd name="T13" fmla="*/ 1 h 79"/>
                <a:gd name="T14" fmla="*/ 5 w 119"/>
                <a:gd name="T15" fmla="*/ 0 h 79"/>
                <a:gd name="T16" fmla="*/ 0 w 119"/>
                <a:gd name="T17" fmla="*/ 8 h 79"/>
                <a:gd name="T18" fmla="*/ 1 w 119"/>
                <a:gd name="T19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79">
                  <a:moveTo>
                    <a:pt x="1" y="9"/>
                  </a:moveTo>
                  <a:cubicBezTo>
                    <a:pt x="21" y="22"/>
                    <a:pt x="42" y="35"/>
                    <a:pt x="62" y="48"/>
                  </a:cubicBezTo>
                  <a:cubicBezTo>
                    <a:pt x="78" y="58"/>
                    <a:pt x="94" y="68"/>
                    <a:pt x="111" y="78"/>
                  </a:cubicBezTo>
                  <a:cubicBezTo>
                    <a:pt x="111" y="78"/>
                    <a:pt x="112" y="79"/>
                    <a:pt x="113" y="79"/>
                  </a:cubicBezTo>
                  <a:cubicBezTo>
                    <a:pt x="114" y="76"/>
                    <a:pt x="116" y="73"/>
                    <a:pt x="119" y="71"/>
                  </a:cubicBezTo>
                  <a:cubicBezTo>
                    <a:pt x="116" y="70"/>
                    <a:pt x="113" y="69"/>
                    <a:pt x="110" y="67"/>
                  </a:cubicBezTo>
                  <a:cubicBezTo>
                    <a:pt x="75" y="44"/>
                    <a:pt x="40" y="23"/>
                    <a:pt x="6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3" y="3"/>
                    <a:pt x="2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0" name="Freeform 429">
              <a:extLst>
                <a:ext uri="{FF2B5EF4-FFF2-40B4-BE49-F238E27FC236}">
                  <a16:creationId xmlns="" xmlns:a16="http://schemas.microsoft.com/office/drawing/2014/main" id="{BCE22E3D-59E5-4F02-BFC4-A4F3B1427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6035" y="3699265"/>
              <a:ext cx="495883" cy="417902"/>
            </a:xfrm>
            <a:custGeom>
              <a:avLst/>
              <a:gdLst>
                <a:gd name="T0" fmla="*/ 8 w 124"/>
                <a:gd name="T1" fmla="*/ 1 h 104"/>
                <a:gd name="T2" fmla="*/ 7 w 124"/>
                <a:gd name="T3" fmla="*/ 0 h 104"/>
                <a:gd name="T4" fmla="*/ 0 w 124"/>
                <a:gd name="T5" fmla="*/ 7 h 104"/>
                <a:gd name="T6" fmla="*/ 22 w 124"/>
                <a:gd name="T7" fmla="*/ 25 h 104"/>
                <a:gd name="T8" fmla="*/ 116 w 124"/>
                <a:gd name="T9" fmla="*/ 102 h 104"/>
                <a:gd name="T10" fmla="*/ 118 w 124"/>
                <a:gd name="T11" fmla="*/ 104 h 104"/>
                <a:gd name="T12" fmla="*/ 124 w 124"/>
                <a:gd name="T13" fmla="*/ 96 h 104"/>
                <a:gd name="T14" fmla="*/ 123 w 124"/>
                <a:gd name="T15" fmla="*/ 96 h 104"/>
                <a:gd name="T16" fmla="*/ 8 w 124"/>
                <a:gd name="T17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04">
                  <a:moveTo>
                    <a:pt x="8" y="1"/>
                  </a:moveTo>
                  <a:cubicBezTo>
                    <a:pt x="7" y="1"/>
                    <a:pt x="7" y="0"/>
                    <a:pt x="7" y="0"/>
                  </a:cubicBezTo>
                  <a:cubicBezTo>
                    <a:pt x="5" y="3"/>
                    <a:pt x="3" y="5"/>
                    <a:pt x="0" y="7"/>
                  </a:cubicBezTo>
                  <a:cubicBezTo>
                    <a:pt x="8" y="13"/>
                    <a:pt x="15" y="19"/>
                    <a:pt x="22" y="25"/>
                  </a:cubicBezTo>
                  <a:cubicBezTo>
                    <a:pt x="54" y="51"/>
                    <a:pt x="85" y="76"/>
                    <a:pt x="116" y="102"/>
                  </a:cubicBezTo>
                  <a:cubicBezTo>
                    <a:pt x="117" y="103"/>
                    <a:pt x="117" y="103"/>
                    <a:pt x="118" y="104"/>
                  </a:cubicBezTo>
                  <a:cubicBezTo>
                    <a:pt x="119" y="101"/>
                    <a:pt x="121" y="98"/>
                    <a:pt x="124" y="96"/>
                  </a:cubicBezTo>
                  <a:cubicBezTo>
                    <a:pt x="124" y="96"/>
                    <a:pt x="123" y="96"/>
                    <a:pt x="123" y="96"/>
                  </a:cubicBezTo>
                  <a:cubicBezTo>
                    <a:pt x="85" y="64"/>
                    <a:pt x="46" y="3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1" name="Freeform 430">
              <a:extLst>
                <a:ext uri="{FF2B5EF4-FFF2-40B4-BE49-F238E27FC236}">
                  <a16:creationId xmlns="" xmlns:a16="http://schemas.microsoft.com/office/drawing/2014/main" id="{8053281B-2C9B-4317-92E3-D57E73970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8620" y="3667273"/>
              <a:ext cx="1205716" cy="973770"/>
            </a:xfrm>
            <a:custGeom>
              <a:avLst/>
              <a:gdLst>
                <a:gd name="T0" fmla="*/ 105 w 301"/>
                <a:gd name="T1" fmla="*/ 179 h 243"/>
                <a:gd name="T2" fmla="*/ 108 w 301"/>
                <a:gd name="T3" fmla="*/ 174 h 243"/>
                <a:gd name="T4" fmla="*/ 244 w 301"/>
                <a:gd name="T5" fmla="*/ 99 h 243"/>
                <a:gd name="T6" fmla="*/ 301 w 301"/>
                <a:gd name="T7" fmla="*/ 69 h 243"/>
                <a:gd name="T8" fmla="*/ 296 w 301"/>
                <a:gd name="T9" fmla="*/ 60 h 243"/>
                <a:gd name="T10" fmla="*/ 296 w 301"/>
                <a:gd name="T11" fmla="*/ 61 h 243"/>
                <a:gd name="T12" fmla="*/ 252 w 301"/>
                <a:gd name="T13" fmla="*/ 84 h 243"/>
                <a:gd name="T14" fmla="*/ 186 w 301"/>
                <a:gd name="T15" fmla="*/ 120 h 243"/>
                <a:gd name="T16" fmla="*/ 115 w 301"/>
                <a:gd name="T17" fmla="*/ 159 h 243"/>
                <a:gd name="T18" fmla="*/ 103 w 301"/>
                <a:gd name="T19" fmla="*/ 165 h 243"/>
                <a:gd name="T20" fmla="*/ 93 w 301"/>
                <a:gd name="T21" fmla="*/ 87 h 243"/>
                <a:gd name="T22" fmla="*/ 83 w 301"/>
                <a:gd name="T23" fmla="*/ 15 h 243"/>
                <a:gd name="T24" fmla="*/ 82 w 301"/>
                <a:gd name="T25" fmla="*/ 1 h 243"/>
                <a:gd name="T26" fmla="*/ 82 w 301"/>
                <a:gd name="T27" fmla="*/ 0 h 243"/>
                <a:gd name="T28" fmla="*/ 72 w 301"/>
                <a:gd name="T29" fmla="*/ 2 h 243"/>
                <a:gd name="T30" fmla="*/ 72 w 301"/>
                <a:gd name="T31" fmla="*/ 3 h 243"/>
                <a:gd name="T32" fmla="*/ 78 w 301"/>
                <a:gd name="T33" fmla="*/ 50 h 243"/>
                <a:gd name="T34" fmla="*/ 88 w 301"/>
                <a:gd name="T35" fmla="*/ 123 h 243"/>
                <a:gd name="T36" fmla="*/ 94 w 301"/>
                <a:gd name="T37" fmla="*/ 170 h 243"/>
                <a:gd name="T38" fmla="*/ 0 w 301"/>
                <a:gd name="T39" fmla="*/ 221 h 243"/>
                <a:gd name="T40" fmla="*/ 0 w 301"/>
                <a:gd name="T41" fmla="*/ 221 h 243"/>
                <a:gd name="T42" fmla="*/ 5 w 301"/>
                <a:gd name="T43" fmla="*/ 230 h 243"/>
                <a:gd name="T44" fmla="*/ 96 w 301"/>
                <a:gd name="T45" fmla="*/ 181 h 243"/>
                <a:gd name="T46" fmla="*/ 104 w 301"/>
                <a:gd name="T47" fmla="*/ 243 h 243"/>
                <a:gd name="T48" fmla="*/ 113 w 301"/>
                <a:gd name="T49" fmla="*/ 241 h 243"/>
                <a:gd name="T50" fmla="*/ 113 w 301"/>
                <a:gd name="T51" fmla="*/ 240 h 243"/>
                <a:gd name="T52" fmla="*/ 105 w 301"/>
                <a:gd name="T53" fmla="*/ 17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1" h="243">
                  <a:moveTo>
                    <a:pt x="105" y="179"/>
                  </a:moveTo>
                  <a:cubicBezTo>
                    <a:pt x="105" y="177"/>
                    <a:pt x="106" y="175"/>
                    <a:pt x="108" y="174"/>
                  </a:cubicBezTo>
                  <a:cubicBezTo>
                    <a:pt x="153" y="149"/>
                    <a:pt x="199" y="124"/>
                    <a:pt x="244" y="99"/>
                  </a:cubicBezTo>
                  <a:cubicBezTo>
                    <a:pt x="263" y="89"/>
                    <a:pt x="282" y="79"/>
                    <a:pt x="301" y="69"/>
                  </a:cubicBezTo>
                  <a:cubicBezTo>
                    <a:pt x="299" y="66"/>
                    <a:pt x="297" y="63"/>
                    <a:pt x="296" y="60"/>
                  </a:cubicBezTo>
                  <a:cubicBezTo>
                    <a:pt x="296" y="60"/>
                    <a:pt x="296" y="61"/>
                    <a:pt x="296" y="61"/>
                  </a:cubicBezTo>
                  <a:cubicBezTo>
                    <a:pt x="281" y="68"/>
                    <a:pt x="267" y="76"/>
                    <a:pt x="252" y="84"/>
                  </a:cubicBezTo>
                  <a:cubicBezTo>
                    <a:pt x="230" y="96"/>
                    <a:pt x="208" y="108"/>
                    <a:pt x="186" y="120"/>
                  </a:cubicBezTo>
                  <a:cubicBezTo>
                    <a:pt x="162" y="133"/>
                    <a:pt x="138" y="146"/>
                    <a:pt x="115" y="159"/>
                  </a:cubicBezTo>
                  <a:cubicBezTo>
                    <a:pt x="111" y="161"/>
                    <a:pt x="107" y="163"/>
                    <a:pt x="103" y="165"/>
                  </a:cubicBezTo>
                  <a:cubicBezTo>
                    <a:pt x="100" y="139"/>
                    <a:pt x="97" y="113"/>
                    <a:pt x="93" y="87"/>
                  </a:cubicBezTo>
                  <a:cubicBezTo>
                    <a:pt x="90" y="63"/>
                    <a:pt x="87" y="39"/>
                    <a:pt x="83" y="15"/>
                  </a:cubicBezTo>
                  <a:cubicBezTo>
                    <a:pt x="83" y="10"/>
                    <a:pt x="82" y="6"/>
                    <a:pt x="82" y="1"/>
                  </a:cubicBezTo>
                  <a:cubicBezTo>
                    <a:pt x="82" y="1"/>
                    <a:pt x="82" y="1"/>
                    <a:pt x="82" y="0"/>
                  </a:cubicBezTo>
                  <a:cubicBezTo>
                    <a:pt x="79" y="1"/>
                    <a:pt x="75" y="2"/>
                    <a:pt x="72" y="2"/>
                  </a:cubicBezTo>
                  <a:cubicBezTo>
                    <a:pt x="72" y="2"/>
                    <a:pt x="72" y="3"/>
                    <a:pt x="72" y="3"/>
                  </a:cubicBezTo>
                  <a:cubicBezTo>
                    <a:pt x="74" y="19"/>
                    <a:pt x="76" y="34"/>
                    <a:pt x="78" y="50"/>
                  </a:cubicBezTo>
                  <a:cubicBezTo>
                    <a:pt x="82" y="74"/>
                    <a:pt x="85" y="99"/>
                    <a:pt x="88" y="123"/>
                  </a:cubicBezTo>
                  <a:cubicBezTo>
                    <a:pt x="90" y="139"/>
                    <a:pt x="92" y="154"/>
                    <a:pt x="94" y="170"/>
                  </a:cubicBezTo>
                  <a:cubicBezTo>
                    <a:pt x="63" y="187"/>
                    <a:pt x="32" y="204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4"/>
                    <a:pt x="3" y="227"/>
                    <a:pt x="5" y="230"/>
                  </a:cubicBezTo>
                  <a:cubicBezTo>
                    <a:pt x="35" y="214"/>
                    <a:pt x="65" y="197"/>
                    <a:pt x="96" y="181"/>
                  </a:cubicBezTo>
                  <a:cubicBezTo>
                    <a:pt x="98" y="202"/>
                    <a:pt x="101" y="222"/>
                    <a:pt x="104" y="243"/>
                  </a:cubicBezTo>
                  <a:cubicBezTo>
                    <a:pt x="107" y="242"/>
                    <a:pt x="110" y="241"/>
                    <a:pt x="113" y="241"/>
                  </a:cubicBezTo>
                  <a:cubicBezTo>
                    <a:pt x="113" y="241"/>
                    <a:pt x="113" y="241"/>
                    <a:pt x="113" y="240"/>
                  </a:cubicBezTo>
                  <a:cubicBezTo>
                    <a:pt x="110" y="220"/>
                    <a:pt x="108" y="199"/>
                    <a:pt x="105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2" name="Freeform 431">
              <a:extLst>
                <a:ext uri="{FF2B5EF4-FFF2-40B4-BE49-F238E27FC236}">
                  <a16:creationId xmlns="" xmlns:a16="http://schemas.microsoft.com/office/drawing/2014/main" id="{94C7B624-B06C-4F28-B81B-08886E3A0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0025" y="3133398"/>
              <a:ext cx="837803" cy="919782"/>
            </a:xfrm>
            <a:custGeom>
              <a:avLst/>
              <a:gdLst>
                <a:gd name="T0" fmla="*/ 156 w 209"/>
                <a:gd name="T1" fmla="*/ 141 h 229"/>
                <a:gd name="T2" fmla="*/ 152 w 209"/>
                <a:gd name="T3" fmla="*/ 136 h 229"/>
                <a:gd name="T4" fmla="*/ 159 w 209"/>
                <a:gd name="T5" fmla="*/ 50 h 229"/>
                <a:gd name="T6" fmla="*/ 163 w 209"/>
                <a:gd name="T7" fmla="*/ 1 h 229"/>
                <a:gd name="T8" fmla="*/ 160 w 209"/>
                <a:gd name="T9" fmla="*/ 1 h 229"/>
                <a:gd name="T10" fmla="*/ 153 w 209"/>
                <a:gd name="T11" fmla="*/ 0 h 229"/>
                <a:gd name="T12" fmla="*/ 142 w 209"/>
                <a:gd name="T13" fmla="*/ 139 h 229"/>
                <a:gd name="T14" fmla="*/ 2 w 209"/>
                <a:gd name="T15" fmla="*/ 122 h 229"/>
                <a:gd name="T16" fmla="*/ 0 w 209"/>
                <a:gd name="T17" fmla="*/ 131 h 229"/>
                <a:gd name="T18" fmla="*/ 26 w 209"/>
                <a:gd name="T19" fmla="*/ 134 h 229"/>
                <a:gd name="T20" fmla="*/ 69 w 209"/>
                <a:gd name="T21" fmla="*/ 140 h 229"/>
                <a:gd name="T22" fmla="*/ 105 w 209"/>
                <a:gd name="T23" fmla="*/ 144 h 229"/>
                <a:gd name="T24" fmla="*/ 138 w 209"/>
                <a:gd name="T25" fmla="*/ 148 h 229"/>
                <a:gd name="T26" fmla="*/ 142 w 209"/>
                <a:gd name="T27" fmla="*/ 152 h 229"/>
                <a:gd name="T28" fmla="*/ 136 w 209"/>
                <a:gd name="T29" fmla="*/ 216 h 229"/>
                <a:gd name="T30" fmla="*/ 136 w 209"/>
                <a:gd name="T31" fmla="*/ 226 h 229"/>
                <a:gd name="T32" fmla="*/ 135 w 209"/>
                <a:gd name="T33" fmla="*/ 228 h 229"/>
                <a:gd name="T34" fmla="*/ 137 w 209"/>
                <a:gd name="T35" fmla="*/ 228 h 229"/>
                <a:gd name="T36" fmla="*/ 145 w 209"/>
                <a:gd name="T37" fmla="*/ 229 h 229"/>
                <a:gd name="T38" fmla="*/ 151 w 209"/>
                <a:gd name="T39" fmla="*/ 150 h 229"/>
                <a:gd name="T40" fmla="*/ 200 w 209"/>
                <a:gd name="T41" fmla="*/ 156 h 229"/>
                <a:gd name="T42" fmla="*/ 207 w 209"/>
                <a:gd name="T43" fmla="*/ 157 h 229"/>
                <a:gd name="T44" fmla="*/ 209 w 209"/>
                <a:gd name="T45" fmla="*/ 148 h 229"/>
                <a:gd name="T46" fmla="*/ 208 w 209"/>
                <a:gd name="T47" fmla="*/ 148 h 229"/>
                <a:gd name="T48" fmla="*/ 156 w 209"/>
                <a:gd name="T49" fmla="*/ 14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9" h="229">
                  <a:moveTo>
                    <a:pt x="156" y="141"/>
                  </a:moveTo>
                  <a:cubicBezTo>
                    <a:pt x="152" y="141"/>
                    <a:pt x="152" y="139"/>
                    <a:pt x="152" y="136"/>
                  </a:cubicBezTo>
                  <a:cubicBezTo>
                    <a:pt x="154" y="107"/>
                    <a:pt x="157" y="78"/>
                    <a:pt x="159" y="50"/>
                  </a:cubicBezTo>
                  <a:cubicBezTo>
                    <a:pt x="160" y="33"/>
                    <a:pt x="162" y="17"/>
                    <a:pt x="163" y="1"/>
                  </a:cubicBezTo>
                  <a:cubicBezTo>
                    <a:pt x="162" y="1"/>
                    <a:pt x="161" y="1"/>
                    <a:pt x="160" y="1"/>
                  </a:cubicBezTo>
                  <a:cubicBezTo>
                    <a:pt x="158" y="1"/>
                    <a:pt x="156" y="1"/>
                    <a:pt x="153" y="0"/>
                  </a:cubicBezTo>
                  <a:cubicBezTo>
                    <a:pt x="150" y="46"/>
                    <a:pt x="146" y="92"/>
                    <a:pt x="142" y="139"/>
                  </a:cubicBezTo>
                  <a:cubicBezTo>
                    <a:pt x="95" y="134"/>
                    <a:pt x="48" y="128"/>
                    <a:pt x="2" y="122"/>
                  </a:cubicBezTo>
                  <a:cubicBezTo>
                    <a:pt x="2" y="125"/>
                    <a:pt x="1" y="128"/>
                    <a:pt x="0" y="131"/>
                  </a:cubicBezTo>
                  <a:cubicBezTo>
                    <a:pt x="9" y="132"/>
                    <a:pt x="18" y="133"/>
                    <a:pt x="26" y="134"/>
                  </a:cubicBezTo>
                  <a:cubicBezTo>
                    <a:pt x="41" y="136"/>
                    <a:pt x="55" y="138"/>
                    <a:pt x="69" y="140"/>
                  </a:cubicBezTo>
                  <a:cubicBezTo>
                    <a:pt x="81" y="141"/>
                    <a:pt x="93" y="143"/>
                    <a:pt x="105" y="144"/>
                  </a:cubicBezTo>
                  <a:cubicBezTo>
                    <a:pt x="116" y="146"/>
                    <a:pt x="127" y="147"/>
                    <a:pt x="138" y="148"/>
                  </a:cubicBezTo>
                  <a:cubicBezTo>
                    <a:pt x="141" y="148"/>
                    <a:pt x="142" y="149"/>
                    <a:pt x="142" y="152"/>
                  </a:cubicBezTo>
                  <a:cubicBezTo>
                    <a:pt x="140" y="173"/>
                    <a:pt x="138" y="195"/>
                    <a:pt x="136" y="216"/>
                  </a:cubicBezTo>
                  <a:cubicBezTo>
                    <a:pt x="136" y="219"/>
                    <a:pt x="136" y="222"/>
                    <a:pt x="136" y="226"/>
                  </a:cubicBezTo>
                  <a:cubicBezTo>
                    <a:pt x="136" y="227"/>
                    <a:pt x="135" y="227"/>
                    <a:pt x="135" y="228"/>
                  </a:cubicBezTo>
                  <a:cubicBezTo>
                    <a:pt x="136" y="228"/>
                    <a:pt x="136" y="228"/>
                    <a:pt x="137" y="228"/>
                  </a:cubicBezTo>
                  <a:cubicBezTo>
                    <a:pt x="140" y="228"/>
                    <a:pt x="142" y="228"/>
                    <a:pt x="145" y="229"/>
                  </a:cubicBezTo>
                  <a:cubicBezTo>
                    <a:pt x="147" y="203"/>
                    <a:pt x="149" y="177"/>
                    <a:pt x="151" y="150"/>
                  </a:cubicBezTo>
                  <a:cubicBezTo>
                    <a:pt x="168" y="152"/>
                    <a:pt x="184" y="154"/>
                    <a:pt x="200" y="156"/>
                  </a:cubicBezTo>
                  <a:cubicBezTo>
                    <a:pt x="203" y="156"/>
                    <a:pt x="205" y="156"/>
                    <a:pt x="207" y="157"/>
                  </a:cubicBezTo>
                  <a:cubicBezTo>
                    <a:pt x="207" y="154"/>
                    <a:pt x="208" y="151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191" y="145"/>
                    <a:pt x="174" y="143"/>
                    <a:pt x="156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3" name="Freeform 432">
              <a:extLst>
                <a:ext uri="{FF2B5EF4-FFF2-40B4-BE49-F238E27FC236}">
                  <a16:creationId xmlns="" xmlns:a16="http://schemas.microsoft.com/office/drawing/2014/main" id="{98A4DFB7-2237-436C-BEEA-18274D254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911" y="2299596"/>
              <a:ext cx="1291695" cy="777817"/>
            </a:xfrm>
            <a:custGeom>
              <a:avLst/>
              <a:gdLst>
                <a:gd name="T0" fmla="*/ 153 w 322"/>
                <a:gd name="T1" fmla="*/ 193 h 194"/>
                <a:gd name="T2" fmla="*/ 155 w 322"/>
                <a:gd name="T3" fmla="*/ 193 h 194"/>
                <a:gd name="T4" fmla="*/ 163 w 322"/>
                <a:gd name="T5" fmla="*/ 194 h 194"/>
                <a:gd name="T6" fmla="*/ 165 w 322"/>
                <a:gd name="T7" fmla="*/ 167 h 194"/>
                <a:gd name="T8" fmla="*/ 167 w 322"/>
                <a:gd name="T9" fmla="*/ 145 h 194"/>
                <a:gd name="T10" fmla="*/ 172 w 322"/>
                <a:gd name="T11" fmla="*/ 138 h 194"/>
                <a:gd name="T12" fmla="*/ 211 w 322"/>
                <a:gd name="T13" fmla="*/ 126 h 194"/>
                <a:gd name="T14" fmla="*/ 254 w 322"/>
                <a:gd name="T15" fmla="*/ 113 h 194"/>
                <a:gd name="T16" fmla="*/ 316 w 322"/>
                <a:gd name="T17" fmla="*/ 94 h 194"/>
                <a:gd name="T18" fmla="*/ 322 w 322"/>
                <a:gd name="T19" fmla="*/ 92 h 194"/>
                <a:gd name="T20" fmla="*/ 319 w 322"/>
                <a:gd name="T21" fmla="*/ 83 h 194"/>
                <a:gd name="T22" fmla="*/ 235 w 322"/>
                <a:gd name="T23" fmla="*/ 109 h 194"/>
                <a:gd name="T24" fmla="*/ 174 w 322"/>
                <a:gd name="T25" fmla="*/ 128 h 194"/>
                <a:gd name="T26" fmla="*/ 169 w 322"/>
                <a:gd name="T27" fmla="*/ 129 h 194"/>
                <a:gd name="T28" fmla="*/ 171 w 322"/>
                <a:gd name="T29" fmla="*/ 103 h 194"/>
                <a:gd name="T30" fmla="*/ 176 w 322"/>
                <a:gd name="T31" fmla="*/ 45 h 194"/>
                <a:gd name="T32" fmla="*/ 180 w 322"/>
                <a:gd name="T33" fmla="*/ 2 h 194"/>
                <a:gd name="T34" fmla="*/ 178 w 322"/>
                <a:gd name="T35" fmla="*/ 2 h 194"/>
                <a:gd name="T36" fmla="*/ 169 w 322"/>
                <a:gd name="T37" fmla="*/ 0 h 194"/>
                <a:gd name="T38" fmla="*/ 170 w 322"/>
                <a:gd name="T39" fmla="*/ 4 h 194"/>
                <a:gd name="T40" fmla="*/ 170 w 322"/>
                <a:gd name="T41" fmla="*/ 11 h 194"/>
                <a:gd name="T42" fmla="*/ 159 w 322"/>
                <a:gd name="T43" fmla="*/ 129 h 194"/>
                <a:gd name="T44" fmla="*/ 154 w 322"/>
                <a:gd name="T45" fmla="*/ 134 h 194"/>
                <a:gd name="T46" fmla="*/ 102 w 322"/>
                <a:gd name="T47" fmla="*/ 150 h 194"/>
                <a:gd name="T48" fmla="*/ 32 w 322"/>
                <a:gd name="T49" fmla="*/ 172 h 194"/>
                <a:gd name="T50" fmla="*/ 0 w 322"/>
                <a:gd name="T51" fmla="*/ 182 h 194"/>
                <a:gd name="T52" fmla="*/ 3 w 322"/>
                <a:gd name="T53" fmla="*/ 191 h 194"/>
                <a:gd name="T54" fmla="*/ 158 w 322"/>
                <a:gd name="T55" fmla="*/ 143 h 194"/>
                <a:gd name="T56" fmla="*/ 153 w 322"/>
                <a:gd name="T57" fmla="*/ 19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2" h="194">
                  <a:moveTo>
                    <a:pt x="153" y="193"/>
                  </a:moveTo>
                  <a:cubicBezTo>
                    <a:pt x="154" y="193"/>
                    <a:pt x="154" y="193"/>
                    <a:pt x="155" y="193"/>
                  </a:cubicBezTo>
                  <a:cubicBezTo>
                    <a:pt x="158" y="193"/>
                    <a:pt x="160" y="193"/>
                    <a:pt x="163" y="194"/>
                  </a:cubicBezTo>
                  <a:cubicBezTo>
                    <a:pt x="164" y="185"/>
                    <a:pt x="164" y="176"/>
                    <a:pt x="165" y="167"/>
                  </a:cubicBezTo>
                  <a:cubicBezTo>
                    <a:pt x="166" y="160"/>
                    <a:pt x="167" y="152"/>
                    <a:pt x="167" y="145"/>
                  </a:cubicBezTo>
                  <a:cubicBezTo>
                    <a:pt x="167" y="141"/>
                    <a:pt x="168" y="139"/>
                    <a:pt x="172" y="138"/>
                  </a:cubicBezTo>
                  <a:cubicBezTo>
                    <a:pt x="185" y="134"/>
                    <a:pt x="198" y="130"/>
                    <a:pt x="211" y="126"/>
                  </a:cubicBezTo>
                  <a:cubicBezTo>
                    <a:pt x="226" y="122"/>
                    <a:pt x="240" y="117"/>
                    <a:pt x="254" y="113"/>
                  </a:cubicBezTo>
                  <a:cubicBezTo>
                    <a:pt x="275" y="107"/>
                    <a:pt x="295" y="100"/>
                    <a:pt x="316" y="94"/>
                  </a:cubicBezTo>
                  <a:cubicBezTo>
                    <a:pt x="318" y="93"/>
                    <a:pt x="320" y="93"/>
                    <a:pt x="322" y="92"/>
                  </a:cubicBezTo>
                  <a:cubicBezTo>
                    <a:pt x="320" y="89"/>
                    <a:pt x="319" y="86"/>
                    <a:pt x="319" y="83"/>
                  </a:cubicBezTo>
                  <a:cubicBezTo>
                    <a:pt x="291" y="91"/>
                    <a:pt x="263" y="100"/>
                    <a:pt x="235" y="109"/>
                  </a:cubicBezTo>
                  <a:cubicBezTo>
                    <a:pt x="215" y="115"/>
                    <a:pt x="195" y="122"/>
                    <a:pt x="174" y="128"/>
                  </a:cubicBezTo>
                  <a:cubicBezTo>
                    <a:pt x="173" y="128"/>
                    <a:pt x="171" y="129"/>
                    <a:pt x="169" y="129"/>
                  </a:cubicBezTo>
                  <a:cubicBezTo>
                    <a:pt x="169" y="120"/>
                    <a:pt x="170" y="111"/>
                    <a:pt x="171" y="103"/>
                  </a:cubicBezTo>
                  <a:cubicBezTo>
                    <a:pt x="172" y="84"/>
                    <a:pt x="174" y="65"/>
                    <a:pt x="176" y="45"/>
                  </a:cubicBezTo>
                  <a:cubicBezTo>
                    <a:pt x="177" y="31"/>
                    <a:pt x="178" y="16"/>
                    <a:pt x="180" y="2"/>
                  </a:cubicBezTo>
                  <a:cubicBezTo>
                    <a:pt x="180" y="2"/>
                    <a:pt x="179" y="2"/>
                    <a:pt x="178" y="2"/>
                  </a:cubicBezTo>
                  <a:cubicBezTo>
                    <a:pt x="175" y="2"/>
                    <a:pt x="172" y="1"/>
                    <a:pt x="169" y="0"/>
                  </a:cubicBezTo>
                  <a:cubicBezTo>
                    <a:pt x="169" y="2"/>
                    <a:pt x="170" y="3"/>
                    <a:pt x="170" y="4"/>
                  </a:cubicBezTo>
                  <a:cubicBezTo>
                    <a:pt x="170" y="6"/>
                    <a:pt x="170" y="9"/>
                    <a:pt x="170" y="11"/>
                  </a:cubicBezTo>
                  <a:cubicBezTo>
                    <a:pt x="166" y="51"/>
                    <a:pt x="162" y="90"/>
                    <a:pt x="159" y="129"/>
                  </a:cubicBezTo>
                  <a:cubicBezTo>
                    <a:pt x="159" y="133"/>
                    <a:pt x="157" y="133"/>
                    <a:pt x="154" y="134"/>
                  </a:cubicBezTo>
                  <a:cubicBezTo>
                    <a:pt x="137" y="140"/>
                    <a:pt x="120" y="145"/>
                    <a:pt x="102" y="150"/>
                  </a:cubicBezTo>
                  <a:cubicBezTo>
                    <a:pt x="79" y="157"/>
                    <a:pt x="55" y="165"/>
                    <a:pt x="32" y="172"/>
                  </a:cubicBezTo>
                  <a:cubicBezTo>
                    <a:pt x="21" y="175"/>
                    <a:pt x="11" y="179"/>
                    <a:pt x="0" y="182"/>
                  </a:cubicBezTo>
                  <a:cubicBezTo>
                    <a:pt x="2" y="185"/>
                    <a:pt x="3" y="188"/>
                    <a:pt x="3" y="191"/>
                  </a:cubicBezTo>
                  <a:cubicBezTo>
                    <a:pt x="54" y="175"/>
                    <a:pt x="106" y="159"/>
                    <a:pt x="158" y="143"/>
                  </a:cubicBezTo>
                  <a:cubicBezTo>
                    <a:pt x="156" y="160"/>
                    <a:pt x="155" y="177"/>
                    <a:pt x="153" y="1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4" name="Freeform 433">
              <a:extLst>
                <a:ext uri="{FF2B5EF4-FFF2-40B4-BE49-F238E27FC236}">
                  <a16:creationId xmlns="" xmlns:a16="http://schemas.microsoft.com/office/drawing/2014/main" id="{02189DC9-9445-4EE3-9205-3411E47DF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741" y="2681505"/>
              <a:ext cx="597859" cy="467889"/>
            </a:xfrm>
            <a:custGeom>
              <a:avLst/>
              <a:gdLst>
                <a:gd name="T0" fmla="*/ 53 w 149"/>
                <a:gd name="T1" fmla="*/ 80 h 117"/>
                <a:gd name="T2" fmla="*/ 147 w 149"/>
                <a:gd name="T3" fmla="*/ 8 h 117"/>
                <a:gd name="T4" fmla="*/ 149 w 149"/>
                <a:gd name="T5" fmla="*/ 8 h 117"/>
                <a:gd name="T6" fmla="*/ 143 w 149"/>
                <a:gd name="T7" fmla="*/ 0 h 117"/>
                <a:gd name="T8" fmla="*/ 0 w 149"/>
                <a:gd name="T9" fmla="*/ 109 h 117"/>
                <a:gd name="T10" fmla="*/ 6 w 149"/>
                <a:gd name="T11" fmla="*/ 117 h 117"/>
                <a:gd name="T12" fmla="*/ 6 w 149"/>
                <a:gd name="T13" fmla="*/ 116 h 117"/>
                <a:gd name="T14" fmla="*/ 53 w 149"/>
                <a:gd name="T15" fmla="*/ 8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117">
                  <a:moveTo>
                    <a:pt x="53" y="80"/>
                  </a:moveTo>
                  <a:cubicBezTo>
                    <a:pt x="85" y="56"/>
                    <a:pt x="116" y="32"/>
                    <a:pt x="147" y="8"/>
                  </a:cubicBezTo>
                  <a:cubicBezTo>
                    <a:pt x="148" y="8"/>
                    <a:pt x="148" y="8"/>
                    <a:pt x="149" y="8"/>
                  </a:cubicBezTo>
                  <a:cubicBezTo>
                    <a:pt x="146" y="5"/>
                    <a:pt x="144" y="3"/>
                    <a:pt x="143" y="0"/>
                  </a:cubicBezTo>
                  <a:cubicBezTo>
                    <a:pt x="95" y="36"/>
                    <a:pt x="48" y="73"/>
                    <a:pt x="0" y="109"/>
                  </a:cubicBezTo>
                  <a:cubicBezTo>
                    <a:pt x="3" y="111"/>
                    <a:pt x="5" y="114"/>
                    <a:pt x="6" y="117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22" y="104"/>
                    <a:pt x="38" y="92"/>
                    <a:pt x="53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5" name="Freeform 434">
              <a:extLst>
                <a:ext uri="{FF2B5EF4-FFF2-40B4-BE49-F238E27FC236}">
                  <a16:creationId xmlns="" xmlns:a16="http://schemas.microsoft.com/office/drawing/2014/main" id="{5299EDCD-9A2B-4749-B268-B21AA2F0E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2348" y="3351347"/>
              <a:ext cx="147965" cy="375911"/>
            </a:xfrm>
            <a:custGeom>
              <a:avLst/>
              <a:gdLst>
                <a:gd name="T0" fmla="*/ 1 w 37"/>
                <a:gd name="T1" fmla="*/ 4 h 94"/>
                <a:gd name="T2" fmla="*/ 17 w 37"/>
                <a:gd name="T3" fmla="*/ 58 h 94"/>
                <a:gd name="T4" fmla="*/ 27 w 37"/>
                <a:gd name="T5" fmla="*/ 94 h 94"/>
                <a:gd name="T6" fmla="*/ 37 w 37"/>
                <a:gd name="T7" fmla="*/ 91 h 94"/>
                <a:gd name="T8" fmla="*/ 37 w 37"/>
                <a:gd name="T9" fmla="*/ 91 h 94"/>
                <a:gd name="T10" fmla="*/ 19 w 37"/>
                <a:gd name="T11" fmla="*/ 33 h 94"/>
                <a:gd name="T12" fmla="*/ 10 w 37"/>
                <a:gd name="T13" fmla="*/ 2 h 94"/>
                <a:gd name="T14" fmla="*/ 10 w 37"/>
                <a:gd name="T15" fmla="*/ 0 h 94"/>
                <a:gd name="T16" fmla="*/ 0 w 37"/>
                <a:gd name="T17" fmla="*/ 3 h 94"/>
                <a:gd name="T18" fmla="*/ 1 w 37"/>
                <a:gd name="T19" fmla="*/ 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94">
                  <a:moveTo>
                    <a:pt x="1" y="4"/>
                  </a:moveTo>
                  <a:cubicBezTo>
                    <a:pt x="6" y="22"/>
                    <a:pt x="11" y="40"/>
                    <a:pt x="17" y="58"/>
                  </a:cubicBezTo>
                  <a:cubicBezTo>
                    <a:pt x="20" y="71"/>
                    <a:pt x="24" y="83"/>
                    <a:pt x="27" y="94"/>
                  </a:cubicBezTo>
                  <a:cubicBezTo>
                    <a:pt x="30" y="92"/>
                    <a:pt x="34" y="92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1" y="72"/>
                    <a:pt x="25" y="52"/>
                    <a:pt x="19" y="33"/>
                  </a:cubicBezTo>
                  <a:cubicBezTo>
                    <a:pt x="16" y="22"/>
                    <a:pt x="13" y="12"/>
                    <a:pt x="10" y="2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7" y="2"/>
                    <a:pt x="4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6" name="Freeform 435">
              <a:extLst>
                <a:ext uri="{FF2B5EF4-FFF2-40B4-BE49-F238E27FC236}">
                  <a16:creationId xmlns="" xmlns:a16="http://schemas.microsoft.com/office/drawing/2014/main" id="{41C3B3A3-9B23-4AB3-A5E8-6E180A5DE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2329" y="2809475"/>
              <a:ext cx="409904" cy="335921"/>
            </a:xfrm>
            <a:custGeom>
              <a:avLst/>
              <a:gdLst>
                <a:gd name="T0" fmla="*/ 92 w 102"/>
                <a:gd name="T1" fmla="*/ 3 h 84"/>
                <a:gd name="T2" fmla="*/ 0 w 102"/>
                <a:gd name="T3" fmla="*/ 76 h 84"/>
                <a:gd name="T4" fmla="*/ 0 w 102"/>
                <a:gd name="T5" fmla="*/ 76 h 84"/>
                <a:gd name="T6" fmla="*/ 6 w 102"/>
                <a:gd name="T7" fmla="*/ 84 h 84"/>
                <a:gd name="T8" fmla="*/ 29 w 102"/>
                <a:gd name="T9" fmla="*/ 65 h 84"/>
                <a:gd name="T10" fmla="*/ 99 w 102"/>
                <a:gd name="T11" fmla="*/ 9 h 84"/>
                <a:gd name="T12" fmla="*/ 102 w 102"/>
                <a:gd name="T13" fmla="*/ 8 h 84"/>
                <a:gd name="T14" fmla="*/ 95 w 102"/>
                <a:gd name="T15" fmla="*/ 0 h 84"/>
                <a:gd name="T16" fmla="*/ 92 w 102"/>
                <a:gd name="T17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84">
                  <a:moveTo>
                    <a:pt x="92" y="3"/>
                  </a:moveTo>
                  <a:cubicBezTo>
                    <a:pt x="62" y="27"/>
                    <a:pt x="31" y="51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4" y="81"/>
                    <a:pt x="6" y="84"/>
                  </a:cubicBezTo>
                  <a:cubicBezTo>
                    <a:pt x="14" y="78"/>
                    <a:pt x="21" y="71"/>
                    <a:pt x="29" y="65"/>
                  </a:cubicBezTo>
                  <a:cubicBezTo>
                    <a:pt x="53" y="46"/>
                    <a:pt x="76" y="28"/>
                    <a:pt x="99" y="9"/>
                  </a:cubicBezTo>
                  <a:cubicBezTo>
                    <a:pt x="100" y="8"/>
                    <a:pt x="101" y="8"/>
                    <a:pt x="102" y="8"/>
                  </a:cubicBezTo>
                  <a:cubicBezTo>
                    <a:pt x="99" y="5"/>
                    <a:pt x="97" y="3"/>
                    <a:pt x="95" y="0"/>
                  </a:cubicBezTo>
                  <a:cubicBezTo>
                    <a:pt x="95" y="1"/>
                    <a:pt x="94" y="2"/>
                    <a:pt x="9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7" name="Freeform 436">
              <a:extLst>
                <a:ext uri="{FF2B5EF4-FFF2-40B4-BE49-F238E27FC236}">
                  <a16:creationId xmlns="" xmlns:a16="http://schemas.microsoft.com/office/drawing/2014/main" id="{208EAEED-FB1D-4644-B969-51684FBAE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4033" y="3069414"/>
              <a:ext cx="579863" cy="477888"/>
            </a:xfrm>
            <a:custGeom>
              <a:avLst/>
              <a:gdLst>
                <a:gd name="T0" fmla="*/ 78 w 145"/>
                <a:gd name="T1" fmla="*/ 49 h 119"/>
                <a:gd name="T2" fmla="*/ 1 w 145"/>
                <a:gd name="T3" fmla="*/ 111 h 119"/>
                <a:gd name="T4" fmla="*/ 0 w 145"/>
                <a:gd name="T5" fmla="*/ 112 h 119"/>
                <a:gd name="T6" fmla="*/ 6 w 145"/>
                <a:gd name="T7" fmla="*/ 119 h 119"/>
                <a:gd name="T8" fmla="*/ 10 w 145"/>
                <a:gd name="T9" fmla="*/ 116 h 119"/>
                <a:gd name="T10" fmla="*/ 144 w 145"/>
                <a:gd name="T11" fmla="*/ 8 h 119"/>
                <a:gd name="T12" fmla="*/ 145 w 145"/>
                <a:gd name="T13" fmla="*/ 7 h 119"/>
                <a:gd name="T14" fmla="*/ 139 w 145"/>
                <a:gd name="T15" fmla="*/ 0 h 119"/>
                <a:gd name="T16" fmla="*/ 139 w 145"/>
                <a:gd name="T17" fmla="*/ 0 h 119"/>
                <a:gd name="T18" fmla="*/ 78 w 145"/>
                <a:gd name="T19" fmla="*/ 4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19">
                  <a:moveTo>
                    <a:pt x="78" y="49"/>
                  </a:moveTo>
                  <a:cubicBezTo>
                    <a:pt x="53" y="70"/>
                    <a:pt x="27" y="90"/>
                    <a:pt x="1" y="111"/>
                  </a:cubicBezTo>
                  <a:cubicBezTo>
                    <a:pt x="1" y="111"/>
                    <a:pt x="0" y="111"/>
                    <a:pt x="0" y="112"/>
                  </a:cubicBezTo>
                  <a:cubicBezTo>
                    <a:pt x="2" y="114"/>
                    <a:pt x="4" y="116"/>
                    <a:pt x="6" y="119"/>
                  </a:cubicBezTo>
                  <a:cubicBezTo>
                    <a:pt x="7" y="118"/>
                    <a:pt x="8" y="117"/>
                    <a:pt x="10" y="116"/>
                  </a:cubicBezTo>
                  <a:cubicBezTo>
                    <a:pt x="55" y="80"/>
                    <a:pt x="100" y="44"/>
                    <a:pt x="144" y="8"/>
                  </a:cubicBezTo>
                  <a:cubicBezTo>
                    <a:pt x="145" y="8"/>
                    <a:pt x="145" y="8"/>
                    <a:pt x="145" y="7"/>
                  </a:cubicBezTo>
                  <a:cubicBezTo>
                    <a:pt x="143" y="5"/>
                    <a:pt x="141" y="3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19" y="16"/>
                    <a:pt x="99" y="33"/>
                    <a:pt x="78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8" name="Freeform 437">
              <a:extLst>
                <a:ext uri="{FF2B5EF4-FFF2-40B4-BE49-F238E27FC236}">
                  <a16:creationId xmlns="" xmlns:a16="http://schemas.microsoft.com/office/drawing/2014/main" id="{0ADFB3D1-3915-46EB-A6E3-03F46F901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522" y="3555299"/>
              <a:ext cx="773818" cy="275935"/>
            </a:xfrm>
            <a:custGeom>
              <a:avLst/>
              <a:gdLst>
                <a:gd name="T0" fmla="*/ 85 w 193"/>
                <a:gd name="T1" fmla="*/ 26 h 69"/>
                <a:gd name="T2" fmla="*/ 37 w 193"/>
                <a:gd name="T3" fmla="*/ 10 h 69"/>
                <a:gd name="T4" fmla="*/ 4 w 193"/>
                <a:gd name="T5" fmla="*/ 0 h 69"/>
                <a:gd name="T6" fmla="*/ 3 w 193"/>
                <a:gd name="T7" fmla="*/ 0 h 69"/>
                <a:gd name="T8" fmla="*/ 0 w 193"/>
                <a:gd name="T9" fmla="*/ 9 h 69"/>
                <a:gd name="T10" fmla="*/ 1 w 193"/>
                <a:gd name="T11" fmla="*/ 9 h 69"/>
                <a:gd name="T12" fmla="*/ 51 w 193"/>
                <a:gd name="T13" fmla="*/ 25 h 69"/>
                <a:gd name="T14" fmla="*/ 110 w 193"/>
                <a:gd name="T15" fmla="*/ 43 h 69"/>
                <a:gd name="T16" fmla="*/ 168 w 193"/>
                <a:gd name="T17" fmla="*/ 62 h 69"/>
                <a:gd name="T18" fmla="*/ 190 w 193"/>
                <a:gd name="T19" fmla="*/ 69 h 69"/>
                <a:gd name="T20" fmla="*/ 190 w 193"/>
                <a:gd name="T21" fmla="*/ 69 h 69"/>
                <a:gd name="T22" fmla="*/ 193 w 193"/>
                <a:gd name="T23" fmla="*/ 60 h 69"/>
                <a:gd name="T24" fmla="*/ 146 w 193"/>
                <a:gd name="T25" fmla="*/ 45 h 69"/>
                <a:gd name="T26" fmla="*/ 85 w 193"/>
                <a:gd name="T27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3" h="69">
                  <a:moveTo>
                    <a:pt x="85" y="26"/>
                  </a:moveTo>
                  <a:cubicBezTo>
                    <a:pt x="69" y="21"/>
                    <a:pt x="53" y="16"/>
                    <a:pt x="37" y="10"/>
                  </a:cubicBezTo>
                  <a:cubicBezTo>
                    <a:pt x="26" y="7"/>
                    <a:pt x="15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3"/>
                    <a:pt x="2" y="6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8" y="14"/>
                    <a:pt x="34" y="20"/>
                    <a:pt x="51" y="25"/>
                  </a:cubicBezTo>
                  <a:cubicBezTo>
                    <a:pt x="70" y="31"/>
                    <a:pt x="90" y="37"/>
                    <a:pt x="110" y="43"/>
                  </a:cubicBezTo>
                  <a:cubicBezTo>
                    <a:pt x="130" y="50"/>
                    <a:pt x="149" y="56"/>
                    <a:pt x="168" y="62"/>
                  </a:cubicBezTo>
                  <a:cubicBezTo>
                    <a:pt x="176" y="64"/>
                    <a:pt x="183" y="67"/>
                    <a:pt x="190" y="69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191" y="66"/>
                    <a:pt x="192" y="63"/>
                    <a:pt x="193" y="60"/>
                  </a:cubicBezTo>
                  <a:cubicBezTo>
                    <a:pt x="177" y="55"/>
                    <a:pt x="162" y="50"/>
                    <a:pt x="146" y="45"/>
                  </a:cubicBezTo>
                  <a:cubicBezTo>
                    <a:pt x="125" y="38"/>
                    <a:pt x="105" y="32"/>
                    <a:pt x="85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59" name="Freeform 438">
              <a:extLst>
                <a:ext uri="{FF2B5EF4-FFF2-40B4-BE49-F238E27FC236}">
                  <a16:creationId xmlns="" xmlns:a16="http://schemas.microsoft.com/office/drawing/2014/main" id="{C8A2AEBA-C025-4A4E-9684-265E1E044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712" y="1793715"/>
              <a:ext cx="1091742" cy="341920"/>
            </a:xfrm>
            <a:custGeom>
              <a:avLst/>
              <a:gdLst>
                <a:gd name="T0" fmla="*/ 76 w 272"/>
                <a:gd name="T1" fmla="*/ 65 h 85"/>
                <a:gd name="T2" fmla="*/ 143 w 272"/>
                <a:gd name="T3" fmla="*/ 46 h 85"/>
                <a:gd name="T4" fmla="*/ 219 w 272"/>
                <a:gd name="T5" fmla="*/ 24 h 85"/>
                <a:gd name="T6" fmla="*/ 265 w 272"/>
                <a:gd name="T7" fmla="*/ 11 h 85"/>
                <a:gd name="T8" fmla="*/ 271 w 272"/>
                <a:gd name="T9" fmla="*/ 9 h 85"/>
                <a:gd name="T10" fmla="*/ 272 w 272"/>
                <a:gd name="T11" fmla="*/ 9 h 85"/>
                <a:gd name="T12" fmla="*/ 270 w 272"/>
                <a:gd name="T13" fmla="*/ 0 h 85"/>
                <a:gd name="T14" fmla="*/ 269 w 272"/>
                <a:gd name="T15" fmla="*/ 0 h 85"/>
                <a:gd name="T16" fmla="*/ 246 w 272"/>
                <a:gd name="T17" fmla="*/ 7 h 85"/>
                <a:gd name="T18" fmla="*/ 188 w 272"/>
                <a:gd name="T19" fmla="*/ 23 h 85"/>
                <a:gd name="T20" fmla="*/ 145 w 272"/>
                <a:gd name="T21" fmla="*/ 36 h 85"/>
                <a:gd name="T22" fmla="*/ 88 w 272"/>
                <a:gd name="T23" fmla="*/ 52 h 85"/>
                <a:gd name="T24" fmla="*/ 0 w 272"/>
                <a:gd name="T25" fmla="*/ 74 h 85"/>
                <a:gd name="T26" fmla="*/ 4 w 272"/>
                <a:gd name="T27" fmla="*/ 85 h 85"/>
                <a:gd name="T28" fmla="*/ 76 w 272"/>
                <a:gd name="T29" fmla="*/ 6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85">
                  <a:moveTo>
                    <a:pt x="76" y="65"/>
                  </a:moveTo>
                  <a:cubicBezTo>
                    <a:pt x="98" y="58"/>
                    <a:pt x="121" y="52"/>
                    <a:pt x="143" y="46"/>
                  </a:cubicBezTo>
                  <a:cubicBezTo>
                    <a:pt x="168" y="39"/>
                    <a:pt x="194" y="31"/>
                    <a:pt x="219" y="24"/>
                  </a:cubicBezTo>
                  <a:cubicBezTo>
                    <a:pt x="234" y="20"/>
                    <a:pt x="250" y="15"/>
                    <a:pt x="265" y="11"/>
                  </a:cubicBezTo>
                  <a:cubicBezTo>
                    <a:pt x="267" y="10"/>
                    <a:pt x="269" y="10"/>
                    <a:pt x="271" y="9"/>
                  </a:cubicBezTo>
                  <a:cubicBezTo>
                    <a:pt x="271" y="9"/>
                    <a:pt x="272" y="9"/>
                    <a:pt x="272" y="9"/>
                  </a:cubicBezTo>
                  <a:cubicBezTo>
                    <a:pt x="271" y="6"/>
                    <a:pt x="270" y="3"/>
                    <a:pt x="270" y="0"/>
                  </a:cubicBezTo>
                  <a:cubicBezTo>
                    <a:pt x="270" y="0"/>
                    <a:pt x="270" y="0"/>
                    <a:pt x="269" y="0"/>
                  </a:cubicBezTo>
                  <a:cubicBezTo>
                    <a:pt x="261" y="2"/>
                    <a:pt x="254" y="4"/>
                    <a:pt x="246" y="7"/>
                  </a:cubicBezTo>
                  <a:cubicBezTo>
                    <a:pt x="226" y="12"/>
                    <a:pt x="207" y="18"/>
                    <a:pt x="188" y="23"/>
                  </a:cubicBezTo>
                  <a:cubicBezTo>
                    <a:pt x="174" y="27"/>
                    <a:pt x="159" y="31"/>
                    <a:pt x="145" y="36"/>
                  </a:cubicBezTo>
                  <a:cubicBezTo>
                    <a:pt x="126" y="41"/>
                    <a:pt x="107" y="46"/>
                    <a:pt x="88" y="52"/>
                  </a:cubicBezTo>
                  <a:cubicBezTo>
                    <a:pt x="75" y="55"/>
                    <a:pt x="14" y="73"/>
                    <a:pt x="0" y="74"/>
                  </a:cubicBezTo>
                  <a:cubicBezTo>
                    <a:pt x="2" y="78"/>
                    <a:pt x="3" y="81"/>
                    <a:pt x="4" y="85"/>
                  </a:cubicBezTo>
                  <a:cubicBezTo>
                    <a:pt x="18" y="80"/>
                    <a:pt x="61" y="69"/>
                    <a:pt x="76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0" name="Freeform 439">
              <a:extLst>
                <a:ext uri="{FF2B5EF4-FFF2-40B4-BE49-F238E27FC236}">
                  <a16:creationId xmlns="" xmlns:a16="http://schemas.microsoft.com/office/drawing/2014/main" id="{BA3A6812-964F-4440-A5E5-D1127AF81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0843" y="3339350"/>
              <a:ext cx="295930" cy="631851"/>
            </a:xfrm>
            <a:custGeom>
              <a:avLst/>
              <a:gdLst>
                <a:gd name="T0" fmla="*/ 39 w 74"/>
                <a:gd name="T1" fmla="*/ 87 h 158"/>
                <a:gd name="T2" fmla="*/ 66 w 74"/>
                <a:gd name="T3" fmla="*/ 22 h 158"/>
                <a:gd name="T4" fmla="*/ 73 w 74"/>
                <a:gd name="T5" fmla="*/ 5 h 158"/>
                <a:gd name="T6" fmla="*/ 74 w 74"/>
                <a:gd name="T7" fmla="*/ 4 h 158"/>
                <a:gd name="T8" fmla="*/ 64 w 74"/>
                <a:gd name="T9" fmla="*/ 0 h 158"/>
                <a:gd name="T10" fmla="*/ 64 w 74"/>
                <a:gd name="T11" fmla="*/ 1 h 158"/>
                <a:gd name="T12" fmla="*/ 36 w 74"/>
                <a:gd name="T13" fmla="*/ 67 h 158"/>
                <a:gd name="T14" fmla="*/ 17 w 74"/>
                <a:gd name="T15" fmla="*/ 113 h 158"/>
                <a:gd name="T16" fmla="*/ 0 w 74"/>
                <a:gd name="T17" fmla="*/ 154 h 158"/>
                <a:gd name="T18" fmla="*/ 9 w 74"/>
                <a:gd name="T19" fmla="*/ 158 h 158"/>
                <a:gd name="T20" fmla="*/ 12 w 74"/>
                <a:gd name="T21" fmla="*/ 150 h 158"/>
                <a:gd name="T22" fmla="*/ 39 w 74"/>
                <a:gd name="T23" fmla="*/ 8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158">
                  <a:moveTo>
                    <a:pt x="39" y="87"/>
                  </a:moveTo>
                  <a:cubicBezTo>
                    <a:pt x="48" y="65"/>
                    <a:pt x="57" y="43"/>
                    <a:pt x="66" y="22"/>
                  </a:cubicBezTo>
                  <a:cubicBezTo>
                    <a:pt x="69" y="16"/>
                    <a:pt x="71" y="11"/>
                    <a:pt x="73" y="5"/>
                  </a:cubicBezTo>
                  <a:cubicBezTo>
                    <a:pt x="73" y="5"/>
                    <a:pt x="73" y="5"/>
                    <a:pt x="74" y="4"/>
                  </a:cubicBezTo>
                  <a:cubicBezTo>
                    <a:pt x="70" y="3"/>
                    <a:pt x="67" y="2"/>
                    <a:pt x="64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5" y="23"/>
                    <a:pt x="45" y="45"/>
                    <a:pt x="36" y="67"/>
                  </a:cubicBezTo>
                  <a:cubicBezTo>
                    <a:pt x="30" y="82"/>
                    <a:pt x="24" y="98"/>
                    <a:pt x="17" y="113"/>
                  </a:cubicBezTo>
                  <a:cubicBezTo>
                    <a:pt x="12" y="127"/>
                    <a:pt x="6" y="141"/>
                    <a:pt x="0" y="154"/>
                  </a:cubicBezTo>
                  <a:cubicBezTo>
                    <a:pt x="3" y="155"/>
                    <a:pt x="6" y="156"/>
                    <a:pt x="9" y="158"/>
                  </a:cubicBezTo>
                  <a:cubicBezTo>
                    <a:pt x="9" y="155"/>
                    <a:pt x="10" y="153"/>
                    <a:pt x="12" y="150"/>
                  </a:cubicBezTo>
                  <a:cubicBezTo>
                    <a:pt x="21" y="129"/>
                    <a:pt x="30" y="108"/>
                    <a:pt x="39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1" name="Freeform 440">
              <a:extLst>
                <a:ext uri="{FF2B5EF4-FFF2-40B4-BE49-F238E27FC236}">
                  <a16:creationId xmlns="" xmlns:a16="http://schemas.microsoft.com/office/drawing/2014/main" id="{E705A4C9-30F0-445C-98CD-C6C6453F06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8732" y="1861699"/>
              <a:ext cx="3011288" cy="1585626"/>
            </a:xfrm>
            <a:custGeom>
              <a:avLst/>
              <a:gdLst>
                <a:gd name="T0" fmla="*/ 191 w 751"/>
                <a:gd name="T1" fmla="*/ 160 h 395"/>
                <a:gd name="T2" fmla="*/ 333 w 751"/>
                <a:gd name="T3" fmla="*/ 94 h 395"/>
                <a:gd name="T4" fmla="*/ 436 w 751"/>
                <a:gd name="T5" fmla="*/ 102 h 395"/>
                <a:gd name="T6" fmla="*/ 337 w 751"/>
                <a:gd name="T7" fmla="*/ 257 h 395"/>
                <a:gd name="T8" fmla="*/ 212 w 751"/>
                <a:gd name="T9" fmla="*/ 210 h 395"/>
                <a:gd name="T10" fmla="*/ 193 w 751"/>
                <a:gd name="T11" fmla="*/ 209 h 395"/>
                <a:gd name="T12" fmla="*/ 282 w 751"/>
                <a:gd name="T13" fmla="*/ 267 h 395"/>
                <a:gd name="T14" fmla="*/ 174 w 751"/>
                <a:gd name="T15" fmla="*/ 222 h 395"/>
                <a:gd name="T16" fmla="*/ 165 w 751"/>
                <a:gd name="T17" fmla="*/ 224 h 395"/>
                <a:gd name="T18" fmla="*/ 167 w 751"/>
                <a:gd name="T19" fmla="*/ 292 h 395"/>
                <a:gd name="T20" fmla="*/ 0 w 751"/>
                <a:gd name="T21" fmla="*/ 326 h 395"/>
                <a:gd name="T22" fmla="*/ 69 w 751"/>
                <a:gd name="T23" fmla="*/ 322 h 395"/>
                <a:gd name="T24" fmla="*/ 173 w 751"/>
                <a:gd name="T25" fmla="*/ 301 h 395"/>
                <a:gd name="T26" fmla="*/ 181 w 751"/>
                <a:gd name="T27" fmla="*/ 381 h 395"/>
                <a:gd name="T28" fmla="*/ 190 w 751"/>
                <a:gd name="T29" fmla="*/ 379 h 395"/>
                <a:gd name="T30" fmla="*/ 183 w 751"/>
                <a:gd name="T31" fmla="*/ 299 h 395"/>
                <a:gd name="T32" fmla="*/ 296 w 751"/>
                <a:gd name="T33" fmla="*/ 277 h 395"/>
                <a:gd name="T34" fmla="*/ 213 w 751"/>
                <a:gd name="T35" fmla="*/ 386 h 395"/>
                <a:gd name="T36" fmla="*/ 219 w 751"/>
                <a:gd name="T37" fmla="*/ 393 h 395"/>
                <a:gd name="T38" fmla="*/ 368 w 751"/>
                <a:gd name="T39" fmla="*/ 323 h 395"/>
                <a:gd name="T40" fmla="*/ 328 w 751"/>
                <a:gd name="T41" fmla="*/ 286 h 395"/>
                <a:gd name="T42" fmla="*/ 420 w 751"/>
                <a:gd name="T43" fmla="*/ 250 h 395"/>
                <a:gd name="T44" fmla="*/ 515 w 751"/>
                <a:gd name="T45" fmla="*/ 221 h 395"/>
                <a:gd name="T46" fmla="*/ 523 w 751"/>
                <a:gd name="T47" fmla="*/ 196 h 395"/>
                <a:gd name="T48" fmla="*/ 483 w 751"/>
                <a:gd name="T49" fmla="*/ 134 h 395"/>
                <a:gd name="T50" fmla="*/ 577 w 751"/>
                <a:gd name="T51" fmla="*/ 106 h 395"/>
                <a:gd name="T52" fmla="*/ 565 w 751"/>
                <a:gd name="T53" fmla="*/ 184 h 395"/>
                <a:gd name="T54" fmla="*/ 586 w 751"/>
                <a:gd name="T55" fmla="*/ 109 h 395"/>
                <a:gd name="T56" fmla="*/ 750 w 751"/>
                <a:gd name="T57" fmla="*/ 114 h 395"/>
                <a:gd name="T58" fmla="*/ 751 w 751"/>
                <a:gd name="T59" fmla="*/ 104 h 395"/>
                <a:gd name="T60" fmla="*/ 594 w 751"/>
                <a:gd name="T61" fmla="*/ 97 h 395"/>
                <a:gd name="T62" fmla="*/ 606 w 751"/>
                <a:gd name="T63" fmla="*/ 40 h 395"/>
                <a:gd name="T64" fmla="*/ 597 w 751"/>
                <a:gd name="T65" fmla="*/ 37 h 395"/>
                <a:gd name="T66" fmla="*/ 525 w 751"/>
                <a:gd name="T67" fmla="*/ 93 h 395"/>
                <a:gd name="T68" fmla="*/ 584 w 751"/>
                <a:gd name="T69" fmla="*/ 22 h 395"/>
                <a:gd name="T70" fmla="*/ 446 w 751"/>
                <a:gd name="T71" fmla="*/ 90 h 395"/>
                <a:gd name="T72" fmla="*/ 348 w 751"/>
                <a:gd name="T73" fmla="*/ 7 h 395"/>
                <a:gd name="T74" fmla="*/ 267 w 751"/>
                <a:gd name="T75" fmla="*/ 62 h 395"/>
                <a:gd name="T76" fmla="*/ 301 w 751"/>
                <a:gd name="T77" fmla="*/ 3 h 395"/>
                <a:gd name="T78" fmla="*/ 237 w 751"/>
                <a:gd name="T79" fmla="*/ 80 h 395"/>
                <a:gd name="T80" fmla="*/ 37 w 751"/>
                <a:gd name="T81" fmla="*/ 71 h 395"/>
                <a:gd name="T82" fmla="*/ 25 w 751"/>
                <a:gd name="T83" fmla="*/ 75 h 395"/>
                <a:gd name="T84" fmla="*/ 183 w 751"/>
                <a:gd name="T85" fmla="*/ 156 h 395"/>
                <a:gd name="T86" fmla="*/ 332 w 751"/>
                <a:gd name="T87" fmla="*/ 268 h 395"/>
                <a:gd name="T88" fmla="*/ 500 w 751"/>
                <a:gd name="T89" fmla="*/ 102 h 395"/>
                <a:gd name="T90" fmla="*/ 448 w 751"/>
                <a:gd name="T91" fmla="*/ 10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51" h="395">
                  <a:moveTo>
                    <a:pt x="183" y="156"/>
                  </a:moveTo>
                  <a:cubicBezTo>
                    <a:pt x="186" y="157"/>
                    <a:pt x="188" y="159"/>
                    <a:pt x="191" y="161"/>
                  </a:cubicBezTo>
                  <a:cubicBezTo>
                    <a:pt x="191" y="161"/>
                    <a:pt x="191" y="160"/>
                    <a:pt x="191" y="160"/>
                  </a:cubicBezTo>
                  <a:cubicBezTo>
                    <a:pt x="209" y="137"/>
                    <a:pt x="226" y="115"/>
                    <a:pt x="244" y="93"/>
                  </a:cubicBezTo>
                  <a:cubicBezTo>
                    <a:pt x="244" y="91"/>
                    <a:pt x="247" y="91"/>
                    <a:pt x="248" y="91"/>
                  </a:cubicBezTo>
                  <a:cubicBezTo>
                    <a:pt x="276" y="92"/>
                    <a:pt x="305" y="93"/>
                    <a:pt x="333" y="94"/>
                  </a:cubicBezTo>
                  <a:cubicBezTo>
                    <a:pt x="346" y="95"/>
                    <a:pt x="360" y="96"/>
                    <a:pt x="373" y="96"/>
                  </a:cubicBezTo>
                  <a:cubicBezTo>
                    <a:pt x="392" y="97"/>
                    <a:pt x="411" y="98"/>
                    <a:pt x="430" y="99"/>
                  </a:cubicBezTo>
                  <a:cubicBezTo>
                    <a:pt x="432" y="99"/>
                    <a:pt x="434" y="100"/>
                    <a:pt x="436" y="102"/>
                  </a:cubicBezTo>
                  <a:cubicBezTo>
                    <a:pt x="446" y="113"/>
                    <a:pt x="457" y="124"/>
                    <a:pt x="468" y="136"/>
                  </a:cubicBezTo>
                  <a:cubicBezTo>
                    <a:pt x="428" y="175"/>
                    <a:pt x="388" y="214"/>
                    <a:pt x="348" y="253"/>
                  </a:cubicBezTo>
                  <a:cubicBezTo>
                    <a:pt x="345" y="256"/>
                    <a:pt x="341" y="257"/>
                    <a:pt x="337" y="257"/>
                  </a:cubicBezTo>
                  <a:cubicBezTo>
                    <a:pt x="325" y="260"/>
                    <a:pt x="313" y="262"/>
                    <a:pt x="302" y="264"/>
                  </a:cubicBezTo>
                  <a:cubicBezTo>
                    <a:pt x="299" y="265"/>
                    <a:pt x="296" y="265"/>
                    <a:pt x="293" y="263"/>
                  </a:cubicBezTo>
                  <a:cubicBezTo>
                    <a:pt x="266" y="246"/>
                    <a:pt x="239" y="228"/>
                    <a:pt x="212" y="210"/>
                  </a:cubicBezTo>
                  <a:cubicBezTo>
                    <a:pt x="208" y="208"/>
                    <a:pt x="205" y="206"/>
                    <a:pt x="202" y="203"/>
                  </a:cubicBezTo>
                  <a:cubicBezTo>
                    <a:pt x="200" y="202"/>
                    <a:pt x="199" y="202"/>
                    <a:pt x="198" y="201"/>
                  </a:cubicBezTo>
                  <a:cubicBezTo>
                    <a:pt x="197" y="204"/>
                    <a:pt x="195" y="207"/>
                    <a:pt x="193" y="209"/>
                  </a:cubicBezTo>
                  <a:cubicBezTo>
                    <a:pt x="193" y="209"/>
                    <a:pt x="193" y="209"/>
                    <a:pt x="194" y="209"/>
                  </a:cubicBezTo>
                  <a:cubicBezTo>
                    <a:pt x="214" y="223"/>
                    <a:pt x="235" y="236"/>
                    <a:pt x="256" y="250"/>
                  </a:cubicBezTo>
                  <a:cubicBezTo>
                    <a:pt x="265" y="256"/>
                    <a:pt x="273" y="262"/>
                    <a:pt x="282" y="267"/>
                  </a:cubicBezTo>
                  <a:cubicBezTo>
                    <a:pt x="282" y="268"/>
                    <a:pt x="282" y="268"/>
                    <a:pt x="282" y="269"/>
                  </a:cubicBezTo>
                  <a:cubicBezTo>
                    <a:pt x="249" y="275"/>
                    <a:pt x="215" y="282"/>
                    <a:pt x="181" y="289"/>
                  </a:cubicBezTo>
                  <a:cubicBezTo>
                    <a:pt x="179" y="266"/>
                    <a:pt x="176" y="244"/>
                    <a:pt x="174" y="222"/>
                  </a:cubicBezTo>
                  <a:cubicBezTo>
                    <a:pt x="171" y="222"/>
                    <a:pt x="168" y="223"/>
                    <a:pt x="165" y="223"/>
                  </a:cubicBezTo>
                  <a:cubicBezTo>
                    <a:pt x="165" y="223"/>
                    <a:pt x="165" y="223"/>
                    <a:pt x="165" y="223"/>
                  </a:cubicBezTo>
                  <a:cubicBezTo>
                    <a:pt x="165" y="223"/>
                    <a:pt x="165" y="224"/>
                    <a:pt x="165" y="224"/>
                  </a:cubicBezTo>
                  <a:cubicBezTo>
                    <a:pt x="166" y="233"/>
                    <a:pt x="167" y="242"/>
                    <a:pt x="168" y="250"/>
                  </a:cubicBezTo>
                  <a:cubicBezTo>
                    <a:pt x="169" y="263"/>
                    <a:pt x="170" y="275"/>
                    <a:pt x="171" y="287"/>
                  </a:cubicBezTo>
                  <a:cubicBezTo>
                    <a:pt x="172" y="291"/>
                    <a:pt x="170" y="292"/>
                    <a:pt x="167" y="292"/>
                  </a:cubicBezTo>
                  <a:cubicBezTo>
                    <a:pt x="154" y="295"/>
                    <a:pt x="47" y="317"/>
                    <a:pt x="30" y="320"/>
                  </a:cubicBezTo>
                  <a:cubicBezTo>
                    <a:pt x="20" y="323"/>
                    <a:pt x="10" y="325"/>
                    <a:pt x="0" y="326"/>
                  </a:cubicBezTo>
                  <a:cubicBezTo>
                    <a:pt x="0" y="327"/>
                    <a:pt x="0" y="326"/>
                    <a:pt x="0" y="326"/>
                  </a:cubicBezTo>
                  <a:cubicBezTo>
                    <a:pt x="1" y="329"/>
                    <a:pt x="1" y="333"/>
                    <a:pt x="1" y="336"/>
                  </a:cubicBezTo>
                  <a:cubicBezTo>
                    <a:pt x="2" y="336"/>
                    <a:pt x="2" y="336"/>
                    <a:pt x="2" y="336"/>
                  </a:cubicBezTo>
                  <a:cubicBezTo>
                    <a:pt x="24" y="331"/>
                    <a:pt x="46" y="326"/>
                    <a:pt x="69" y="322"/>
                  </a:cubicBezTo>
                  <a:cubicBezTo>
                    <a:pt x="86" y="318"/>
                    <a:pt x="104" y="315"/>
                    <a:pt x="121" y="311"/>
                  </a:cubicBezTo>
                  <a:cubicBezTo>
                    <a:pt x="137" y="308"/>
                    <a:pt x="153" y="305"/>
                    <a:pt x="169" y="301"/>
                  </a:cubicBezTo>
                  <a:cubicBezTo>
                    <a:pt x="170" y="301"/>
                    <a:pt x="171" y="301"/>
                    <a:pt x="173" y="301"/>
                  </a:cubicBezTo>
                  <a:cubicBezTo>
                    <a:pt x="173" y="308"/>
                    <a:pt x="174" y="315"/>
                    <a:pt x="175" y="321"/>
                  </a:cubicBezTo>
                  <a:cubicBezTo>
                    <a:pt x="177" y="341"/>
                    <a:pt x="179" y="361"/>
                    <a:pt x="181" y="380"/>
                  </a:cubicBezTo>
                  <a:cubicBezTo>
                    <a:pt x="181" y="381"/>
                    <a:pt x="181" y="381"/>
                    <a:pt x="181" y="381"/>
                  </a:cubicBezTo>
                  <a:cubicBezTo>
                    <a:pt x="183" y="380"/>
                    <a:pt x="186" y="380"/>
                    <a:pt x="189" y="380"/>
                  </a:cubicBezTo>
                  <a:cubicBezTo>
                    <a:pt x="190" y="380"/>
                    <a:pt x="190" y="380"/>
                    <a:pt x="191" y="380"/>
                  </a:cubicBezTo>
                  <a:cubicBezTo>
                    <a:pt x="191" y="380"/>
                    <a:pt x="190" y="380"/>
                    <a:pt x="190" y="379"/>
                  </a:cubicBezTo>
                  <a:cubicBezTo>
                    <a:pt x="189" y="365"/>
                    <a:pt x="187" y="350"/>
                    <a:pt x="186" y="336"/>
                  </a:cubicBezTo>
                  <a:cubicBezTo>
                    <a:pt x="185" y="325"/>
                    <a:pt x="184" y="313"/>
                    <a:pt x="182" y="302"/>
                  </a:cubicBezTo>
                  <a:cubicBezTo>
                    <a:pt x="182" y="301"/>
                    <a:pt x="183" y="300"/>
                    <a:pt x="183" y="299"/>
                  </a:cubicBezTo>
                  <a:cubicBezTo>
                    <a:pt x="201" y="295"/>
                    <a:pt x="220" y="291"/>
                    <a:pt x="238" y="287"/>
                  </a:cubicBezTo>
                  <a:cubicBezTo>
                    <a:pt x="256" y="283"/>
                    <a:pt x="274" y="280"/>
                    <a:pt x="293" y="276"/>
                  </a:cubicBezTo>
                  <a:cubicBezTo>
                    <a:pt x="294" y="276"/>
                    <a:pt x="295" y="276"/>
                    <a:pt x="296" y="277"/>
                  </a:cubicBezTo>
                  <a:cubicBezTo>
                    <a:pt x="302" y="280"/>
                    <a:pt x="307" y="284"/>
                    <a:pt x="313" y="288"/>
                  </a:cubicBezTo>
                  <a:cubicBezTo>
                    <a:pt x="307" y="294"/>
                    <a:pt x="301" y="300"/>
                    <a:pt x="294" y="306"/>
                  </a:cubicBezTo>
                  <a:cubicBezTo>
                    <a:pt x="267" y="333"/>
                    <a:pt x="240" y="359"/>
                    <a:pt x="213" y="386"/>
                  </a:cubicBezTo>
                  <a:cubicBezTo>
                    <a:pt x="212" y="387"/>
                    <a:pt x="211" y="387"/>
                    <a:pt x="211" y="388"/>
                  </a:cubicBezTo>
                  <a:cubicBezTo>
                    <a:pt x="213" y="390"/>
                    <a:pt x="216" y="392"/>
                    <a:pt x="218" y="395"/>
                  </a:cubicBezTo>
                  <a:cubicBezTo>
                    <a:pt x="218" y="394"/>
                    <a:pt x="218" y="394"/>
                    <a:pt x="219" y="393"/>
                  </a:cubicBezTo>
                  <a:cubicBezTo>
                    <a:pt x="252" y="361"/>
                    <a:pt x="285" y="328"/>
                    <a:pt x="318" y="296"/>
                  </a:cubicBezTo>
                  <a:cubicBezTo>
                    <a:pt x="319" y="295"/>
                    <a:pt x="320" y="294"/>
                    <a:pt x="322" y="293"/>
                  </a:cubicBezTo>
                  <a:cubicBezTo>
                    <a:pt x="337" y="303"/>
                    <a:pt x="353" y="313"/>
                    <a:pt x="368" y="323"/>
                  </a:cubicBezTo>
                  <a:cubicBezTo>
                    <a:pt x="370" y="320"/>
                    <a:pt x="371" y="318"/>
                    <a:pt x="374" y="315"/>
                  </a:cubicBezTo>
                  <a:cubicBezTo>
                    <a:pt x="373" y="315"/>
                    <a:pt x="373" y="315"/>
                    <a:pt x="373" y="315"/>
                  </a:cubicBezTo>
                  <a:cubicBezTo>
                    <a:pt x="358" y="305"/>
                    <a:pt x="344" y="296"/>
                    <a:pt x="328" y="286"/>
                  </a:cubicBezTo>
                  <a:cubicBezTo>
                    <a:pt x="334" y="280"/>
                    <a:pt x="340" y="275"/>
                    <a:pt x="345" y="269"/>
                  </a:cubicBezTo>
                  <a:cubicBezTo>
                    <a:pt x="351" y="262"/>
                    <a:pt x="359" y="263"/>
                    <a:pt x="366" y="261"/>
                  </a:cubicBezTo>
                  <a:cubicBezTo>
                    <a:pt x="384" y="257"/>
                    <a:pt x="402" y="254"/>
                    <a:pt x="420" y="250"/>
                  </a:cubicBezTo>
                  <a:cubicBezTo>
                    <a:pt x="438" y="246"/>
                    <a:pt x="455" y="243"/>
                    <a:pt x="473" y="239"/>
                  </a:cubicBezTo>
                  <a:cubicBezTo>
                    <a:pt x="488" y="236"/>
                    <a:pt x="503" y="233"/>
                    <a:pt x="517" y="230"/>
                  </a:cubicBezTo>
                  <a:cubicBezTo>
                    <a:pt x="516" y="227"/>
                    <a:pt x="516" y="224"/>
                    <a:pt x="515" y="221"/>
                  </a:cubicBezTo>
                  <a:cubicBezTo>
                    <a:pt x="466" y="231"/>
                    <a:pt x="415" y="241"/>
                    <a:pt x="363" y="252"/>
                  </a:cubicBezTo>
                  <a:cubicBezTo>
                    <a:pt x="401" y="215"/>
                    <a:pt x="437" y="179"/>
                    <a:pt x="474" y="143"/>
                  </a:cubicBezTo>
                  <a:cubicBezTo>
                    <a:pt x="491" y="161"/>
                    <a:pt x="507" y="179"/>
                    <a:pt x="523" y="196"/>
                  </a:cubicBezTo>
                  <a:cubicBezTo>
                    <a:pt x="525" y="193"/>
                    <a:pt x="527" y="191"/>
                    <a:pt x="529" y="189"/>
                  </a:cubicBezTo>
                  <a:cubicBezTo>
                    <a:pt x="514" y="172"/>
                    <a:pt x="498" y="156"/>
                    <a:pt x="483" y="139"/>
                  </a:cubicBezTo>
                  <a:cubicBezTo>
                    <a:pt x="482" y="138"/>
                    <a:pt x="482" y="135"/>
                    <a:pt x="483" y="134"/>
                  </a:cubicBezTo>
                  <a:cubicBezTo>
                    <a:pt x="493" y="124"/>
                    <a:pt x="503" y="115"/>
                    <a:pt x="513" y="105"/>
                  </a:cubicBezTo>
                  <a:cubicBezTo>
                    <a:pt x="515" y="104"/>
                    <a:pt x="516" y="103"/>
                    <a:pt x="518" y="103"/>
                  </a:cubicBezTo>
                  <a:cubicBezTo>
                    <a:pt x="537" y="104"/>
                    <a:pt x="557" y="105"/>
                    <a:pt x="577" y="106"/>
                  </a:cubicBezTo>
                  <a:cubicBezTo>
                    <a:pt x="576" y="110"/>
                    <a:pt x="575" y="114"/>
                    <a:pt x="574" y="118"/>
                  </a:cubicBezTo>
                  <a:cubicBezTo>
                    <a:pt x="568" y="139"/>
                    <a:pt x="562" y="161"/>
                    <a:pt x="556" y="182"/>
                  </a:cubicBezTo>
                  <a:cubicBezTo>
                    <a:pt x="559" y="182"/>
                    <a:pt x="562" y="183"/>
                    <a:pt x="565" y="184"/>
                  </a:cubicBezTo>
                  <a:cubicBezTo>
                    <a:pt x="567" y="179"/>
                    <a:pt x="569" y="173"/>
                    <a:pt x="570" y="168"/>
                  </a:cubicBezTo>
                  <a:cubicBezTo>
                    <a:pt x="574" y="156"/>
                    <a:pt x="577" y="144"/>
                    <a:pt x="580" y="132"/>
                  </a:cubicBezTo>
                  <a:cubicBezTo>
                    <a:pt x="582" y="124"/>
                    <a:pt x="584" y="117"/>
                    <a:pt x="586" y="109"/>
                  </a:cubicBezTo>
                  <a:cubicBezTo>
                    <a:pt x="587" y="106"/>
                    <a:pt x="589" y="106"/>
                    <a:pt x="591" y="106"/>
                  </a:cubicBezTo>
                  <a:cubicBezTo>
                    <a:pt x="619" y="108"/>
                    <a:pt x="646" y="109"/>
                    <a:pt x="673" y="110"/>
                  </a:cubicBezTo>
                  <a:cubicBezTo>
                    <a:pt x="698" y="111"/>
                    <a:pt x="724" y="112"/>
                    <a:pt x="750" y="114"/>
                  </a:cubicBezTo>
                  <a:cubicBezTo>
                    <a:pt x="750" y="114"/>
                    <a:pt x="750" y="114"/>
                    <a:pt x="751" y="114"/>
                  </a:cubicBezTo>
                  <a:cubicBezTo>
                    <a:pt x="750" y="113"/>
                    <a:pt x="750" y="112"/>
                    <a:pt x="750" y="111"/>
                  </a:cubicBezTo>
                  <a:cubicBezTo>
                    <a:pt x="750" y="108"/>
                    <a:pt x="751" y="106"/>
                    <a:pt x="751" y="104"/>
                  </a:cubicBezTo>
                  <a:cubicBezTo>
                    <a:pt x="751" y="104"/>
                    <a:pt x="751" y="104"/>
                    <a:pt x="751" y="104"/>
                  </a:cubicBezTo>
                  <a:cubicBezTo>
                    <a:pt x="722" y="103"/>
                    <a:pt x="694" y="101"/>
                    <a:pt x="666" y="100"/>
                  </a:cubicBezTo>
                  <a:cubicBezTo>
                    <a:pt x="642" y="99"/>
                    <a:pt x="618" y="98"/>
                    <a:pt x="594" y="97"/>
                  </a:cubicBezTo>
                  <a:cubicBezTo>
                    <a:pt x="593" y="97"/>
                    <a:pt x="592" y="97"/>
                    <a:pt x="590" y="96"/>
                  </a:cubicBezTo>
                  <a:cubicBezTo>
                    <a:pt x="593" y="87"/>
                    <a:pt x="596" y="77"/>
                    <a:pt x="598" y="68"/>
                  </a:cubicBezTo>
                  <a:cubicBezTo>
                    <a:pt x="601" y="58"/>
                    <a:pt x="604" y="49"/>
                    <a:pt x="606" y="40"/>
                  </a:cubicBezTo>
                  <a:cubicBezTo>
                    <a:pt x="606" y="38"/>
                    <a:pt x="607" y="37"/>
                    <a:pt x="607" y="36"/>
                  </a:cubicBezTo>
                  <a:cubicBezTo>
                    <a:pt x="604" y="36"/>
                    <a:pt x="601" y="35"/>
                    <a:pt x="598" y="34"/>
                  </a:cubicBezTo>
                  <a:cubicBezTo>
                    <a:pt x="598" y="35"/>
                    <a:pt x="598" y="36"/>
                    <a:pt x="597" y="37"/>
                  </a:cubicBezTo>
                  <a:cubicBezTo>
                    <a:pt x="594" y="48"/>
                    <a:pt x="591" y="59"/>
                    <a:pt x="588" y="71"/>
                  </a:cubicBezTo>
                  <a:cubicBezTo>
                    <a:pt x="585" y="79"/>
                    <a:pt x="583" y="88"/>
                    <a:pt x="580" y="96"/>
                  </a:cubicBezTo>
                  <a:cubicBezTo>
                    <a:pt x="562" y="95"/>
                    <a:pt x="544" y="95"/>
                    <a:pt x="525" y="93"/>
                  </a:cubicBezTo>
                  <a:cubicBezTo>
                    <a:pt x="547" y="72"/>
                    <a:pt x="569" y="50"/>
                    <a:pt x="591" y="29"/>
                  </a:cubicBezTo>
                  <a:cubicBezTo>
                    <a:pt x="588" y="27"/>
                    <a:pt x="586" y="24"/>
                    <a:pt x="584" y="22"/>
                  </a:cubicBezTo>
                  <a:cubicBezTo>
                    <a:pt x="584" y="22"/>
                    <a:pt x="584" y="22"/>
                    <a:pt x="584" y="22"/>
                  </a:cubicBezTo>
                  <a:cubicBezTo>
                    <a:pt x="562" y="44"/>
                    <a:pt x="540" y="65"/>
                    <a:pt x="519" y="87"/>
                  </a:cubicBezTo>
                  <a:cubicBezTo>
                    <a:pt x="514" y="92"/>
                    <a:pt x="509" y="93"/>
                    <a:pt x="502" y="93"/>
                  </a:cubicBezTo>
                  <a:cubicBezTo>
                    <a:pt x="483" y="91"/>
                    <a:pt x="464" y="91"/>
                    <a:pt x="446" y="90"/>
                  </a:cubicBezTo>
                  <a:cubicBezTo>
                    <a:pt x="440" y="90"/>
                    <a:pt x="436" y="88"/>
                    <a:pt x="432" y="84"/>
                  </a:cubicBezTo>
                  <a:cubicBezTo>
                    <a:pt x="406" y="56"/>
                    <a:pt x="380" y="28"/>
                    <a:pt x="354" y="0"/>
                  </a:cubicBezTo>
                  <a:cubicBezTo>
                    <a:pt x="352" y="3"/>
                    <a:pt x="350" y="5"/>
                    <a:pt x="348" y="7"/>
                  </a:cubicBezTo>
                  <a:cubicBezTo>
                    <a:pt x="373" y="34"/>
                    <a:pt x="398" y="61"/>
                    <a:pt x="424" y="89"/>
                  </a:cubicBezTo>
                  <a:cubicBezTo>
                    <a:pt x="366" y="86"/>
                    <a:pt x="310" y="84"/>
                    <a:pt x="252" y="81"/>
                  </a:cubicBezTo>
                  <a:cubicBezTo>
                    <a:pt x="258" y="74"/>
                    <a:pt x="262" y="68"/>
                    <a:pt x="267" y="62"/>
                  </a:cubicBezTo>
                  <a:cubicBezTo>
                    <a:pt x="280" y="45"/>
                    <a:pt x="293" y="28"/>
                    <a:pt x="306" y="11"/>
                  </a:cubicBezTo>
                  <a:cubicBezTo>
                    <a:pt x="307" y="10"/>
                    <a:pt x="308" y="10"/>
                    <a:pt x="308" y="9"/>
                  </a:cubicBezTo>
                  <a:cubicBezTo>
                    <a:pt x="305" y="7"/>
                    <a:pt x="303" y="5"/>
                    <a:pt x="301" y="3"/>
                  </a:cubicBezTo>
                  <a:cubicBezTo>
                    <a:pt x="300" y="4"/>
                    <a:pt x="300" y="5"/>
                    <a:pt x="299" y="6"/>
                  </a:cubicBezTo>
                  <a:cubicBezTo>
                    <a:pt x="280" y="30"/>
                    <a:pt x="262" y="54"/>
                    <a:pt x="243" y="78"/>
                  </a:cubicBezTo>
                  <a:cubicBezTo>
                    <a:pt x="242" y="79"/>
                    <a:pt x="239" y="80"/>
                    <a:pt x="237" y="80"/>
                  </a:cubicBezTo>
                  <a:cubicBezTo>
                    <a:pt x="213" y="79"/>
                    <a:pt x="188" y="78"/>
                    <a:pt x="163" y="77"/>
                  </a:cubicBezTo>
                  <a:cubicBezTo>
                    <a:pt x="136" y="76"/>
                    <a:pt x="109" y="75"/>
                    <a:pt x="82" y="73"/>
                  </a:cubicBezTo>
                  <a:cubicBezTo>
                    <a:pt x="67" y="73"/>
                    <a:pt x="52" y="72"/>
                    <a:pt x="37" y="71"/>
                  </a:cubicBezTo>
                  <a:cubicBezTo>
                    <a:pt x="35" y="71"/>
                    <a:pt x="33" y="71"/>
                    <a:pt x="32" y="71"/>
                  </a:cubicBezTo>
                  <a:cubicBezTo>
                    <a:pt x="29" y="71"/>
                    <a:pt x="27" y="71"/>
                    <a:pt x="25" y="70"/>
                  </a:cubicBezTo>
                  <a:cubicBezTo>
                    <a:pt x="25" y="72"/>
                    <a:pt x="25" y="73"/>
                    <a:pt x="25" y="75"/>
                  </a:cubicBezTo>
                  <a:cubicBezTo>
                    <a:pt x="25" y="77"/>
                    <a:pt x="25" y="79"/>
                    <a:pt x="25" y="80"/>
                  </a:cubicBezTo>
                  <a:cubicBezTo>
                    <a:pt x="94" y="83"/>
                    <a:pt x="163" y="87"/>
                    <a:pt x="234" y="90"/>
                  </a:cubicBezTo>
                  <a:cubicBezTo>
                    <a:pt x="216" y="112"/>
                    <a:pt x="200" y="134"/>
                    <a:pt x="183" y="156"/>
                  </a:cubicBezTo>
                  <a:close/>
                  <a:moveTo>
                    <a:pt x="320" y="280"/>
                  </a:moveTo>
                  <a:cubicBezTo>
                    <a:pt x="316" y="278"/>
                    <a:pt x="313" y="276"/>
                    <a:pt x="308" y="273"/>
                  </a:cubicBezTo>
                  <a:cubicBezTo>
                    <a:pt x="317" y="271"/>
                    <a:pt x="324" y="270"/>
                    <a:pt x="332" y="268"/>
                  </a:cubicBezTo>
                  <a:cubicBezTo>
                    <a:pt x="328" y="272"/>
                    <a:pt x="324" y="276"/>
                    <a:pt x="320" y="280"/>
                  </a:cubicBezTo>
                  <a:close/>
                  <a:moveTo>
                    <a:pt x="448" y="100"/>
                  </a:moveTo>
                  <a:cubicBezTo>
                    <a:pt x="466" y="100"/>
                    <a:pt x="483" y="101"/>
                    <a:pt x="500" y="102"/>
                  </a:cubicBezTo>
                  <a:cubicBezTo>
                    <a:pt x="492" y="111"/>
                    <a:pt x="483" y="120"/>
                    <a:pt x="474" y="130"/>
                  </a:cubicBezTo>
                  <a:cubicBezTo>
                    <a:pt x="465" y="120"/>
                    <a:pt x="456" y="110"/>
                    <a:pt x="447" y="100"/>
                  </a:cubicBezTo>
                  <a:cubicBezTo>
                    <a:pt x="448" y="100"/>
                    <a:pt x="448" y="100"/>
                    <a:pt x="448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2" name="Freeform 441">
              <a:extLst>
                <a:ext uri="{FF2B5EF4-FFF2-40B4-BE49-F238E27FC236}">
                  <a16:creationId xmlns="" xmlns:a16="http://schemas.microsoft.com/office/drawing/2014/main" id="{7FFD2F56-2664-45BE-A367-FC68B67FD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4823" y="3347348"/>
              <a:ext cx="1021759" cy="765820"/>
            </a:xfrm>
            <a:custGeom>
              <a:avLst/>
              <a:gdLst>
                <a:gd name="T0" fmla="*/ 112 w 255"/>
                <a:gd name="T1" fmla="*/ 132 h 191"/>
                <a:gd name="T2" fmla="*/ 114 w 255"/>
                <a:gd name="T3" fmla="*/ 127 h 191"/>
                <a:gd name="T4" fmla="*/ 210 w 255"/>
                <a:gd name="T5" fmla="*/ 84 h 191"/>
                <a:gd name="T6" fmla="*/ 255 w 255"/>
                <a:gd name="T7" fmla="*/ 65 h 191"/>
                <a:gd name="T8" fmla="*/ 251 w 255"/>
                <a:gd name="T9" fmla="*/ 56 h 191"/>
                <a:gd name="T10" fmla="*/ 109 w 255"/>
                <a:gd name="T11" fmla="*/ 119 h 191"/>
                <a:gd name="T12" fmla="*/ 103 w 255"/>
                <a:gd name="T13" fmla="*/ 100 h 191"/>
                <a:gd name="T14" fmla="*/ 89 w 255"/>
                <a:gd name="T15" fmla="*/ 50 h 191"/>
                <a:gd name="T16" fmla="*/ 76 w 255"/>
                <a:gd name="T17" fmla="*/ 1 h 191"/>
                <a:gd name="T18" fmla="*/ 76 w 255"/>
                <a:gd name="T19" fmla="*/ 0 h 191"/>
                <a:gd name="T20" fmla="*/ 65 w 255"/>
                <a:gd name="T21" fmla="*/ 3 h 191"/>
                <a:gd name="T22" fmla="*/ 69 w 255"/>
                <a:gd name="T23" fmla="*/ 12 h 191"/>
                <a:gd name="T24" fmla="*/ 85 w 255"/>
                <a:gd name="T25" fmla="*/ 70 h 191"/>
                <a:gd name="T26" fmla="*/ 100 w 255"/>
                <a:gd name="T27" fmla="*/ 123 h 191"/>
                <a:gd name="T28" fmla="*/ 0 w 255"/>
                <a:gd name="T29" fmla="*/ 168 h 191"/>
                <a:gd name="T30" fmla="*/ 4 w 255"/>
                <a:gd name="T31" fmla="*/ 177 h 191"/>
                <a:gd name="T32" fmla="*/ 10 w 255"/>
                <a:gd name="T33" fmla="*/ 174 h 191"/>
                <a:gd name="T34" fmla="*/ 77 w 255"/>
                <a:gd name="T35" fmla="*/ 144 h 191"/>
                <a:gd name="T36" fmla="*/ 102 w 255"/>
                <a:gd name="T37" fmla="*/ 132 h 191"/>
                <a:gd name="T38" fmla="*/ 118 w 255"/>
                <a:gd name="T39" fmla="*/ 190 h 191"/>
                <a:gd name="T40" fmla="*/ 118 w 255"/>
                <a:gd name="T41" fmla="*/ 191 h 191"/>
                <a:gd name="T42" fmla="*/ 128 w 255"/>
                <a:gd name="T43" fmla="*/ 189 h 191"/>
                <a:gd name="T44" fmla="*/ 127 w 255"/>
                <a:gd name="T45" fmla="*/ 187 h 191"/>
                <a:gd name="T46" fmla="*/ 112 w 255"/>
                <a:gd name="T47" fmla="*/ 13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5" h="191">
                  <a:moveTo>
                    <a:pt x="112" y="132"/>
                  </a:moveTo>
                  <a:cubicBezTo>
                    <a:pt x="111" y="130"/>
                    <a:pt x="112" y="128"/>
                    <a:pt x="114" y="127"/>
                  </a:cubicBezTo>
                  <a:cubicBezTo>
                    <a:pt x="146" y="113"/>
                    <a:pt x="178" y="98"/>
                    <a:pt x="210" y="84"/>
                  </a:cubicBezTo>
                  <a:cubicBezTo>
                    <a:pt x="225" y="78"/>
                    <a:pt x="240" y="71"/>
                    <a:pt x="255" y="65"/>
                  </a:cubicBezTo>
                  <a:cubicBezTo>
                    <a:pt x="253" y="62"/>
                    <a:pt x="251" y="59"/>
                    <a:pt x="251" y="56"/>
                  </a:cubicBezTo>
                  <a:cubicBezTo>
                    <a:pt x="204" y="77"/>
                    <a:pt x="156" y="98"/>
                    <a:pt x="109" y="119"/>
                  </a:cubicBezTo>
                  <a:cubicBezTo>
                    <a:pt x="107" y="113"/>
                    <a:pt x="105" y="107"/>
                    <a:pt x="103" y="100"/>
                  </a:cubicBezTo>
                  <a:cubicBezTo>
                    <a:pt x="98" y="84"/>
                    <a:pt x="94" y="67"/>
                    <a:pt x="89" y="50"/>
                  </a:cubicBezTo>
                  <a:cubicBezTo>
                    <a:pt x="85" y="34"/>
                    <a:pt x="80" y="18"/>
                    <a:pt x="76" y="1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3" y="2"/>
                    <a:pt x="69" y="3"/>
                    <a:pt x="65" y="3"/>
                  </a:cubicBezTo>
                  <a:cubicBezTo>
                    <a:pt x="67" y="5"/>
                    <a:pt x="67" y="7"/>
                    <a:pt x="69" y="12"/>
                  </a:cubicBezTo>
                  <a:cubicBezTo>
                    <a:pt x="74" y="31"/>
                    <a:pt x="80" y="50"/>
                    <a:pt x="85" y="70"/>
                  </a:cubicBezTo>
                  <a:cubicBezTo>
                    <a:pt x="90" y="87"/>
                    <a:pt x="95" y="105"/>
                    <a:pt x="100" y="123"/>
                  </a:cubicBezTo>
                  <a:cubicBezTo>
                    <a:pt x="66" y="138"/>
                    <a:pt x="33" y="153"/>
                    <a:pt x="0" y="168"/>
                  </a:cubicBezTo>
                  <a:cubicBezTo>
                    <a:pt x="2" y="170"/>
                    <a:pt x="4" y="173"/>
                    <a:pt x="4" y="177"/>
                  </a:cubicBezTo>
                  <a:cubicBezTo>
                    <a:pt x="6" y="176"/>
                    <a:pt x="7" y="175"/>
                    <a:pt x="10" y="174"/>
                  </a:cubicBezTo>
                  <a:cubicBezTo>
                    <a:pt x="32" y="164"/>
                    <a:pt x="55" y="154"/>
                    <a:pt x="77" y="144"/>
                  </a:cubicBezTo>
                  <a:cubicBezTo>
                    <a:pt x="85" y="140"/>
                    <a:pt x="94" y="136"/>
                    <a:pt x="102" y="132"/>
                  </a:cubicBezTo>
                  <a:cubicBezTo>
                    <a:pt x="108" y="152"/>
                    <a:pt x="113" y="171"/>
                    <a:pt x="118" y="190"/>
                  </a:cubicBezTo>
                  <a:cubicBezTo>
                    <a:pt x="118" y="190"/>
                    <a:pt x="118" y="191"/>
                    <a:pt x="118" y="191"/>
                  </a:cubicBezTo>
                  <a:cubicBezTo>
                    <a:pt x="121" y="190"/>
                    <a:pt x="125" y="189"/>
                    <a:pt x="128" y="189"/>
                  </a:cubicBezTo>
                  <a:cubicBezTo>
                    <a:pt x="128" y="188"/>
                    <a:pt x="127" y="188"/>
                    <a:pt x="127" y="187"/>
                  </a:cubicBezTo>
                  <a:cubicBezTo>
                    <a:pt x="122" y="169"/>
                    <a:pt x="117" y="150"/>
                    <a:pt x="112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3" name="Freeform 442">
              <a:extLst>
                <a:ext uri="{FF2B5EF4-FFF2-40B4-BE49-F238E27FC236}">
                  <a16:creationId xmlns="" xmlns:a16="http://schemas.microsoft.com/office/drawing/2014/main" id="{4518F3C9-2976-450C-A67D-A1B45EA3D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8909" y="3093408"/>
              <a:ext cx="473889" cy="119972"/>
            </a:xfrm>
            <a:custGeom>
              <a:avLst/>
              <a:gdLst>
                <a:gd name="T0" fmla="*/ 55 w 118"/>
                <a:gd name="T1" fmla="*/ 19 h 30"/>
                <a:gd name="T2" fmla="*/ 111 w 118"/>
                <a:gd name="T3" fmla="*/ 29 h 30"/>
                <a:gd name="T4" fmla="*/ 117 w 118"/>
                <a:gd name="T5" fmla="*/ 30 h 30"/>
                <a:gd name="T6" fmla="*/ 117 w 118"/>
                <a:gd name="T7" fmla="*/ 30 h 30"/>
                <a:gd name="T8" fmla="*/ 118 w 118"/>
                <a:gd name="T9" fmla="*/ 21 h 30"/>
                <a:gd name="T10" fmla="*/ 2 w 118"/>
                <a:gd name="T11" fmla="*/ 0 h 30"/>
                <a:gd name="T12" fmla="*/ 0 w 118"/>
                <a:gd name="T13" fmla="*/ 10 h 30"/>
                <a:gd name="T14" fmla="*/ 1 w 118"/>
                <a:gd name="T15" fmla="*/ 10 h 30"/>
                <a:gd name="T16" fmla="*/ 55 w 118"/>
                <a:gd name="T1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0">
                  <a:moveTo>
                    <a:pt x="55" y="19"/>
                  </a:moveTo>
                  <a:cubicBezTo>
                    <a:pt x="73" y="22"/>
                    <a:pt x="92" y="26"/>
                    <a:pt x="111" y="29"/>
                  </a:cubicBezTo>
                  <a:cubicBezTo>
                    <a:pt x="113" y="29"/>
                    <a:pt x="115" y="29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27"/>
                    <a:pt x="117" y="24"/>
                    <a:pt x="118" y="21"/>
                  </a:cubicBezTo>
                  <a:cubicBezTo>
                    <a:pt x="81" y="14"/>
                    <a:pt x="41" y="7"/>
                    <a:pt x="2" y="0"/>
                  </a:cubicBezTo>
                  <a:cubicBezTo>
                    <a:pt x="2" y="4"/>
                    <a:pt x="1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9" y="13"/>
                    <a:pt x="37" y="16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4" name="Freeform 443">
              <a:extLst>
                <a:ext uri="{FF2B5EF4-FFF2-40B4-BE49-F238E27FC236}">
                  <a16:creationId xmlns="" xmlns:a16="http://schemas.microsoft.com/office/drawing/2014/main" id="{D3AE5A6E-4245-4E3C-81AB-7BC9A2B4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4640" y="3651277"/>
              <a:ext cx="327922" cy="861797"/>
            </a:xfrm>
            <a:custGeom>
              <a:avLst/>
              <a:gdLst>
                <a:gd name="T0" fmla="*/ 41 w 82"/>
                <a:gd name="T1" fmla="*/ 122 h 215"/>
                <a:gd name="T2" fmla="*/ 56 w 82"/>
                <a:gd name="T3" fmla="*/ 78 h 215"/>
                <a:gd name="T4" fmla="*/ 78 w 82"/>
                <a:gd name="T5" fmla="*/ 15 h 215"/>
                <a:gd name="T6" fmla="*/ 81 w 82"/>
                <a:gd name="T7" fmla="*/ 7 h 215"/>
                <a:gd name="T8" fmla="*/ 82 w 82"/>
                <a:gd name="T9" fmla="*/ 4 h 215"/>
                <a:gd name="T10" fmla="*/ 74 w 82"/>
                <a:gd name="T11" fmla="*/ 0 h 215"/>
                <a:gd name="T12" fmla="*/ 54 w 82"/>
                <a:gd name="T13" fmla="*/ 57 h 215"/>
                <a:gd name="T14" fmla="*/ 3 w 82"/>
                <a:gd name="T15" fmla="*/ 202 h 215"/>
                <a:gd name="T16" fmla="*/ 0 w 82"/>
                <a:gd name="T17" fmla="*/ 211 h 215"/>
                <a:gd name="T18" fmla="*/ 0 w 82"/>
                <a:gd name="T19" fmla="*/ 211 h 215"/>
                <a:gd name="T20" fmla="*/ 9 w 82"/>
                <a:gd name="T21" fmla="*/ 215 h 215"/>
                <a:gd name="T22" fmla="*/ 18 w 82"/>
                <a:gd name="T23" fmla="*/ 186 h 215"/>
                <a:gd name="T24" fmla="*/ 41 w 82"/>
                <a:gd name="T25" fmla="*/ 12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215">
                  <a:moveTo>
                    <a:pt x="41" y="122"/>
                  </a:moveTo>
                  <a:cubicBezTo>
                    <a:pt x="46" y="108"/>
                    <a:pt x="51" y="93"/>
                    <a:pt x="56" y="78"/>
                  </a:cubicBezTo>
                  <a:cubicBezTo>
                    <a:pt x="64" y="57"/>
                    <a:pt x="71" y="36"/>
                    <a:pt x="78" y="15"/>
                  </a:cubicBezTo>
                  <a:cubicBezTo>
                    <a:pt x="79" y="12"/>
                    <a:pt x="80" y="10"/>
                    <a:pt x="81" y="7"/>
                  </a:cubicBezTo>
                  <a:cubicBezTo>
                    <a:pt x="81" y="6"/>
                    <a:pt x="82" y="5"/>
                    <a:pt x="82" y="4"/>
                  </a:cubicBezTo>
                  <a:cubicBezTo>
                    <a:pt x="79" y="3"/>
                    <a:pt x="76" y="2"/>
                    <a:pt x="74" y="0"/>
                  </a:cubicBezTo>
                  <a:cubicBezTo>
                    <a:pt x="67" y="19"/>
                    <a:pt x="60" y="38"/>
                    <a:pt x="54" y="57"/>
                  </a:cubicBezTo>
                  <a:cubicBezTo>
                    <a:pt x="48" y="72"/>
                    <a:pt x="10" y="181"/>
                    <a:pt x="3" y="202"/>
                  </a:cubicBezTo>
                  <a:cubicBezTo>
                    <a:pt x="2" y="205"/>
                    <a:pt x="1" y="208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3" y="212"/>
                    <a:pt x="6" y="213"/>
                    <a:pt x="9" y="215"/>
                  </a:cubicBezTo>
                  <a:cubicBezTo>
                    <a:pt x="12" y="205"/>
                    <a:pt x="15" y="196"/>
                    <a:pt x="18" y="186"/>
                  </a:cubicBezTo>
                  <a:cubicBezTo>
                    <a:pt x="26" y="165"/>
                    <a:pt x="33" y="143"/>
                    <a:pt x="41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5" name="Freeform 444">
              <a:extLst>
                <a:ext uri="{FF2B5EF4-FFF2-40B4-BE49-F238E27FC236}">
                  <a16:creationId xmlns="" xmlns:a16="http://schemas.microsoft.com/office/drawing/2014/main" id="{AB15B833-790C-4E91-8F31-52DB11705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7971" y="2411570"/>
              <a:ext cx="347918" cy="477888"/>
            </a:xfrm>
            <a:custGeom>
              <a:avLst/>
              <a:gdLst>
                <a:gd name="T0" fmla="*/ 80 w 87"/>
                <a:gd name="T1" fmla="*/ 119 h 119"/>
                <a:gd name="T2" fmla="*/ 87 w 87"/>
                <a:gd name="T3" fmla="*/ 113 h 119"/>
                <a:gd name="T4" fmla="*/ 86 w 87"/>
                <a:gd name="T5" fmla="*/ 112 h 119"/>
                <a:gd name="T6" fmla="*/ 8 w 87"/>
                <a:gd name="T7" fmla="*/ 1 h 119"/>
                <a:gd name="T8" fmla="*/ 8 w 87"/>
                <a:gd name="T9" fmla="*/ 0 h 119"/>
                <a:gd name="T10" fmla="*/ 0 w 87"/>
                <a:gd name="T11" fmla="*/ 5 h 119"/>
                <a:gd name="T12" fmla="*/ 80 w 87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19">
                  <a:moveTo>
                    <a:pt x="80" y="119"/>
                  </a:moveTo>
                  <a:cubicBezTo>
                    <a:pt x="82" y="117"/>
                    <a:pt x="84" y="115"/>
                    <a:pt x="87" y="113"/>
                  </a:cubicBezTo>
                  <a:cubicBezTo>
                    <a:pt x="87" y="113"/>
                    <a:pt x="86" y="112"/>
                    <a:pt x="86" y="112"/>
                  </a:cubicBezTo>
                  <a:cubicBezTo>
                    <a:pt x="60" y="75"/>
                    <a:pt x="34" y="38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3" y="4"/>
                    <a:pt x="0" y="5"/>
                  </a:cubicBezTo>
                  <a:cubicBezTo>
                    <a:pt x="26" y="43"/>
                    <a:pt x="53" y="81"/>
                    <a:pt x="80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6" name="Freeform 445">
              <a:extLst>
                <a:ext uri="{FF2B5EF4-FFF2-40B4-BE49-F238E27FC236}">
                  <a16:creationId xmlns="" xmlns:a16="http://schemas.microsoft.com/office/drawing/2014/main" id="{20F0EF8B-1D72-4CD6-A493-FD215627D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0819" y="4109168"/>
              <a:ext cx="379910" cy="123971"/>
            </a:xfrm>
            <a:custGeom>
              <a:avLst/>
              <a:gdLst>
                <a:gd name="T0" fmla="*/ 95 w 95"/>
                <a:gd name="T1" fmla="*/ 21 h 31"/>
                <a:gd name="T2" fmla="*/ 56 w 95"/>
                <a:gd name="T3" fmla="*/ 12 h 31"/>
                <a:gd name="T4" fmla="*/ 2 w 95"/>
                <a:gd name="T5" fmla="*/ 0 h 31"/>
                <a:gd name="T6" fmla="*/ 0 w 95"/>
                <a:gd name="T7" fmla="*/ 9 h 31"/>
                <a:gd name="T8" fmla="*/ 93 w 95"/>
                <a:gd name="T9" fmla="*/ 31 h 31"/>
                <a:gd name="T10" fmla="*/ 95 w 95"/>
                <a:gd name="T11" fmla="*/ 21 h 31"/>
                <a:gd name="T12" fmla="*/ 95 w 95"/>
                <a:gd name="T13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1">
                  <a:moveTo>
                    <a:pt x="95" y="21"/>
                  </a:moveTo>
                  <a:cubicBezTo>
                    <a:pt x="82" y="18"/>
                    <a:pt x="69" y="15"/>
                    <a:pt x="56" y="12"/>
                  </a:cubicBezTo>
                  <a:cubicBezTo>
                    <a:pt x="38" y="8"/>
                    <a:pt x="20" y="4"/>
                    <a:pt x="2" y="0"/>
                  </a:cubicBezTo>
                  <a:cubicBezTo>
                    <a:pt x="2" y="4"/>
                    <a:pt x="1" y="7"/>
                    <a:pt x="0" y="9"/>
                  </a:cubicBezTo>
                  <a:cubicBezTo>
                    <a:pt x="31" y="17"/>
                    <a:pt x="62" y="24"/>
                    <a:pt x="93" y="31"/>
                  </a:cubicBezTo>
                  <a:cubicBezTo>
                    <a:pt x="93" y="28"/>
                    <a:pt x="94" y="24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7" name="Freeform 446">
              <a:extLst>
                <a:ext uri="{FF2B5EF4-FFF2-40B4-BE49-F238E27FC236}">
                  <a16:creationId xmlns="" xmlns:a16="http://schemas.microsoft.com/office/drawing/2014/main" id="{270EFA30-E829-4226-BC54-8A530A95B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6399" y="4763014"/>
              <a:ext cx="1001764" cy="849800"/>
            </a:xfrm>
            <a:custGeom>
              <a:avLst/>
              <a:gdLst>
                <a:gd name="T0" fmla="*/ 250 w 250"/>
                <a:gd name="T1" fmla="*/ 205 h 212"/>
                <a:gd name="T2" fmla="*/ 195 w 250"/>
                <a:gd name="T3" fmla="*/ 158 h 212"/>
                <a:gd name="T4" fmla="*/ 86 w 250"/>
                <a:gd name="T5" fmla="*/ 67 h 212"/>
                <a:gd name="T6" fmla="*/ 7 w 250"/>
                <a:gd name="T7" fmla="*/ 1 h 212"/>
                <a:gd name="T8" fmla="*/ 6 w 250"/>
                <a:gd name="T9" fmla="*/ 0 h 212"/>
                <a:gd name="T10" fmla="*/ 0 w 250"/>
                <a:gd name="T11" fmla="*/ 7 h 212"/>
                <a:gd name="T12" fmla="*/ 244 w 250"/>
                <a:gd name="T13" fmla="*/ 212 h 212"/>
                <a:gd name="T14" fmla="*/ 250 w 250"/>
                <a:gd name="T15" fmla="*/ 205 h 212"/>
                <a:gd name="T16" fmla="*/ 250 w 250"/>
                <a:gd name="T17" fmla="*/ 20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212">
                  <a:moveTo>
                    <a:pt x="250" y="205"/>
                  </a:moveTo>
                  <a:cubicBezTo>
                    <a:pt x="232" y="189"/>
                    <a:pt x="213" y="174"/>
                    <a:pt x="195" y="158"/>
                  </a:cubicBezTo>
                  <a:cubicBezTo>
                    <a:pt x="159" y="128"/>
                    <a:pt x="122" y="98"/>
                    <a:pt x="86" y="67"/>
                  </a:cubicBezTo>
                  <a:cubicBezTo>
                    <a:pt x="60" y="45"/>
                    <a:pt x="34" y="23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2"/>
                    <a:pt x="2" y="5"/>
                    <a:pt x="0" y="7"/>
                  </a:cubicBezTo>
                  <a:cubicBezTo>
                    <a:pt x="81" y="75"/>
                    <a:pt x="163" y="144"/>
                    <a:pt x="244" y="212"/>
                  </a:cubicBezTo>
                  <a:cubicBezTo>
                    <a:pt x="246" y="209"/>
                    <a:pt x="248" y="207"/>
                    <a:pt x="250" y="205"/>
                  </a:cubicBezTo>
                  <a:cubicBezTo>
                    <a:pt x="250" y="205"/>
                    <a:pt x="250" y="205"/>
                    <a:pt x="250" y="2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8" name="Freeform 447">
              <a:extLst>
                <a:ext uri="{FF2B5EF4-FFF2-40B4-BE49-F238E27FC236}">
                  <a16:creationId xmlns="" xmlns:a16="http://schemas.microsoft.com/office/drawing/2014/main" id="{D2C75B3A-836D-457C-B411-76D5714F6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0131" y="5098934"/>
              <a:ext cx="577864" cy="219948"/>
            </a:xfrm>
            <a:custGeom>
              <a:avLst/>
              <a:gdLst>
                <a:gd name="T0" fmla="*/ 140 w 144"/>
                <a:gd name="T1" fmla="*/ 0 h 55"/>
                <a:gd name="T2" fmla="*/ 86 w 144"/>
                <a:gd name="T3" fmla="*/ 18 h 55"/>
                <a:gd name="T4" fmla="*/ 37 w 144"/>
                <a:gd name="T5" fmla="*/ 34 h 55"/>
                <a:gd name="T6" fmla="*/ 0 w 144"/>
                <a:gd name="T7" fmla="*/ 47 h 55"/>
                <a:gd name="T8" fmla="*/ 0 w 144"/>
                <a:gd name="T9" fmla="*/ 47 h 55"/>
                <a:gd name="T10" fmla="*/ 3 w 144"/>
                <a:gd name="T11" fmla="*/ 55 h 55"/>
                <a:gd name="T12" fmla="*/ 144 w 144"/>
                <a:gd name="T13" fmla="*/ 11 h 55"/>
                <a:gd name="T14" fmla="*/ 141 w 144"/>
                <a:gd name="T15" fmla="*/ 0 h 55"/>
                <a:gd name="T16" fmla="*/ 140 w 144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55">
                  <a:moveTo>
                    <a:pt x="140" y="0"/>
                  </a:moveTo>
                  <a:cubicBezTo>
                    <a:pt x="122" y="6"/>
                    <a:pt x="104" y="12"/>
                    <a:pt x="86" y="18"/>
                  </a:cubicBezTo>
                  <a:cubicBezTo>
                    <a:pt x="70" y="23"/>
                    <a:pt x="53" y="29"/>
                    <a:pt x="37" y="34"/>
                  </a:cubicBezTo>
                  <a:cubicBezTo>
                    <a:pt x="24" y="38"/>
                    <a:pt x="12" y="43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" y="49"/>
                    <a:pt x="2" y="52"/>
                    <a:pt x="3" y="55"/>
                  </a:cubicBezTo>
                  <a:cubicBezTo>
                    <a:pt x="36" y="45"/>
                    <a:pt x="124" y="15"/>
                    <a:pt x="144" y="11"/>
                  </a:cubicBezTo>
                  <a:cubicBezTo>
                    <a:pt x="143" y="7"/>
                    <a:pt x="141" y="4"/>
                    <a:pt x="141" y="0"/>
                  </a:cubicBezTo>
                  <a:cubicBezTo>
                    <a:pt x="141" y="0"/>
                    <a:pt x="141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69" name="Freeform 448">
              <a:extLst>
                <a:ext uri="{FF2B5EF4-FFF2-40B4-BE49-F238E27FC236}">
                  <a16:creationId xmlns="" xmlns:a16="http://schemas.microsoft.com/office/drawing/2014/main" id="{655B3B23-E5F9-4EF8-AB5C-DFE427D5D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959" y="4321118"/>
              <a:ext cx="239943" cy="629852"/>
            </a:xfrm>
            <a:custGeom>
              <a:avLst/>
              <a:gdLst>
                <a:gd name="T0" fmla="*/ 37 w 60"/>
                <a:gd name="T1" fmla="*/ 45 h 157"/>
                <a:gd name="T2" fmla="*/ 17 w 60"/>
                <a:gd name="T3" fmla="*/ 103 h 157"/>
                <a:gd name="T4" fmla="*/ 0 w 60"/>
                <a:gd name="T5" fmla="*/ 154 h 157"/>
                <a:gd name="T6" fmla="*/ 9 w 60"/>
                <a:gd name="T7" fmla="*/ 157 h 157"/>
                <a:gd name="T8" fmla="*/ 9 w 60"/>
                <a:gd name="T9" fmla="*/ 157 h 157"/>
                <a:gd name="T10" fmla="*/ 60 w 60"/>
                <a:gd name="T11" fmla="*/ 3 h 157"/>
                <a:gd name="T12" fmla="*/ 52 w 60"/>
                <a:gd name="T13" fmla="*/ 0 h 157"/>
                <a:gd name="T14" fmla="*/ 37 w 60"/>
                <a:gd name="T15" fmla="*/ 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57">
                  <a:moveTo>
                    <a:pt x="37" y="45"/>
                  </a:moveTo>
                  <a:cubicBezTo>
                    <a:pt x="30" y="64"/>
                    <a:pt x="24" y="84"/>
                    <a:pt x="17" y="103"/>
                  </a:cubicBezTo>
                  <a:cubicBezTo>
                    <a:pt x="12" y="120"/>
                    <a:pt x="6" y="137"/>
                    <a:pt x="0" y="154"/>
                  </a:cubicBezTo>
                  <a:cubicBezTo>
                    <a:pt x="3" y="154"/>
                    <a:pt x="7" y="155"/>
                    <a:pt x="9" y="15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26" y="106"/>
                    <a:pt x="43" y="54"/>
                    <a:pt x="60" y="3"/>
                  </a:cubicBezTo>
                  <a:cubicBezTo>
                    <a:pt x="57" y="2"/>
                    <a:pt x="54" y="1"/>
                    <a:pt x="52" y="0"/>
                  </a:cubicBezTo>
                  <a:cubicBezTo>
                    <a:pt x="47" y="15"/>
                    <a:pt x="42" y="30"/>
                    <a:pt x="37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0" name="Freeform 449">
              <a:extLst>
                <a:ext uri="{FF2B5EF4-FFF2-40B4-BE49-F238E27FC236}">
                  <a16:creationId xmlns="" xmlns:a16="http://schemas.microsoft.com/office/drawing/2014/main" id="{EEE417F7-A965-4138-9FEB-6612EC298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922" y="2251608"/>
              <a:ext cx="681839" cy="745824"/>
            </a:xfrm>
            <a:custGeom>
              <a:avLst/>
              <a:gdLst>
                <a:gd name="T0" fmla="*/ 7 w 170"/>
                <a:gd name="T1" fmla="*/ 186 h 186"/>
                <a:gd name="T2" fmla="*/ 11 w 170"/>
                <a:gd name="T3" fmla="*/ 182 h 186"/>
                <a:gd name="T4" fmla="*/ 133 w 170"/>
                <a:gd name="T5" fmla="*/ 46 h 186"/>
                <a:gd name="T6" fmla="*/ 169 w 170"/>
                <a:gd name="T7" fmla="*/ 8 h 186"/>
                <a:gd name="T8" fmla="*/ 170 w 170"/>
                <a:gd name="T9" fmla="*/ 7 h 186"/>
                <a:gd name="T10" fmla="*/ 163 w 170"/>
                <a:gd name="T11" fmla="*/ 0 h 186"/>
                <a:gd name="T12" fmla="*/ 109 w 170"/>
                <a:gd name="T13" fmla="*/ 60 h 186"/>
                <a:gd name="T14" fmla="*/ 3 w 170"/>
                <a:gd name="T15" fmla="*/ 176 h 186"/>
                <a:gd name="T16" fmla="*/ 0 w 170"/>
                <a:gd name="T17" fmla="*/ 180 h 186"/>
                <a:gd name="T18" fmla="*/ 7 w 170"/>
                <a:gd name="T1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6">
                  <a:moveTo>
                    <a:pt x="7" y="186"/>
                  </a:moveTo>
                  <a:cubicBezTo>
                    <a:pt x="8" y="185"/>
                    <a:pt x="9" y="184"/>
                    <a:pt x="11" y="182"/>
                  </a:cubicBezTo>
                  <a:cubicBezTo>
                    <a:pt x="51" y="137"/>
                    <a:pt x="92" y="92"/>
                    <a:pt x="133" y="46"/>
                  </a:cubicBezTo>
                  <a:cubicBezTo>
                    <a:pt x="145" y="34"/>
                    <a:pt x="157" y="21"/>
                    <a:pt x="169" y="8"/>
                  </a:cubicBezTo>
                  <a:cubicBezTo>
                    <a:pt x="169" y="7"/>
                    <a:pt x="169" y="7"/>
                    <a:pt x="170" y="7"/>
                  </a:cubicBezTo>
                  <a:cubicBezTo>
                    <a:pt x="167" y="5"/>
                    <a:pt x="165" y="3"/>
                    <a:pt x="163" y="0"/>
                  </a:cubicBezTo>
                  <a:cubicBezTo>
                    <a:pt x="145" y="20"/>
                    <a:pt x="127" y="40"/>
                    <a:pt x="109" y="60"/>
                  </a:cubicBezTo>
                  <a:cubicBezTo>
                    <a:pt x="74" y="99"/>
                    <a:pt x="39" y="137"/>
                    <a:pt x="3" y="176"/>
                  </a:cubicBezTo>
                  <a:cubicBezTo>
                    <a:pt x="2" y="178"/>
                    <a:pt x="1" y="179"/>
                    <a:pt x="0" y="180"/>
                  </a:cubicBezTo>
                  <a:cubicBezTo>
                    <a:pt x="3" y="181"/>
                    <a:pt x="5" y="183"/>
                    <a:pt x="7" y="1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1" name="Freeform 450">
              <a:extLst>
                <a:ext uri="{FF2B5EF4-FFF2-40B4-BE49-F238E27FC236}">
                  <a16:creationId xmlns="" xmlns:a16="http://schemas.microsoft.com/office/drawing/2014/main" id="{0E25A1D7-A2EB-4EE3-BD34-FAB67528D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933" y="3217379"/>
              <a:ext cx="313926" cy="753822"/>
            </a:xfrm>
            <a:custGeom>
              <a:avLst/>
              <a:gdLst>
                <a:gd name="T0" fmla="*/ 59 w 78"/>
                <a:gd name="T1" fmla="*/ 133 h 188"/>
                <a:gd name="T2" fmla="*/ 40 w 78"/>
                <a:gd name="T3" fmla="*/ 82 h 188"/>
                <a:gd name="T4" fmla="*/ 15 w 78"/>
                <a:gd name="T5" fmla="*/ 16 h 188"/>
                <a:gd name="T6" fmla="*/ 9 w 78"/>
                <a:gd name="T7" fmla="*/ 0 h 188"/>
                <a:gd name="T8" fmla="*/ 0 w 78"/>
                <a:gd name="T9" fmla="*/ 3 h 188"/>
                <a:gd name="T10" fmla="*/ 1 w 78"/>
                <a:gd name="T11" fmla="*/ 5 h 188"/>
                <a:gd name="T12" fmla="*/ 34 w 78"/>
                <a:gd name="T13" fmla="*/ 92 h 188"/>
                <a:gd name="T14" fmla="*/ 61 w 78"/>
                <a:gd name="T15" fmla="*/ 165 h 188"/>
                <a:gd name="T16" fmla="*/ 70 w 78"/>
                <a:gd name="T17" fmla="*/ 188 h 188"/>
                <a:gd name="T18" fmla="*/ 78 w 78"/>
                <a:gd name="T19" fmla="*/ 184 h 188"/>
                <a:gd name="T20" fmla="*/ 59 w 78"/>
                <a:gd name="T21" fmla="*/ 13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88">
                  <a:moveTo>
                    <a:pt x="59" y="133"/>
                  </a:moveTo>
                  <a:cubicBezTo>
                    <a:pt x="52" y="116"/>
                    <a:pt x="46" y="99"/>
                    <a:pt x="40" y="82"/>
                  </a:cubicBezTo>
                  <a:cubicBezTo>
                    <a:pt x="32" y="60"/>
                    <a:pt x="23" y="38"/>
                    <a:pt x="15" y="16"/>
                  </a:cubicBezTo>
                  <a:cubicBezTo>
                    <a:pt x="13" y="11"/>
                    <a:pt x="11" y="5"/>
                    <a:pt x="9" y="0"/>
                  </a:cubicBezTo>
                  <a:cubicBezTo>
                    <a:pt x="6" y="1"/>
                    <a:pt x="3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2" y="34"/>
                    <a:pt x="23" y="63"/>
                    <a:pt x="34" y="92"/>
                  </a:cubicBezTo>
                  <a:cubicBezTo>
                    <a:pt x="43" y="117"/>
                    <a:pt x="52" y="141"/>
                    <a:pt x="61" y="165"/>
                  </a:cubicBezTo>
                  <a:cubicBezTo>
                    <a:pt x="63" y="169"/>
                    <a:pt x="68" y="184"/>
                    <a:pt x="70" y="188"/>
                  </a:cubicBezTo>
                  <a:cubicBezTo>
                    <a:pt x="72" y="186"/>
                    <a:pt x="75" y="185"/>
                    <a:pt x="78" y="184"/>
                  </a:cubicBezTo>
                  <a:cubicBezTo>
                    <a:pt x="72" y="167"/>
                    <a:pt x="65" y="150"/>
                    <a:pt x="59" y="1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2" name="Freeform 451">
              <a:extLst>
                <a:ext uri="{FF2B5EF4-FFF2-40B4-BE49-F238E27FC236}">
                  <a16:creationId xmlns="" xmlns:a16="http://schemas.microsoft.com/office/drawing/2014/main" id="{23D7F029-0397-4A03-8F2F-AEFB0614B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481" y="4697029"/>
              <a:ext cx="121972" cy="65985"/>
            </a:xfrm>
            <a:custGeom>
              <a:avLst/>
              <a:gdLst>
                <a:gd name="T0" fmla="*/ 0 w 30"/>
                <a:gd name="T1" fmla="*/ 7 h 16"/>
                <a:gd name="T2" fmla="*/ 0 w 30"/>
                <a:gd name="T3" fmla="*/ 7 h 16"/>
                <a:gd name="T4" fmla="*/ 2 w 30"/>
                <a:gd name="T5" fmla="*/ 16 h 16"/>
                <a:gd name="T6" fmla="*/ 30 w 30"/>
                <a:gd name="T7" fmla="*/ 9 h 16"/>
                <a:gd name="T8" fmla="*/ 28 w 30"/>
                <a:gd name="T9" fmla="*/ 0 h 16"/>
                <a:gd name="T10" fmla="*/ 0 w 30"/>
                <a:gd name="T1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6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10"/>
                    <a:pt x="2" y="13"/>
                    <a:pt x="2" y="16"/>
                  </a:cubicBezTo>
                  <a:cubicBezTo>
                    <a:pt x="12" y="14"/>
                    <a:pt x="21" y="12"/>
                    <a:pt x="30" y="9"/>
                  </a:cubicBezTo>
                  <a:cubicBezTo>
                    <a:pt x="29" y="6"/>
                    <a:pt x="28" y="3"/>
                    <a:pt x="28" y="0"/>
                  </a:cubicBezTo>
                  <a:cubicBezTo>
                    <a:pt x="19" y="2"/>
                    <a:pt x="1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3" name="Freeform 452">
              <a:extLst>
                <a:ext uri="{FF2B5EF4-FFF2-40B4-BE49-F238E27FC236}">
                  <a16:creationId xmlns="" xmlns:a16="http://schemas.microsoft.com/office/drawing/2014/main" id="{54EF1063-89B6-4CBB-A6C5-B622689F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8157" y="5476844"/>
              <a:ext cx="55987" cy="79981"/>
            </a:xfrm>
            <a:custGeom>
              <a:avLst/>
              <a:gdLst>
                <a:gd name="T0" fmla="*/ 5 w 14"/>
                <a:gd name="T1" fmla="*/ 20 h 20"/>
                <a:gd name="T2" fmla="*/ 14 w 14"/>
                <a:gd name="T3" fmla="*/ 17 h 20"/>
                <a:gd name="T4" fmla="*/ 10 w 14"/>
                <a:gd name="T5" fmla="*/ 0 h 20"/>
                <a:gd name="T6" fmla="*/ 0 w 14"/>
                <a:gd name="T7" fmla="*/ 3 h 20"/>
                <a:gd name="T8" fmla="*/ 5 w 14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5" y="20"/>
                  </a:moveTo>
                  <a:cubicBezTo>
                    <a:pt x="8" y="19"/>
                    <a:pt x="11" y="18"/>
                    <a:pt x="14" y="17"/>
                  </a:cubicBezTo>
                  <a:cubicBezTo>
                    <a:pt x="13" y="12"/>
                    <a:pt x="11" y="6"/>
                    <a:pt x="10" y="0"/>
                  </a:cubicBezTo>
                  <a:cubicBezTo>
                    <a:pt x="7" y="2"/>
                    <a:pt x="4" y="3"/>
                    <a:pt x="0" y="3"/>
                  </a:cubicBezTo>
                  <a:cubicBezTo>
                    <a:pt x="2" y="9"/>
                    <a:pt x="4" y="14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4" name="Freeform 453">
              <a:extLst>
                <a:ext uri="{FF2B5EF4-FFF2-40B4-BE49-F238E27FC236}">
                  <a16:creationId xmlns="" xmlns:a16="http://schemas.microsoft.com/office/drawing/2014/main" id="{F18C6297-195A-490A-A8D7-2EEBABCFF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4617" y="4653039"/>
              <a:ext cx="303928" cy="113974"/>
            </a:xfrm>
            <a:custGeom>
              <a:avLst/>
              <a:gdLst>
                <a:gd name="T0" fmla="*/ 52 w 76"/>
                <a:gd name="T1" fmla="*/ 12 h 28"/>
                <a:gd name="T2" fmla="*/ 4 w 76"/>
                <a:gd name="T3" fmla="*/ 1 h 28"/>
                <a:gd name="T4" fmla="*/ 2 w 76"/>
                <a:gd name="T5" fmla="*/ 0 h 28"/>
                <a:gd name="T6" fmla="*/ 0 w 76"/>
                <a:gd name="T7" fmla="*/ 10 h 28"/>
                <a:gd name="T8" fmla="*/ 1 w 76"/>
                <a:gd name="T9" fmla="*/ 10 h 28"/>
                <a:gd name="T10" fmla="*/ 10 w 76"/>
                <a:gd name="T11" fmla="*/ 12 h 28"/>
                <a:gd name="T12" fmla="*/ 55 w 76"/>
                <a:gd name="T13" fmla="*/ 23 h 28"/>
                <a:gd name="T14" fmla="*/ 74 w 76"/>
                <a:gd name="T15" fmla="*/ 28 h 28"/>
                <a:gd name="T16" fmla="*/ 76 w 76"/>
                <a:gd name="T17" fmla="*/ 18 h 28"/>
                <a:gd name="T18" fmla="*/ 52 w 76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8">
                  <a:moveTo>
                    <a:pt x="52" y="12"/>
                  </a:moveTo>
                  <a:cubicBezTo>
                    <a:pt x="36" y="8"/>
                    <a:pt x="20" y="5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4"/>
                    <a:pt x="1" y="7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4" y="10"/>
                    <a:pt x="7" y="11"/>
                    <a:pt x="10" y="12"/>
                  </a:cubicBezTo>
                  <a:cubicBezTo>
                    <a:pt x="25" y="16"/>
                    <a:pt x="40" y="19"/>
                    <a:pt x="55" y="23"/>
                  </a:cubicBezTo>
                  <a:cubicBezTo>
                    <a:pt x="61" y="24"/>
                    <a:pt x="67" y="26"/>
                    <a:pt x="74" y="28"/>
                  </a:cubicBezTo>
                  <a:cubicBezTo>
                    <a:pt x="74" y="24"/>
                    <a:pt x="75" y="21"/>
                    <a:pt x="76" y="18"/>
                  </a:cubicBezTo>
                  <a:cubicBezTo>
                    <a:pt x="68" y="16"/>
                    <a:pt x="60" y="14"/>
                    <a:pt x="52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5" name="Freeform 454">
              <a:extLst>
                <a:ext uri="{FF2B5EF4-FFF2-40B4-BE49-F238E27FC236}">
                  <a16:creationId xmlns="" xmlns:a16="http://schemas.microsoft.com/office/drawing/2014/main" id="{1E169DD5-4525-43A9-B703-9264B957E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5875" y="3855228"/>
              <a:ext cx="249942" cy="249942"/>
            </a:xfrm>
            <a:custGeom>
              <a:avLst/>
              <a:gdLst>
                <a:gd name="T0" fmla="*/ 56 w 62"/>
                <a:gd name="T1" fmla="*/ 0 h 62"/>
                <a:gd name="T2" fmla="*/ 26 w 62"/>
                <a:gd name="T3" fmla="*/ 29 h 62"/>
                <a:gd name="T4" fmla="*/ 1 w 62"/>
                <a:gd name="T5" fmla="*/ 54 h 62"/>
                <a:gd name="T6" fmla="*/ 0 w 62"/>
                <a:gd name="T7" fmla="*/ 55 h 62"/>
                <a:gd name="T8" fmla="*/ 6 w 62"/>
                <a:gd name="T9" fmla="*/ 62 h 62"/>
                <a:gd name="T10" fmla="*/ 8 w 62"/>
                <a:gd name="T11" fmla="*/ 61 h 62"/>
                <a:gd name="T12" fmla="*/ 44 w 62"/>
                <a:gd name="T13" fmla="*/ 24 h 62"/>
                <a:gd name="T14" fmla="*/ 62 w 62"/>
                <a:gd name="T15" fmla="*/ 6 h 62"/>
                <a:gd name="T16" fmla="*/ 56 w 62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2">
                  <a:moveTo>
                    <a:pt x="56" y="0"/>
                  </a:moveTo>
                  <a:cubicBezTo>
                    <a:pt x="46" y="9"/>
                    <a:pt x="36" y="19"/>
                    <a:pt x="26" y="29"/>
                  </a:cubicBezTo>
                  <a:cubicBezTo>
                    <a:pt x="18" y="37"/>
                    <a:pt x="9" y="45"/>
                    <a:pt x="1" y="54"/>
                  </a:cubicBezTo>
                  <a:cubicBezTo>
                    <a:pt x="1" y="54"/>
                    <a:pt x="0" y="55"/>
                    <a:pt x="0" y="55"/>
                  </a:cubicBezTo>
                  <a:cubicBezTo>
                    <a:pt x="2" y="57"/>
                    <a:pt x="4" y="59"/>
                    <a:pt x="6" y="62"/>
                  </a:cubicBezTo>
                  <a:cubicBezTo>
                    <a:pt x="7" y="61"/>
                    <a:pt x="7" y="61"/>
                    <a:pt x="8" y="61"/>
                  </a:cubicBezTo>
                  <a:cubicBezTo>
                    <a:pt x="20" y="48"/>
                    <a:pt x="32" y="36"/>
                    <a:pt x="44" y="24"/>
                  </a:cubicBezTo>
                  <a:cubicBezTo>
                    <a:pt x="50" y="18"/>
                    <a:pt x="56" y="12"/>
                    <a:pt x="62" y="6"/>
                  </a:cubicBezTo>
                  <a:cubicBezTo>
                    <a:pt x="60" y="4"/>
                    <a:pt x="58" y="2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6" name="Freeform 455">
              <a:extLst>
                <a:ext uri="{FF2B5EF4-FFF2-40B4-BE49-F238E27FC236}">
                  <a16:creationId xmlns="" xmlns:a16="http://schemas.microsoft.com/office/drawing/2014/main" id="{FBB68528-A0B6-4C4D-8C3E-CEF1CB7E7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687" y="4361108"/>
              <a:ext cx="113974" cy="159962"/>
            </a:xfrm>
            <a:custGeom>
              <a:avLst/>
              <a:gdLst>
                <a:gd name="T0" fmla="*/ 28 w 28"/>
                <a:gd name="T1" fmla="*/ 35 h 40"/>
                <a:gd name="T2" fmla="*/ 9 w 28"/>
                <a:gd name="T3" fmla="*/ 0 h 40"/>
                <a:gd name="T4" fmla="*/ 0 w 28"/>
                <a:gd name="T5" fmla="*/ 5 h 40"/>
                <a:gd name="T6" fmla="*/ 4 w 28"/>
                <a:gd name="T7" fmla="*/ 10 h 40"/>
                <a:gd name="T8" fmla="*/ 19 w 28"/>
                <a:gd name="T9" fmla="*/ 40 h 40"/>
                <a:gd name="T10" fmla="*/ 28 w 28"/>
                <a:gd name="T11" fmla="*/ 36 h 40"/>
                <a:gd name="T12" fmla="*/ 28 w 28"/>
                <a:gd name="T1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0">
                  <a:moveTo>
                    <a:pt x="28" y="35"/>
                  </a:moveTo>
                  <a:cubicBezTo>
                    <a:pt x="22" y="24"/>
                    <a:pt x="15" y="12"/>
                    <a:pt x="9" y="0"/>
                  </a:cubicBezTo>
                  <a:cubicBezTo>
                    <a:pt x="7" y="2"/>
                    <a:pt x="4" y="4"/>
                    <a:pt x="0" y="5"/>
                  </a:cubicBezTo>
                  <a:cubicBezTo>
                    <a:pt x="2" y="6"/>
                    <a:pt x="3" y="8"/>
                    <a:pt x="4" y="10"/>
                  </a:cubicBezTo>
                  <a:cubicBezTo>
                    <a:pt x="9" y="20"/>
                    <a:pt x="14" y="30"/>
                    <a:pt x="19" y="40"/>
                  </a:cubicBezTo>
                  <a:cubicBezTo>
                    <a:pt x="22" y="38"/>
                    <a:pt x="25" y="37"/>
                    <a:pt x="28" y="36"/>
                  </a:cubicBezTo>
                  <a:cubicBezTo>
                    <a:pt x="28" y="35"/>
                    <a:pt x="28" y="35"/>
                    <a:pt x="2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7" name="Freeform 456">
              <a:extLst>
                <a:ext uri="{FF2B5EF4-FFF2-40B4-BE49-F238E27FC236}">
                  <a16:creationId xmlns="" xmlns:a16="http://schemas.microsoft.com/office/drawing/2014/main" id="{A6D79221-FB60-4D1B-B17F-C806990EC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0608" y="2467557"/>
              <a:ext cx="283933" cy="289932"/>
            </a:xfrm>
            <a:custGeom>
              <a:avLst/>
              <a:gdLst>
                <a:gd name="T0" fmla="*/ 10 w 71"/>
                <a:gd name="T1" fmla="*/ 61 h 72"/>
                <a:gd name="T2" fmla="*/ 35 w 71"/>
                <a:gd name="T3" fmla="*/ 72 h 72"/>
                <a:gd name="T4" fmla="*/ 35 w 71"/>
                <a:gd name="T5" fmla="*/ 72 h 72"/>
                <a:gd name="T6" fmla="*/ 44 w 71"/>
                <a:gd name="T7" fmla="*/ 71 h 72"/>
                <a:gd name="T8" fmla="*/ 63 w 71"/>
                <a:gd name="T9" fmla="*/ 58 h 72"/>
                <a:gd name="T10" fmla="*/ 68 w 71"/>
                <a:gd name="T11" fmla="*/ 50 h 72"/>
                <a:gd name="T12" fmla="*/ 71 w 71"/>
                <a:gd name="T13" fmla="*/ 36 h 72"/>
                <a:gd name="T14" fmla="*/ 61 w 71"/>
                <a:gd name="T15" fmla="*/ 10 h 72"/>
                <a:gd name="T16" fmla="*/ 53 w 71"/>
                <a:gd name="T17" fmla="*/ 5 h 72"/>
                <a:gd name="T18" fmla="*/ 35 w 71"/>
                <a:gd name="T19" fmla="*/ 0 h 72"/>
                <a:gd name="T20" fmla="*/ 0 w 71"/>
                <a:gd name="T21" fmla="*/ 36 h 72"/>
                <a:gd name="T22" fmla="*/ 0 w 71"/>
                <a:gd name="T23" fmla="*/ 41 h 72"/>
                <a:gd name="T24" fmla="*/ 3 w 71"/>
                <a:gd name="T25" fmla="*/ 50 h 72"/>
                <a:gd name="T26" fmla="*/ 4 w 71"/>
                <a:gd name="T27" fmla="*/ 53 h 72"/>
                <a:gd name="T28" fmla="*/ 10 w 71"/>
                <a:gd name="T29" fmla="*/ 6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10" y="61"/>
                  </a:moveTo>
                  <a:cubicBezTo>
                    <a:pt x="16" y="67"/>
                    <a:pt x="25" y="71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72"/>
                    <a:pt x="41" y="71"/>
                    <a:pt x="44" y="71"/>
                  </a:cubicBezTo>
                  <a:cubicBezTo>
                    <a:pt x="52" y="69"/>
                    <a:pt x="58" y="64"/>
                    <a:pt x="63" y="58"/>
                  </a:cubicBezTo>
                  <a:cubicBezTo>
                    <a:pt x="65" y="56"/>
                    <a:pt x="67" y="53"/>
                    <a:pt x="68" y="50"/>
                  </a:cubicBezTo>
                  <a:cubicBezTo>
                    <a:pt x="70" y="46"/>
                    <a:pt x="71" y="41"/>
                    <a:pt x="71" y="36"/>
                  </a:cubicBezTo>
                  <a:cubicBezTo>
                    <a:pt x="71" y="26"/>
                    <a:pt x="67" y="17"/>
                    <a:pt x="61" y="10"/>
                  </a:cubicBezTo>
                  <a:cubicBezTo>
                    <a:pt x="58" y="8"/>
                    <a:pt x="56" y="6"/>
                    <a:pt x="53" y="5"/>
                  </a:cubicBezTo>
                  <a:cubicBezTo>
                    <a:pt x="48" y="2"/>
                    <a:pt x="42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8"/>
                    <a:pt x="0" y="39"/>
                    <a:pt x="0" y="41"/>
                  </a:cubicBezTo>
                  <a:cubicBezTo>
                    <a:pt x="0" y="44"/>
                    <a:pt x="1" y="47"/>
                    <a:pt x="3" y="50"/>
                  </a:cubicBezTo>
                  <a:cubicBezTo>
                    <a:pt x="3" y="51"/>
                    <a:pt x="3" y="52"/>
                    <a:pt x="4" y="53"/>
                  </a:cubicBezTo>
                  <a:cubicBezTo>
                    <a:pt x="5" y="56"/>
                    <a:pt x="7" y="58"/>
                    <a:pt x="1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8" name="Freeform 457">
              <a:extLst>
                <a:ext uri="{FF2B5EF4-FFF2-40B4-BE49-F238E27FC236}">
                  <a16:creationId xmlns="" xmlns:a16="http://schemas.microsoft.com/office/drawing/2014/main" id="{A361A37B-BD92-405D-8267-E4076B4F2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8798" y="3073413"/>
              <a:ext cx="283933" cy="285933"/>
            </a:xfrm>
            <a:custGeom>
              <a:avLst/>
              <a:gdLst>
                <a:gd name="T0" fmla="*/ 71 w 71"/>
                <a:gd name="T1" fmla="*/ 36 h 71"/>
                <a:gd name="T2" fmla="*/ 71 w 71"/>
                <a:gd name="T3" fmla="*/ 34 h 71"/>
                <a:gd name="T4" fmla="*/ 70 w 71"/>
                <a:gd name="T5" fmla="*/ 24 h 71"/>
                <a:gd name="T6" fmla="*/ 67 w 71"/>
                <a:gd name="T7" fmla="*/ 19 h 71"/>
                <a:gd name="T8" fmla="*/ 61 w 71"/>
                <a:gd name="T9" fmla="*/ 11 h 71"/>
                <a:gd name="T10" fmla="*/ 44 w 71"/>
                <a:gd name="T11" fmla="*/ 1 h 71"/>
                <a:gd name="T12" fmla="*/ 36 w 71"/>
                <a:gd name="T13" fmla="*/ 0 h 71"/>
                <a:gd name="T14" fmla="*/ 34 w 71"/>
                <a:gd name="T15" fmla="*/ 0 h 71"/>
                <a:gd name="T16" fmla="*/ 1 w 71"/>
                <a:gd name="T17" fmla="*/ 26 h 71"/>
                <a:gd name="T18" fmla="*/ 0 w 71"/>
                <a:gd name="T19" fmla="*/ 35 h 71"/>
                <a:gd name="T20" fmla="*/ 0 w 71"/>
                <a:gd name="T21" fmla="*/ 36 h 71"/>
                <a:gd name="T22" fmla="*/ 17 w 71"/>
                <a:gd name="T23" fmla="*/ 66 h 71"/>
                <a:gd name="T24" fmla="*/ 27 w 71"/>
                <a:gd name="T25" fmla="*/ 70 h 71"/>
                <a:gd name="T26" fmla="*/ 36 w 71"/>
                <a:gd name="T27" fmla="*/ 71 h 71"/>
                <a:gd name="T28" fmla="*/ 39 w 71"/>
                <a:gd name="T29" fmla="*/ 71 h 71"/>
                <a:gd name="T30" fmla="*/ 50 w 71"/>
                <a:gd name="T31" fmla="*/ 68 h 71"/>
                <a:gd name="T32" fmla="*/ 71 w 71"/>
                <a:gd name="T33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71">
                  <a:moveTo>
                    <a:pt x="71" y="36"/>
                  </a:moveTo>
                  <a:cubicBezTo>
                    <a:pt x="71" y="35"/>
                    <a:pt x="71" y="35"/>
                    <a:pt x="71" y="34"/>
                  </a:cubicBezTo>
                  <a:cubicBezTo>
                    <a:pt x="71" y="31"/>
                    <a:pt x="71" y="27"/>
                    <a:pt x="70" y="24"/>
                  </a:cubicBezTo>
                  <a:cubicBezTo>
                    <a:pt x="69" y="22"/>
                    <a:pt x="68" y="20"/>
                    <a:pt x="67" y="19"/>
                  </a:cubicBezTo>
                  <a:cubicBezTo>
                    <a:pt x="66" y="16"/>
                    <a:pt x="64" y="13"/>
                    <a:pt x="61" y="11"/>
                  </a:cubicBezTo>
                  <a:cubicBezTo>
                    <a:pt x="57" y="6"/>
                    <a:pt x="51" y="2"/>
                    <a:pt x="44" y="1"/>
                  </a:cubicBezTo>
                  <a:cubicBezTo>
                    <a:pt x="41" y="0"/>
                    <a:pt x="39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19" y="1"/>
                    <a:pt x="6" y="11"/>
                    <a:pt x="1" y="26"/>
                  </a:cubicBezTo>
                  <a:cubicBezTo>
                    <a:pt x="0" y="29"/>
                    <a:pt x="0" y="32"/>
                    <a:pt x="0" y="35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0" y="49"/>
                    <a:pt x="7" y="60"/>
                    <a:pt x="17" y="66"/>
                  </a:cubicBezTo>
                  <a:cubicBezTo>
                    <a:pt x="20" y="68"/>
                    <a:pt x="23" y="69"/>
                    <a:pt x="27" y="70"/>
                  </a:cubicBezTo>
                  <a:cubicBezTo>
                    <a:pt x="29" y="71"/>
                    <a:pt x="33" y="71"/>
                    <a:pt x="36" y="71"/>
                  </a:cubicBezTo>
                  <a:cubicBezTo>
                    <a:pt x="37" y="71"/>
                    <a:pt x="38" y="71"/>
                    <a:pt x="39" y="71"/>
                  </a:cubicBezTo>
                  <a:cubicBezTo>
                    <a:pt x="43" y="71"/>
                    <a:pt x="47" y="70"/>
                    <a:pt x="50" y="68"/>
                  </a:cubicBezTo>
                  <a:cubicBezTo>
                    <a:pt x="63" y="63"/>
                    <a:pt x="71" y="50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79" name="Freeform 458">
              <a:extLst>
                <a:ext uri="{FF2B5EF4-FFF2-40B4-BE49-F238E27FC236}">
                  <a16:creationId xmlns="" xmlns:a16="http://schemas.microsoft.com/office/drawing/2014/main" id="{F9972C63-1234-454A-80D5-5B7082A4C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8975" y="2949442"/>
              <a:ext cx="287932" cy="283933"/>
            </a:xfrm>
            <a:custGeom>
              <a:avLst/>
              <a:gdLst>
                <a:gd name="T0" fmla="*/ 70 w 72"/>
                <a:gd name="T1" fmla="*/ 46 h 71"/>
                <a:gd name="T2" fmla="*/ 72 w 72"/>
                <a:gd name="T3" fmla="*/ 36 h 71"/>
                <a:gd name="T4" fmla="*/ 72 w 72"/>
                <a:gd name="T5" fmla="*/ 35 h 71"/>
                <a:gd name="T6" fmla="*/ 71 w 72"/>
                <a:gd name="T7" fmla="*/ 29 h 71"/>
                <a:gd name="T8" fmla="*/ 68 w 72"/>
                <a:gd name="T9" fmla="*/ 20 h 71"/>
                <a:gd name="T10" fmla="*/ 63 w 72"/>
                <a:gd name="T11" fmla="*/ 12 h 71"/>
                <a:gd name="T12" fmla="*/ 56 w 72"/>
                <a:gd name="T13" fmla="*/ 6 h 71"/>
                <a:gd name="T14" fmla="*/ 36 w 72"/>
                <a:gd name="T15" fmla="*/ 0 h 71"/>
                <a:gd name="T16" fmla="*/ 0 w 72"/>
                <a:gd name="T17" fmla="*/ 35 h 71"/>
                <a:gd name="T18" fmla="*/ 36 w 72"/>
                <a:gd name="T19" fmla="*/ 71 h 71"/>
                <a:gd name="T20" fmla="*/ 44 w 72"/>
                <a:gd name="T21" fmla="*/ 70 h 71"/>
                <a:gd name="T22" fmla="*/ 53 w 72"/>
                <a:gd name="T23" fmla="*/ 67 h 71"/>
                <a:gd name="T24" fmla="*/ 70 w 72"/>
                <a:gd name="T2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1">
                  <a:moveTo>
                    <a:pt x="70" y="46"/>
                  </a:moveTo>
                  <a:cubicBezTo>
                    <a:pt x="71" y="43"/>
                    <a:pt x="72" y="40"/>
                    <a:pt x="72" y="36"/>
                  </a:cubicBezTo>
                  <a:cubicBezTo>
                    <a:pt x="72" y="36"/>
                    <a:pt x="72" y="36"/>
                    <a:pt x="72" y="35"/>
                  </a:cubicBezTo>
                  <a:cubicBezTo>
                    <a:pt x="72" y="33"/>
                    <a:pt x="72" y="31"/>
                    <a:pt x="71" y="29"/>
                  </a:cubicBezTo>
                  <a:cubicBezTo>
                    <a:pt x="71" y="26"/>
                    <a:pt x="70" y="23"/>
                    <a:pt x="68" y="20"/>
                  </a:cubicBezTo>
                  <a:cubicBezTo>
                    <a:pt x="67" y="17"/>
                    <a:pt x="65" y="14"/>
                    <a:pt x="63" y="12"/>
                  </a:cubicBezTo>
                  <a:cubicBezTo>
                    <a:pt x="61" y="9"/>
                    <a:pt x="59" y="7"/>
                    <a:pt x="56" y="6"/>
                  </a:cubicBezTo>
                  <a:cubicBezTo>
                    <a:pt x="50" y="2"/>
                    <a:pt x="43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39" y="71"/>
                    <a:pt x="42" y="71"/>
                    <a:pt x="44" y="70"/>
                  </a:cubicBezTo>
                  <a:cubicBezTo>
                    <a:pt x="47" y="70"/>
                    <a:pt x="50" y="68"/>
                    <a:pt x="53" y="67"/>
                  </a:cubicBezTo>
                  <a:cubicBezTo>
                    <a:pt x="61" y="63"/>
                    <a:pt x="68" y="55"/>
                    <a:pt x="70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0" name="Freeform 459">
              <a:extLst>
                <a:ext uri="{FF2B5EF4-FFF2-40B4-BE49-F238E27FC236}">
                  <a16:creationId xmlns="" xmlns:a16="http://schemas.microsoft.com/office/drawing/2014/main" id="{C666A3A2-7E7E-41E9-B79D-950D29AE3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885" y="3951206"/>
              <a:ext cx="289932" cy="289932"/>
            </a:xfrm>
            <a:custGeom>
              <a:avLst/>
              <a:gdLst>
                <a:gd name="T0" fmla="*/ 72 w 72"/>
                <a:gd name="T1" fmla="*/ 36 h 72"/>
                <a:gd name="T2" fmla="*/ 70 w 72"/>
                <a:gd name="T3" fmla="*/ 26 h 72"/>
                <a:gd name="T4" fmla="*/ 66 w 72"/>
                <a:gd name="T5" fmla="*/ 17 h 72"/>
                <a:gd name="T6" fmla="*/ 54 w 72"/>
                <a:gd name="T7" fmla="*/ 5 h 72"/>
                <a:gd name="T8" fmla="*/ 45 w 72"/>
                <a:gd name="T9" fmla="*/ 1 h 72"/>
                <a:gd name="T10" fmla="*/ 36 w 72"/>
                <a:gd name="T11" fmla="*/ 0 h 72"/>
                <a:gd name="T12" fmla="*/ 27 w 72"/>
                <a:gd name="T13" fmla="*/ 1 h 72"/>
                <a:gd name="T14" fmla="*/ 19 w 72"/>
                <a:gd name="T15" fmla="*/ 5 h 72"/>
                <a:gd name="T16" fmla="*/ 0 w 72"/>
                <a:gd name="T17" fmla="*/ 36 h 72"/>
                <a:gd name="T18" fmla="*/ 36 w 72"/>
                <a:gd name="T19" fmla="*/ 72 h 72"/>
                <a:gd name="T20" fmla="*/ 70 w 72"/>
                <a:gd name="T21" fmla="*/ 48 h 72"/>
                <a:gd name="T22" fmla="*/ 72 w 72"/>
                <a:gd name="T23" fmla="*/ 39 h 72"/>
                <a:gd name="T24" fmla="*/ 72 w 72"/>
                <a:gd name="T2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72" y="36"/>
                  </a:moveTo>
                  <a:cubicBezTo>
                    <a:pt x="72" y="32"/>
                    <a:pt x="71" y="29"/>
                    <a:pt x="70" y="26"/>
                  </a:cubicBezTo>
                  <a:cubicBezTo>
                    <a:pt x="70" y="22"/>
                    <a:pt x="68" y="19"/>
                    <a:pt x="66" y="17"/>
                  </a:cubicBezTo>
                  <a:cubicBezTo>
                    <a:pt x="63" y="12"/>
                    <a:pt x="59" y="8"/>
                    <a:pt x="54" y="5"/>
                  </a:cubicBezTo>
                  <a:cubicBezTo>
                    <a:pt x="51" y="3"/>
                    <a:pt x="48" y="2"/>
                    <a:pt x="45" y="1"/>
                  </a:cubicBezTo>
                  <a:cubicBezTo>
                    <a:pt x="42" y="1"/>
                    <a:pt x="39" y="0"/>
                    <a:pt x="36" y="0"/>
                  </a:cubicBezTo>
                  <a:cubicBezTo>
                    <a:pt x="33" y="0"/>
                    <a:pt x="30" y="1"/>
                    <a:pt x="27" y="1"/>
                  </a:cubicBezTo>
                  <a:cubicBezTo>
                    <a:pt x="24" y="2"/>
                    <a:pt x="21" y="3"/>
                    <a:pt x="19" y="5"/>
                  </a:cubicBezTo>
                  <a:cubicBezTo>
                    <a:pt x="8" y="11"/>
                    <a:pt x="0" y="23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2" y="72"/>
                    <a:pt x="65" y="62"/>
                    <a:pt x="70" y="48"/>
                  </a:cubicBezTo>
                  <a:cubicBezTo>
                    <a:pt x="71" y="46"/>
                    <a:pt x="72" y="43"/>
                    <a:pt x="72" y="39"/>
                  </a:cubicBezTo>
                  <a:cubicBezTo>
                    <a:pt x="72" y="38"/>
                    <a:pt x="72" y="37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1" name="Freeform 460">
              <a:extLst>
                <a:ext uri="{FF2B5EF4-FFF2-40B4-BE49-F238E27FC236}">
                  <a16:creationId xmlns="" xmlns:a16="http://schemas.microsoft.com/office/drawing/2014/main" id="{487FB144-290E-4DCA-9973-6927FC413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732" y="4105169"/>
              <a:ext cx="287932" cy="283933"/>
            </a:xfrm>
            <a:custGeom>
              <a:avLst/>
              <a:gdLst>
                <a:gd name="T0" fmla="*/ 72 w 72"/>
                <a:gd name="T1" fmla="*/ 35 h 71"/>
                <a:gd name="T2" fmla="*/ 36 w 72"/>
                <a:gd name="T3" fmla="*/ 0 h 71"/>
                <a:gd name="T4" fmla="*/ 32 w 72"/>
                <a:gd name="T5" fmla="*/ 0 h 71"/>
                <a:gd name="T6" fmla="*/ 22 w 72"/>
                <a:gd name="T7" fmla="*/ 2 h 71"/>
                <a:gd name="T8" fmla="*/ 3 w 72"/>
                <a:gd name="T9" fmla="*/ 22 h 71"/>
                <a:gd name="T10" fmla="*/ 1 w 72"/>
                <a:gd name="T11" fmla="*/ 32 h 71"/>
                <a:gd name="T12" fmla="*/ 0 w 72"/>
                <a:gd name="T13" fmla="*/ 35 h 71"/>
                <a:gd name="T14" fmla="*/ 36 w 72"/>
                <a:gd name="T15" fmla="*/ 71 h 71"/>
                <a:gd name="T16" fmla="*/ 48 w 72"/>
                <a:gd name="T17" fmla="*/ 69 h 71"/>
                <a:gd name="T18" fmla="*/ 57 w 72"/>
                <a:gd name="T19" fmla="*/ 64 h 71"/>
                <a:gd name="T20" fmla="*/ 72 w 72"/>
                <a:gd name="T2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71">
                  <a:moveTo>
                    <a:pt x="72" y="35"/>
                  </a:moveTo>
                  <a:cubicBezTo>
                    <a:pt x="72" y="16"/>
                    <a:pt x="56" y="0"/>
                    <a:pt x="36" y="0"/>
                  </a:cubicBezTo>
                  <a:cubicBezTo>
                    <a:pt x="35" y="0"/>
                    <a:pt x="33" y="0"/>
                    <a:pt x="32" y="0"/>
                  </a:cubicBezTo>
                  <a:cubicBezTo>
                    <a:pt x="29" y="0"/>
                    <a:pt x="25" y="1"/>
                    <a:pt x="22" y="2"/>
                  </a:cubicBezTo>
                  <a:cubicBezTo>
                    <a:pt x="13" y="6"/>
                    <a:pt x="6" y="13"/>
                    <a:pt x="3" y="22"/>
                  </a:cubicBezTo>
                  <a:cubicBezTo>
                    <a:pt x="2" y="25"/>
                    <a:pt x="1" y="29"/>
                    <a:pt x="1" y="32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40" y="71"/>
                    <a:pt x="45" y="70"/>
                    <a:pt x="48" y="69"/>
                  </a:cubicBezTo>
                  <a:cubicBezTo>
                    <a:pt x="52" y="68"/>
                    <a:pt x="55" y="66"/>
                    <a:pt x="57" y="64"/>
                  </a:cubicBezTo>
                  <a:cubicBezTo>
                    <a:pt x="66" y="58"/>
                    <a:pt x="72" y="47"/>
                    <a:pt x="72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2" name="Freeform 461">
              <a:extLst>
                <a:ext uri="{FF2B5EF4-FFF2-40B4-BE49-F238E27FC236}">
                  <a16:creationId xmlns="" xmlns:a16="http://schemas.microsoft.com/office/drawing/2014/main" id="{A8074EB4-8552-42F7-B52C-F0FF2ACB5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6683" y="4493077"/>
              <a:ext cx="289932" cy="289932"/>
            </a:xfrm>
            <a:custGeom>
              <a:avLst/>
              <a:gdLst>
                <a:gd name="T0" fmla="*/ 72 w 72"/>
                <a:gd name="T1" fmla="*/ 36 h 72"/>
                <a:gd name="T2" fmla="*/ 70 w 72"/>
                <a:gd name="T3" fmla="*/ 24 h 72"/>
                <a:gd name="T4" fmla="*/ 65 w 72"/>
                <a:gd name="T5" fmla="*/ 15 h 72"/>
                <a:gd name="T6" fmla="*/ 53 w 72"/>
                <a:gd name="T7" fmla="*/ 5 h 72"/>
                <a:gd name="T8" fmla="*/ 44 w 72"/>
                <a:gd name="T9" fmla="*/ 1 h 72"/>
                <a:gd name="T10" fmla="*/ 36 w 72"/>
                <a:gd name="T11" fmla="*/ 0 h 72"/>
                <a:gd name="T12" fmla="*/ 24 w 72"/>
                <a:gd name="T13" fmla="*/ 3 h 72"/>
                <a:gd name="T14" fmla="*/ 15 w 72"/>
                <a:gd name="T15" fmla="*/ 7 h 72"/>
                <a:gd name="T16" fmla="*/ 0 w 72"/>
                <a:gd name="T17" fmla="*/ 36 h 72"/>
                <a:gd name="T18" fmla="*/ 36 w 72"/>
                <a:gd name="T19" fmla="*/ 72 h 72"/>
                <a:gd name="T20" fmla="*/ 69 w 72"/>
                <a:gd name="T21" fmla="*/ 50 h 72"/>
                <a:gd name="T22" fmla="*/ 71 w 72"/>
                <a:gd name="T23" fmla="*/ 40 h 72"/>
                <a:gd name="T24" fmla="*/ 72 w 72"/>
                <a:gd name="T2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72" y="36"/>
                  </a:moveTo>
                  <a:cubicBezTo>
                    <a:pt x="72" y="32"/>
                    <a:pt x="71" y="28"/>
                    <a:pt x="70" y="24"/>
                  </a:cubicBezTo>
                  <a:cubicBezTo>
                    <a:pt x="68" y="21"/>
                    <a:pt x="67" y="18"/>
                    <a:pt x="65" y="15"/>
                  </a:cubicBezTo>
                  <a:cubicBezTo>
                    <a:pt x="62" y="11"/>
                    <a:pt x="58" y="7"/>
                    <a:pt x="53" y="5"/>
                  </a:cubicBezTo>
                  <a:cubicBezTo>
                    <a:pt x="50" y="3"/>
                    <a:pt x="47" y="2"/>
                    <a:pt x="44" y="1"/>
                  </a:cubicBezTo>
                  <a:cubicBezTo>
                    <a:pt x="41" y="1"/>
                    <a:pt x="39" y="0"/>
                    <a:pt x="36" y="0"/>
                  </a:cubicBezTo>
                  <a:cubicBezTo>
                    <a:pt x="32" y="0"/>
                    <a:pt x="28" y="1"/>
                    <a:pt x="24" y="3"/>
                  </a:cubicBezTo>
                  <a:cubicBezTo>
                    <a:pt x="21" y="4"/>
                    <a:pt x="18" y="5"/>
                    <a:pt x="15" y="7"/>
                  </a:cubicBezTo>
                  <a:cubicBezTo>
                    <a:pt x="6" y="13"/>
                    <a:pt x="0" y="24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1" y="72"/>
                    <a:pt x="64" y="63"/>
                    <a:pt x="69" y="50"/>
                  </a:cubicBezTo>
                  <a:cubicBezTo>
                    <a:pt x="70" y="47"/>
                    <a:pt x="71" y="44"/>
                    <a:pt x="71" y="40"/>
                  </a:cubicBezTo>
                  <a:cubicBezTo>
                    <a:pt x="72" y="39"/>
                    <a:pt x="72" y="38"/>
                    <a:pt x="7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3" name="Freeform 462">
              <a:extLst>
                <a:ext uri="{FF2B5EF4-FFF2-40B4-BE49-F238E27FC236}">
                  <a16:creationId xmlns="" xmlns:a16="http://schemas.microsoft.com/office/drawing/2014/main" id="{1D382B30-6DED-4111-B4DC-F62244F34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0547" y="4633044"/>
              <a:ext cx="283933" cy="289932"/>
            </a:xfrm>
            <a:custGeom>
              <a:avLst/>
              <a:gdLst>
                <a:gd name="T0" fmla="*/ 35 w 71"/>
                <a:gd name="T1" fmla="*/ 0 h 72"/>
                <a:gd name="T2" fmla="*/ 35 w 71"/>
                <a:gd name="T3" fmla="*/ 0 h 72"/>
                <a:gd name="T4" fmla="*/ 26 w 71"/>
                <a:gd name="T5" fmla="*/ 2 h 72"/>
                <a:gd name="T6" fmla="*/ 2 w 71"/>
                <a:gd name="T7" fmla="*/ 23 h 72"/>
                <a:gd name="T8" fmla="*/ 0 w 71"/>
                <a:gd name="T9" fmla="*/ 33 h 72"/>
                <a:gd name="T10" fmla="*/ 0 w 71"/>
                <a:gd name="T11" fmla="*/ 36 h 72"/>
                <a:gd name="T12" fmla="*/ 35 w 71"/>
                <a:gd name="T13" fmla="*/ 72 h 72"/>
                <a:gd name="T14" fmla="*/ 71 w 71"/>
                <a:gd name="T15" fmla="*/ 36 h 72"/>
                <a:gd name="T16" fmla="*/ 71 w 71"/>
                <a:gd name="T17" fmla="*/ 32 h 72"/>
                <a:gd name="T18" fmla="*/ 69 w 71"/>
                <a:gd name="T19" fmla="*/ 23 h 72"/>
                <a:gd name="T20" fmla="*/ 35 w 71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72"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15" y="5"/>
                    <a:pt x="6" y="13"/>
                    <a:pt x="2" y="23"/>
                  </a:cubicBezTo>
                  <a:cubicBezTo>
                    <a:pt x="1" y="26"/>
                    <a:pt x="0" y="29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56"/>
                    <a:pt x="16" y="72"/>
                    <a:pt x="35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35"/>
                    <a:pt x="71" y="34"/>
                    <a:pt x="71" y="32"/>
                  </a:cubicBezTo>
                  <a:cubicBezTo>
                    <a:pt x="71" y="29"/>
                    <a:pt x="70" y="26"/>
                    <a:pt x="69" y="23"/>
                  </a:cubicBezTo>
                  <a:cubicBezTo>
                    <a:pt x="64" y="10"/>
                    <a:pt x="51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4" name="Freeform 463">
              <a:extLst>
                <a:ext uri="{FF2B5EF4-FFF2-40B4-BE49-F238E27FC236}">
                  <a16:creationId xmlns="" xmlns:a16="http://schemas.microsoft.com/office/drawing/2014/main" id="{6A6B9331-BCFF-452E-A7EF-1152DECD3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586" y="3387339"/>
              <a:ext cx="287932" cy="287932"/>
            </a:xfrm>
            <a:custGeom>
              <a:avLst/>
              <a:gdLst>
                <a:gd name="T0" fmla="*/ 68 w 72"/>
                <a:gd name="T1" fmla="*/ 51 h 72"/>
                <a:gd name="T2" fmla="*/ 71 w 72"/>
                <a:gd name="T3" fmla="*/ 42 h 72"/>
                <a:gd name="T4" fmla="*/ 72 w 72"/>
                <a:gd name="T5" fmla="*/ 36 h 72"/>
                <a:gd name="T6" fmla="*/ 65 w 72"/>
                <a:gd name="T7" fmla="*/ 15 h 72"/>
                <a:gd name="T8" fmla="*/ 58 w 72"/>
                <a:gd name="T9" fmla="*/ 8 h 72"/>
                <a:gd name="T10" fmla="*/ 38 w 72"/>
                <a:gd name="T11" fmla="*/ 0 h 72"/>
                <a:gd name="T12" fmla="*/ 36 w 72"/>
                <a:gd name="T13" fmla="*/ 0 h 72"/>
                <a:gd name="T14" fmla="*/ 28 w 72"/>
                <a:gd name="T15" fmla="*/ 1 h 72"/>
                <a:gd name="T16" fmla="*/ 0 w 72"/>
                <a:gd name="T17" fmla="*/ 36 h 72"/>
                <a:gd name="T18" fmla="*/ 2 w 72"/>
                <a:gd name="T19" fmla="*/ 46 h 72"/>
                <a:gd name="T20" fmla="*/ 6 w 72"/>
                <a:gd name="T21" fmla="*/ 55 h 72"/>
                <a:gd name="T22" fmla="*/ 17 w 72"/>
                <a:gd name="T23" fmla="*/ 66 h 72"/>
                <a:gd name="T24" fmla="*/ 25 w 72"/>
                <a:gd name="T25" fmla="*/ 70 h 72"/>
                <a:gd name="T26" fmla="*/ 36 w 72"/>
                <a:gd name="T27" fmla="*/ 72 h 72"/>
                <a:gd name="T28" fmla="*/ 36 w 72"/>
                <a:gd name="T29" fmla="*/ 72 h 72"/>
                <a:gd name="T30" fmla="*/ 46 w 72"/>
                <a:gd name="T31" fmla="*/ 70 h 72"/>
                <a:gd name="T32" fmla="*/ 68 w 72"/>
                <a:gd name="T33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72">
                  <a:moveTo>
                    <a:pt x="68" y="51"/>
                  </a:moveTo>
                  <a:cubicBezTo>
                    <a:pt x="70" y="48"/>
                    <a:pt x="71" y="45"/>
                    <a:pt x="71" y="42"/>
                  </a:cubicBezTo>
                  <a:cubicBezTo>
                    <a:pt x="72" y="40"/>
                    <a:pt x="72" y="38"/>
                    <a:pt x="72" y="36"/>
                  </a:cubicBezTo>
                  <a:cubicBezTo>
                    <a:pt x="72" y="28"/>
                    <a:pt x="69" y="20"/>
                    <a:pt x="65" y="15"/>
                  </a:cubicBezTo>
                  <a:cubicBezTo>
                    <a:pt x="63" y="12"/>
                    <a:pt x="60" y="10"/>
                    <a:pt x="58" y="8"/>
                  </a:cubicBezTo>
                  <a:cubicBezTo>
                    <a:pt x="52" y="3"/>
                    <a:pt x="45" y="1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3" y="0"/>
                    <a:pt x="30" y="0"/>
                    <a:pt x="28" y="1"/>
                  </a:cubicBezTo>
                  <a:cubicBezTo>
                    <a:pt x="12" y="5"/>
                    <a:pt x="0" y="19"/>
                    <a:pt x="0" y="36"/>
                  </a:cubicBezTo>
                  <a:cubicBezTo>
                    <a:pt x="0" y="39"/>
                    <a:pt x="1" y="43"/>
                    <a:pt x="2" y="46"/>
                  </a:cubicBezTo>
                  <a:cubicBezTo>
                    <a:pt x="2" y="49"/>
                    <a:pt x="4" y="52"/>
                    <a:pt x="6" y="55"/>
                  </a:cubicBezTo>
                  <a:cubicBezTo>
                    <a:pt x="8" y="59"/>
                    <a:pt x="12" y="63"/>
                    <a:pt x="17" y="66"/>
                  </a:cubicBezTo>
                  <a:cubicBezTo>
                    <a:pt x="19" y="68"/>
                    <a:pt x="22" y="69"/>
                    <a:pt x="25" y="70"/>
                  </a:cubicBezTo>
                  <a:cubicBezTo>
                    <a:pt x="29" y="71"/>
                    <a:pt x="32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9" y="72"/>
                    <a:pt x="43" y="71"/>
                    <a:pt x="46" y="70"/>
                  </a:cubicBezTo>
                  <a:cubicBezTo>
                    <a:pt x="56" y="67"/>
                    <a:pt x="64" y="60"/>
                    <a:pt x="6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5" name="Freeform 464">
              <a:extLst>
                <a:ext uri="{FF2B5EF4-FFF2-40B4-BE49-F238E27FC236}">
                  <a16:creationId xmlns="" xmlns:a16="http://schemas.microsoft.com/office/drawing/2014/main" id="{9DFB8229-98D5-495D-96E2-335D7E30F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6343" y="3715261"/>
              <a:ext cx="283933" cy="283933"/>
            </a:xfrm>
            <a:custGeom>
              <a:avLst/>
              <a:gdLst>
                <a:gd name="T0" fmla="*/ 31 w 71"/>
                <a:gd name="T1" fmla="*/ 0 h 71"/>
                <a:gd name="T2" fmla="*/ 21 w 71"/>
                <a:gd name="T3" fmla="*/ 3 h 71"/>
                <a:gd name="T4" fmla="*/ 3 w 71"/>
                <a:gd name="T5" fmla="*/ 20 h 71"/>
                <a:gd name="T6" fmla="*/ 0 w 71"/>
                <a:gd name="T7" fmla="*/ 29 h 71"/>
                <a:gd name="T8" fmla="*/ 0 w 71"/>
                <a:gd name="T9" fmla="*/ 36 h 71"/>
                <a:gd name="T10" fmla="*/ 2 w 71"/>
                <a:gd name="T11" fmla="*/ 48 h 71"/>
                <a:gd name="T12" fmla="*/ 7 w 71"/>
                <a:gd name="T13" fmla="*/ 57 h 71"/>
                <a:gd name="T14" fmla="*/ 14 w 71"/>
                <a:gd name="T15" fmla="*/ 64 h 71"/>
                <a:gd name="T16" fmla="*/ 22 w 71"/>
                <a:gd name="T17" fmla="*/ 69 h 71"/>
                <a:gd name="T18" fmla="*/ 35 w 71"/>
                <a:gd name="T19" fmla="*/ 71 h 71"/>
                <a:gd name="T20" fmla="*/ 67 w 71"/>
                <a:gd name="T21" fmla="*/ 52 h 71"/>
                <a:gd name="T22" fmla="*/ 71 w 71"/>
                <a:gd name="T23" fmla="*/ 42 h 71"/>
                <a:gd name="T24" fmla="*/ 71 w 71"/>
                <a:gd name="T25" fmla="*/ 36 h 71"/>
                <a:gd name="T26" fmla="*/ 71 w 71"/>
                <a:gd name="T27" fmla="*/ 33 h 71"/>
                <a:gd name="T28" fmla="*/ 69 w 71"/>
                <a:gd name="T29" fmla="*/ 23 h 71"/>
                <a:gd name="T30" fmla="*/ 63 w 71"/>
                <a:gd name="T31" fmla="*/ 13 h 71"/>
                <a:gd name="T32" fmla="*/ 55 w 71"/>
                <a:gd name="T33" fmla="*/ 6 h 71"/>
                <a:gd name="T34" fmla="*/ 35 w 71"/>
                <a:gd name="T35" fmla="*/ 0 h 71"/>
                <a:gd name="T36" fmla="*/ 31 w 71"/>
                <a:gd name="T3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71">
                  <a:moveTo>
                    <a:pt x="31" y="0"/>
                  </a:moveTo>
                  <a:cubicBezTo>
                    <a:pt x="28" y="1"/>
                    <a:pt x="24" y="1"/>
                    <a:pt x="21" y="3"/>
                  </a:cubicBezTo>
                  <a:cubicBezTo>
                    <a:pt x="14" y="6"/>
                    <a:pt x="7" y="12"/>
                    <a:pt x="3" y="20"/>
                  </a:cubicBezTo>
                  <a:cubicBezTo>
                    <a:pt x="2" y="23"/>
                    <a:pt x="1" y="26"/>
                    <a:pt x="0" y="29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0" y="40"/>
                    <a:pt x="1" y="44"/>
                    <a:pt x="2" y="48"/>
                  </a:cubicBezTo>
                  <a:cubicBezTo>
                    <a:pt x="3" y="51"/>
                    <a:pt x="5" y="54"/>
                    <a:pt x="7" y="57"/>
                  </a:cubicBezTo>
                  <a:cubicBezTo>
                    <a:pt x="9" y="60"/>
                    <a:pt x="11" y="62"/>
                    <a:pt x="14" y="64"/>
                  </a:cubicBezTo>
                  <a:cubicBezTo>
                    <a:pt x="16" y="66"/>
                    <a:pt x="19" y="68"/>
                    <a:pt x="22" y="69"/>
                  </a:cubicBezTo>
                  <a:cubicBezTo>
                    <a:pt x="26" y="71"/>
                    <a:pt x="31" y="71"/>
                    <a:pt x="35" y="71"/>
                  </a:cubicBezTo>
                  <a:cubicBezTo>
                    <a:pt x="49" y="71"/>
                    <a:pt x="62" y="63"/>
                    <a:pt x="67" y="52"/>
                  </a:cubicBezTo>
                  <a:cubicBezTo>
                    <a:pt x="69" y="49"/>
                    <a:pt x="70" y="46"/>
                    <a:pt x="71" y="42"/>
                  </a:cubicBezTo>
                  <a:cubicBezTo>
                    <a:pt x="71" y="40"/>
                    <a:pt x="71" y="38"/>
                    <a:pt x="71" y="36"/>
                  </a:cubicBezTo>
                  <a:cubicBezTo>
                    <a:pt x="71" y="35"/>
                    <a:pt x="71" y="34"/>
                    <a:pt x="71" y="33"/>
                  </a:cubicBezTo>
                  <a:cubicBezTo>
                    <a:pt x="71" y="29"/>
                    <a:pt x="70" y="26"/>
                    <a:pt x="69" y="23"/>
                  </a:cubicBezTo>
                  <a:cubicBezTo>
                    <a:pt x="67" y="19"/>
                    <a:pt x="65" y="16"/>
                    <a:pt x="63" y="13"/>
                  </a:cubicBezTo>
                  <a:cubicBezTo>
                    <a:pt x="61" y="10"/>
                    <a:pt x="58" y="8"/>
                    <a:pt x="55" y="6"/>
                  </a:cubicBezTo>
                  <a:cubicBezTo>
                    <a:pt x="49" y="2"/>
                    <a:pt x="43" y="0"/>
                    <a:pt x="35" y="0"/>
                  </a:cubicBezTo>
                  <a:cubicBezTo>
                    <a:pt x="34" y="0"/>
                    <a:pt x="32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6" name="Freeform 465">
              <a:extLst>
                <a:ext uri="{FF2B5EF4-FFF2-40B4-BE49-F238E27FC236}">
                  <a16:creationId xmlns="" xmlns:a16="http://schemas.microsoft.com/office/drawing/2014/main" id="{17CA4582-F319-4FCC-BAAE-93F13DD69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0455" y="4537066"/>
              <a:ext cx="283933" cy="289932"/>
            </a:xfrm>
            <a:custGeom>
              <a:avLst/>
              <a:gdLst>
                <a:gd name="T0" fmla="*/ 65 w 71"/>
                <a:gd name="T1" fmla="*/ 56 h 72"/>
                <a:gd name="T2" fmla="*/ 67 w 71"/>
                <a:gd name="T3" fmla="*/ 53 h 72"/>
                <a:gd name="T4" fmla="*/ 70 w 71"/>
                <a:gd name="T5" fmla="*/ 43 h 72"/>
                <a:gd name="T6" fmla="*/ 71 w 71"/>
                <a:gd name="T7" fmla="*/ 37 h 72"/>
                <a:gd name="T8" fmla="*/ 71 w 71"/>
                <a:gd name="T9" fmla="*/ 36 h 72"/>
                <a:gd name="T10" fmla="*/ 70 w 71"/>
                <a:gd name="T11" fmla="*/ 27 h 72"/>
                <a:gd name="T12" fmla="*/ 57 w 71"/>
                <a:gd name="T13" fmla="*/ 8 h 72"/>
                <a:gd name="T14" fmla="*/ 49 w 71"/>
                <a:gd name="T15" fmla="*/ 3 h 72"/>
                <a:gd name="T16" fmla="*/ 35 w 71"/>
                <a:gd name="T17" fmla="*/ 0 h 72"/>
                <a:gd name="T18" fmla="*/ 0 w 71"/>
                <a:gd name="T19" fmla="*/ 36 h 72"/>
                <a:gd name="T20" fmla="*/ 0 w 71"/>
                <a:gd name="T21" fmla="*/ 40 h 72"/>
                <a:gd name="T22" fmla="*/ 2 w 71"/>
                <a:gd name="T23" fmla="*/ 49 h 72"/>
                <a:gd name="T24" fmla="*/ 35 w 71"/>
                <a:gd name="T25" fmla="*/ 72 h 72"/>
                <a:gd name="T26" fmla="*/ 59 w 71"/>
                <a:gd name="T27" fmla="*/ 63 h 72"/>
                <a:gd name="T28" fmla="*/ 65 w 71"/>
                <a:gd name="T29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65" y="56"/>
                  </a:moveTo>
                  <a:cubicBezTo>
                    <a:pt x="66" y="55"/>
                    <a:pt x="67" y="54"/>
                    <a:pt x="67" y="53"/>
                  </a:cubicBezTo>
                  <a:cubicBezTo>
                    <a:pt x="69" y="50"/>
                    <a:pt x="70" y="47"/>
                    <a:pt x="70" y="43"/>
                  </a:cubicBezTo>
                  <a:cubicBezTo>
                    <a:pt x="71" y="41"/>
                    <a:pt x="71" y="39"/>
                    <a:pt x="71" y="37"/>
                  </a:cubicBezTo>
                  <a:cubicBezTo>
                    <a:pt x="71" y="37"/>
                    <a:pt x="71" y="36"/>
                    <a:pt x="71" y="36"/>
                  </a:cubicBezTo>
                  <a:cubicBezTo>
                    <a:pt x="71" y="33"/>
                    <a:pt x="71" y="30"/>
                    <a:pt x="70" y="27"/>
                  </a:cubicBezTo>
                  <a:cubicBezTo>
                    <a:pt x="68" y="19"/>
                    <a:pt x="64" y="12"/>
                    <a:pt x="57" y="8"/>
                  </a:cubicBezTo>
                  <a:cubicBezTo>
                    <a:pt x="55" y="6"/>
                    <a:pt x="52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7"/>
                    <a:pt x="0" y="39"/>
                    <a:pt x="0" y="40"/>
                  </a:cubicBezTo>
                  <a:cubicBezTo>
                    <a:pt x="0" y="43"/>
                    <a:pt x="1" y="46"/>
                    <a:pt x="2" y="49"/>
                  </a:cubicBezTo>
                  <a:cubicBezTo>
                    <a:pt x="8" y="62"/>
                    <a:pt x="20" y="72"/>
                    <a:pt x="35" y="72"/>
                  </a:cubicBezTo>
                  <a:cubicBezTo>
                    <a:pt x="44" y="72"/>
                    <a:pt x="53" y="68"/>
                    <a:pt x="59" y="63"/>
                  </a:cubicBezTo>
                  <a:cubicBezTo>
                    <a:pt x="61" y="61"/>
                    <a:pt x="63" y="58"/>
                    <a:pt x="65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7" name="Freeform 466">
              <a:extLst>
                <a:ext uri="{FF2B5EF4-FFF2-40B4-BE49-F238E27FC236}">
                  <a16:creationId xmlns="" xmlns:a16="http://schemas.microsoft.com/office/drawing/2014/main" id="{E59ABB01-E959-450F-9C47-7C0496C2F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2386" y="3077412"/>
              <a:ext cx="283933" cy="285933"/>
            </a:xfrm>
            <a:custGeom>
              <a:avLst/>
              <a:gdLst>
                <a:gd name="T0" fmla="*/ 35 w 71"/>
                <a:gd name="T1" fmla="*/ 71 h 71"/>
                <a:gd name="T2" fmla="*/ 40 w 71"/>
                <a:gd name="T3" fmla="*/ 71 h 71"/>
                <a:gd name="T4" fmla="*/ 50 w 71"/>
                <a:gd name="T5" fmla="*/ 68 h 71"/>
                <a:gd name="T6" fmla="*/ 71 w 71"/>
                <a:gd name="T7" fmla="*/ 36 h 71"/>
                <a:gd name="T8" fmla="*/ 66 w 71"/>
                <a:gd name="T9" fmla="*/ 17 h 71"/>
                <a:gd name="T10" fmla="*/ 60 w 71"/>
                <a:gd name="T11" fmla="*/ 9 h 71"/>
                <a:gd name="T12" fmla="*/ 35 w 71"/>
                <a:gd name="T13" fmla="*/ 0 h 71"/>
                <a:gd name="T14" fmla="*/ 9 w 71"/>
                <a:gd name="T15" fmla="*/ 12 h 71"/>
                <a:gd name="T16" fmla="*/ 3 w 71"/>
                <a:gd name="T17" fmla="*/ 20 h 71"/>
                <a:gd name="T18" fmla="*/ 0 w 71"/>
                <a:gd name="T19" fmla="*/ 36 h 71"/>
                <a:gd name="T20" fmla="*/ 35 w 71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71">
                  <a:moveTo>
                    <a:pt x="35" y="71"/>
                  </a:moveTo>
                  <a:cubicBezTo>
                    <a:pt x="37" y="71"/>
                    <a:pt x="39" y="71"/>
                    <a:pt x="40" y="71"/>
                  </a:cubicBezTo>
                  <a:cubicBezTo>
                    <a:pt x="44" y="71"/>
                    <a:pt x="47" y="70"/>
                    <a:pt x="50" y="68"/>
                  </a:cubicBezTo>
                  <a:cubicBezTo>
                    <a:pt x="62" y="63"/>
                    <a:pt x="71" y="50"/>
                    <a:pt x="71" y="36"/>
                  </a:cubicBezTo>
                  <a:cubicBezTo>
                    <a:pt x="71" y="29"/>
                    <a:pt x="69" y="22"/>
                    <a:pt x="66" y="17"/>
                  </a:cubicBezTo>
                  <a:cubicBezTo>
                    <a:pt x="64" y="14"/>
                    <a:pt x="62" y="12"/>
                    <a:pt x="60" y="9"/>
                  </a:cubicBezTo>
                  <a:cubicBezTo>
                    <a:pt x="53" y="3"/>
                    <a:pt x="45" y="0"/>
                    <a:pt x="35" y="0"/>
                  </a:cubicBezTo>
                  <a:cubicBezTo>
                    <a:pt x="25" y="0"/>
                    <a:pt x="15" y="5"/>
                    <a:pt x="9" y="12"/>
                  </a:cubicBezTo>
                  <a:cubicBezTo>
                    <a:pt x="6" y="15"/>
                    <a:pt x="5" y="17"/>
                    <a:pt x="3" y="20"/>
                  </a:cubicBezTo>
                  <a:cubicBezTo>
                    <a:pt x="1" y="25"/>
                    <a:pt x="0" y="30"/>
                    <a:pt x="0" y="36"/>
                  </a:cubicBezTo>
                  <a:cubicBezTo>
                    <a:pt x="0" y="55"/>
                    <a:pt x="16" y="71"/>
                    <a:pt x="35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8" name="Freeform 467">
              <a:extLst>
                <a:ext uri="{FF2B5EF4-FFF2-40B4-BE49-F238E27FC236}">
                  <a16:creationId xmlns="" xmlns:a16="http://schemas.microsoft.com/office/drawing/2014/main" id="{43AA9FF1-BDEB-4C29-8E71-EB1208C79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8266" y="4445088"/>
              <a:ext cx="283933" cy="285933"/>
            </a:xfrm>
            <a:custGeom>
              <a:avLst/>
              <a:gdLst>
                <a:gd name="T0" fmla="*/ 0 w 71"/>
                <a:gd name="T1" fmla="*/ 35 h 71"/>
                <a:gd name="T2" fmla="*/ 0 w 71"/>
                <a:gd name="T3" fmla="*/ 36 h 71"/>
                <a:gd name="T4" fmla="*/ 1 w 71"/>
                <a:gd name="T5" fmla="*/ 45 h 71"/>
                <a:gd name="T6" fmla="*/ 36 w 71"/>
                <a:gd name="T7" fmla="*/ 71 h 71"/>
                <a:gd name="T8" fmla="*/ 44 w 71"/>
                <a:gd name="T9" fmla="*/ 70 h 71"/>
                <a:gd name="T10" fmla="*/ 54 w 71"/>
                <a:gd name="T11" fmla="*/ 66 h 71"/>
                <a:gd name="T12" fmla="*/ 71 w 71"/>
                <a:gd name="T13" fmla="*/ 36 h 71"/>
                <a:gd name="T14" fmla="*/ 70 w 71"/>
                <a:gd name="T15" fmla="*/ 26 h 71"/>
                <a:gd name="T16" fmla="*/ 66 w 71"/>
                <a:gd name="T17" fmla="*/ 17 h 71"/>
                <a:gd name="T18" fmla="*/ 42 w 71"/>
                <a:gd name="T19" fmla="*/ 1 h 71"/>
                <a:gd name="T20" fmla="*/ 36 w 71"/>
                <a:gd name="T21" fmla="*/ 0 h 71"/>
                <a:gd name="T22" fmla="*/ 33 w 71"/>
                <a:gd name="T23" fmla="*/ 0 h 71"/>
                <a:gd name="T24" fmla="*/ 0 w 71"/>
                <a:gd name="T25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1">
                  <a:moveTo>
                    <a:pt x="0" y="35"/>
                  </a:moveTo>
                  <a:cubicBezTo>
                    <a:pt x="0" y="35"/>
                    <a:pt x="0" y="35"/>
                    <a:pt x="0" y="36"/>
                  </a:cubicBezTo>
                  <a:cubicBezTo>
                    <a:pt x="0" y="39"/>
                    <a:pt x="0" y="42"/>
                    <a:pt x="1" y="45"/>
                  </a:cubicBezTo>
                  <a:cubicBezTo>
                    <a:pt x="5" y="60"/>
                    <a:pt x="19" y="71"/>
                    <a:pt x="36" y="71"/>
                  </a:cubicBezTo>
                  <a:cubicBezTo>
                    <a:pt x="39" y="71"/>
                    <a:pt x="41" y="71"/>
                    <a:pt x="44" y="70"/>
                  </a:cubicBezTo>
                  <a:cubicBezTo>
                    <a:pt x="48" y="70"/>
                    <a:pt x="51" y="68"/>
                    <a:pt x="54" y="66"/>
                  </a:cubicBezTo>
                  <a:cubicBezTo>
                    <a:pt x="64" y="60"/>
                    <a:pt x="71" y="49"/>
                    <a:pt x="71" y="36"/>
                  </a:cubicBezTo>
                  <a:cubicBezTo>
                    <a:pt x="71" y="32"/>
                    <a:pt x="71" y="29"/>
                    <a:pt x="70" y="26"/>
                  </a:cubicBezTo>
                  <a:cubicBezTo>
                    <a:pt x="69" y="23"/>
                    <a:pt x="68" y="20"/>
                    <a:pt x="66" y="17"/>
                  </a:cubicBezTo>
                  <a:cubicBezTo>
                    <a:pt x="61" y="9"/>
                    <a:pt x="53" y="2"/>
                    <a:pt x="42" y="1"/>
                  </a:cubicBezTo>
                  <a:cubicBezTo>
                    <a:pt x="40" y="0"/>
                    <a:pt x="38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14" y="2"/>
                    <a:pt x="0" y="17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89" name="Freeform 468">
              <a:extLst>
                <a:ext uri="{FF2B5EF4-FFF2-40B4-BE49-F238E27FC236}">
                  <a16:creationId xmlns="" xmlns:a16="http://schemas.microsoft.com/office/drawing/2014/main" id="{E16D64D7-7778-4FE2-BF58-BABA4B8E3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8195" y="5202910"/>
              <a:ext cx="283933" cy="285933"/>
            </a:xfrm>
            <a:custGeom>
              <a:avLst/>
              <a:gdLst>
                <a:gd name="T0" fmla="*/ 57 w 71"/>
                <a:gd name="T1" fmla="*/ 7 h 71"/>
                <a:gd name="T2" fmla="*/ 49 w 71"/>
                <a:gd name="T3" fmla="*/ 3 h 71"/>
                <a:gd name="T4" fmla="*/ 49 w 71"/>
                <a:gd name="T5" fmla="*/ 3 h 71"/>
                <a:gd name="T6" fmla="*/ 40 w 71"/>
                <a:gd name="T7" fmla="*/ 0 h 71"/>
                <a:gd name="T8" fmla="*/ 35 w 71"/>
                <a:gd name="T9" fmla="*/ 0 h 71"/>
                <a:gd name="T10" fmla="*/ 27 w 71"/>
                <a:gd name="T11" fmla="*/ 1 h 71"/>
                <a:gd name="T12" fmla="*/ 18 w 71"/>
                <a:gd name="T13" fmla="*/ 4 h 71"/>
                <a:gd name="T14" fmla="*/ 0 w 71"/>
                <a:gd name="T15" fmla="*/ 36 h 71"/>
                <a:gd name="T16" fmla="*/ 35 w 71"/>
                <a:gd name="T17" fmla="*/ 71 h 71"/>
                <a:gd name="T18" fmla="*/ 40 w 71"/>
                <a:gd name="T19" fmla="*/ 71 h 71"/>
                <a:gd name="T20" fmla="*/ 50 w 71"/>
                <a:gd name="T21" fmla="*/ 68 h 71"/>
                <a:gd name="T22" fmla="*/ 71 w 71"/>
                <a:gd name="T23" fmla="*/ 36 h 71"/>
                <a:gd name="T24" fmla="*/ 71 w 71"/>
                <a:gd name="T25" fmla="*/ 29 h 71"/>
                <a:gd name="T26" fmla="*/ 68 w 71"/>
                <a:gd name="T27" fmla="*/ 21 h 71"/>
                <a:gd name="T28" fmla="*/ 57 w 71"/>
                <a:gd name="T29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57" y="7"/>
                  </a:moveTo>
                  <a:cubicBezTo>
                    <a:pt x="55" y="6"/>
                    <a:pt x="52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6" y="1"/>
                    <a:pt x="43" y="1"/>
                    <a:pt x="40" y="0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3" y="0"/>
                    <a:pt x="30" y="0"/>
                    <a:pt x="27" y="1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7" y="10"/>
                    <a:pt x="0" y="22"/>
                    <a:pt x="0" y="36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37" y="71"/>
                    <a:pt x="39" y="71"/>
                    <a:pt x="40" y="71"/>
                  </a:cubicBezTo>
                  <a:cubicBezTo>
                    <a:pt x="44" y="71"/>
                    <a:pt x="47" y="70"/>
                    <a:pt x="50" y="68"/>
                  </a:cubicBezTo>
                  <a:cubicBezTo>
                    <a:pt x="62" y="63"/>
                    <a:pt x="71" y="50"/>
                    <a:pt x="71" y="36"/>
                  </a:cubicBezTo>
                  <a:cubicBezTo>
                    <a:pt x="71" y="34"/>
                    <a:pt x="71" y="32"/>
                    <a:pt x="71" y="29"/>
                  </a:cubicBezTo>
                  <a:cubicBezTo>
                    <a:pt x="70" y="26"/>
                    <a:pt x="69" y="23"/>
                    <a:pt x="68" y="21"/>
                  </a:cubicBezTo>
                  <a:cubicBezTo>
                    <a:pt x="65" y="15"/>
                    <a:pt x="62" y="11"/>
                    <a:pt x="57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0" name="Freeform 469">
              <a:extLst>
                <a:ext uri="{FF2B5EF4-FFF2-40B4-BE49-F238E27FC236}">
                  <a16:creationId xmlns="" xmlns:a16="http://schemas.microsoft.com/office/drawing/2014/main" id="{633AADE7-32D6-4E8A-82BC-FE51EB4D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4172" y="5544828"/>
              <a:ext cx="283933" cy="283933"/>
            </a:xfrm>
            <a:custGeom>
              <a:avLst/>
              <a:gdLst>
                <a:gd name="T0" fmla="*/ 11 w 71"/>
                <a:gd name="T1" fmla="*/ 10 h 71"/>
                <a:gd name="T2" fmla="*/ 5 w 71"/>
                <a:gd name="T3" fmla="*/ 17 h 71"/>
                <a:gd name="T4" fmla="*/ 0 w 71"/>
                <a:gd name="T5" fmla="*/ 36 h 71"/>
                <a:gd name="T6" fmla="*/ 36 w 71"/>
                <a:gd name="T7" fmla="*/ 71 h 71"/>
                <a:gd name="T8" fmla="*/ 71 w 71"/>
                <a:gd name="T9" fmla="*/ 36 h 71"/>
                <a:gd name="T10" fmla="*/ 36 w 71"/>
                <a:gd name="T11" fmla="*/ 0 h 71"/>
                <a:gd name="T12" fmla="*/ 30 w 71"/>
                <a:gd name="T13" fmla="*/ 0 h 71"/>
                <a:gd name="T14" fmla="*/ 21 w 71"/>
                <a:gd name="T15" fmla="*/ 3 h 71"/>
                <a:gd name="T16" fmla="*/ 11 w 71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11" y="10"/>
                  </a:moveTo>
                  <a:cubicBezTo>
                    <a:pt x="9" y="12"/>
                    <a:pt x="7" y="14"/>
                    <a:pt x="5" y="17"/>
                  </a:cubicBezTo>
                  <a:cubicBezTo>
                    <a:pt x="2" y="23"/>
                    <a:pt x="0" y="29"/>
                    <a:pt x="0" y="36"/>
                  </a:cubicBezTo>
                  <a:cubicBezTo>
                    <a:pt x="0" y="55"/>
                    <a:pt x="16" y="71"/>
                    <a:pt x="36" y="71"/>
                  </a:cubicBezTo>
                  <a:cubicBezTo>
                    <a:pt x="55" y="71"/>
                    <a:pt x="71" y="55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ubicBezTo>
                    <a:pt x="34" y="0"/>
                    <a:pt x="32" y="0"/>
                    <a:pt x="30" y="0"/>
                  </a:cubicBezTo>
                  <a:cubicBezTo>
                    <a:pt x="27" y="1"/>
                    <a:pt x="24" y="2"/>
                    <a:pt x="21" y="3"/>
                  </a:cubicBezTo>
                  <a:cubicBezTo>
                    <a:pt x="17" y="5"/>
                    <a:pt x="14" y="7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1" name="Freeform 470">
              <a:extLst>
                <a:ext uri="{FF2B5EF4-FFF2-40B4-BE49-F238E27FC236}">
                  <a16:creationId xmlns="" xmlns:a16="http://schemas.microsoft.com/office/drawing/2014/main" id="{15B01DF5-86B0-4E3C-9BFB-2AB3828CC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5997" y="4934973"/>
              <a:ext cx="283933" cy="287932"/>
            </a:xfrm>
            <a:custGeom>
              <a:avLst/>
              <a:gdLst>
                <a:gd name="T0" fmla="*/ 35 w 71"/>
                <a:gd name="T1" fmla="*/ 0 h 72"/>
                <a:gd name="T2" fmla="*/ 28 w 71"/>
                <a:gd name="T3" fmla="*/ 1 h 72"/>
                <a:gd name="T4" fmla="*/ 17 w 71"/>
                <a:gd name="T5" fmla="*/ 5 h 72"/>
                <a:gd name="T6" fmla="*/ 2 w 71"/>
                <a:gd name="T7" fmla="*/ 23 h 72"/>
                <a:gd name="T8" fmla="*/ 0 w 71"/>
                <a:gd name="T9" fmla="*/ 32 h 72"/>
                <a:gd name="T10" fmla="*/ 0 w 71"/>
                <a:gd name="T11" fmla="*/ 36 h 72"/>
                <a:gd name="T12" fmla="*/ 0 w 71"/>
                <a:gd name="T13" fmla="*/ 41 h 72"/>
                <a:gd name="T14" fmla="*/ 3 w 71"/>
                <a:gd name="T15" fmla="*/ 52 h 72"/>
                <a:gd name="T16" fmla="*/ 35 w 71"/>
                <a:gd name="T17" fmla="*/ 72 h 72"/>
                <a:gd name="T18" fmla="*/ 71 w 71"/>
                <a:gd name="T19" fmla="*/ 36 h 72"/>
                <a:gd name="T20" fmla="*/ 50 w 71"/>
                <a:gd name="T21" fmla="*/ 4 h 72"/>
                <a:gd name="T22" fmla="*/ 41 w 71"/>
                <a:gd name="T23" fmla="*/ 1 h 72"/>
                <a:gd name="T24" fmla="*/ 35 w 71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2">
                  <a:moveTo>
                    <a:pt x="35" y="0"/>
                  </a:moveTo>
                  <a:cubicBezTo>
                    <a:pt x="33" y="0"/>
                    <a:pt x="30" y="1"/>
                    <a:pt x="28" y="1"/>
                  </a:cubicBezTo>
                  <a:cubicBezTo>
                    <a:pt x="24" y="2"/>
                    <a:pt x="20" y="3"/>
                    <a:pt x="17" y="5"/>
                  </a:cubicBezTo>
                  <a:cubicBezTo>
                    <a:pt x="10" y="9"/>
                    <a:pt x="5" y="16"/>
                    <a:pt x="2" y="23"/>
                  </a:cubicBezTo>
                  <a:cubicBezTo>
                    <a:pt x="1" y="26"/>
                    <a:pt x="0" y="29"/>
                    <a:pt x="0" y="32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38"/>
                    <a:pt x="0" y="39"/>
                    <a:pt x="0" y="41"/>
                  </a:cubicBezTo>
                  <a:cubicBezTo>
                    <a:pt x="0" y="45"/>
                    <a:pt x="2" y="48"/>
                    <a:pt x="3" y="52"/>
                  </a:cubicBezTo>
                  <a:cubicBezTo>
                    <a:pt x="9" y="64"/>
                    <a:pt x="21" y="72"/>
                    <a:pt x="35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22"/>
                    <a:pt x="63" y="9"/>
                    <a:pt x="50" y="4"/>
                  </a:cubicBezTo>
                  <a:cubicBezTo>
                    <a:pt x="48" y="2"/>
                    <a:pt x="44" y="1"/>
                    <a:pt x="41" y="1"/>
                  </a:cubicBezTo>
                  <a:cubicBezTo>
                    <a:pt x="39" y="1"/>
                    <a:pt x="37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2" name="Freeform 471">
              <a:extLst>
                <a:ext uri="{FF2B5EF4-FFF2-40B4-BE49-F238E27FC236}">
                  <a16:creationId xmlns="" xmlns:a16="http://schemas.microsoft.com/office/drawing/2014/main" id="{E3CD5A2E-0C97-49D0-BFD9-FB2D9EABA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6080" y="4101170"/>
              <a:ext cx="285933" cy="287932"/>
            </a:xfrm>
            <a:custGeom>
              <a:avLst/>
              <a:gdLst>
                <a:gd name="T0" fmla="*/ 0 w 71"/>
                <a:gd name="T1" fmla="*/ 36 h 72"/>
                <a:gd name="T2" fmla="*/ 1 w 71"/>
                <a:gd name="T3" fmla="*/ 46 h 72"/>
                <a:gd name="T4" fmla="*/ 6 w 71"/>
                <a:gd name="T5" fmla="*/ 56 h 72"/>
                <a:gd name="T6" fmla="*/ 17 w 71"/>
                <a:gd name="T7" fmla="*/ 67 h 72"/>
                <a:gd name="T8" fmla="*/ 26 w 71"/>
                <a:gd name="T9" fmla="*/ 71 h 72"/>
                <a:gd name="T10" fmla="*/ 36 w 71"/>
                <a:gd name="T11" fmla="*/ 72 h 72"/>
                <a:gd name="T12" fmla="*/ 44 w 71"/>
                <a:gd name="T13" fmla="*/ 71 h 72"/>
                <a:gd name="T14" fmla="*/ 53 w 71"/>
                <a:gd name="T15" fmla="*/ 67 h 72"/>
                <a:gd name="T16" fmla="*/ 71 w 71"/>
                <a:gd name="T17" fmla="*/ 38 h 72"/>
                <a:gd name="T18" fmla="*/ 71 w 71"/>
                <a:gd name="T19" fmla="*/ 36 h 72"/>
                <a:gd name="T20" fmla="*/ 71 w 71"/>
                <a:gd name="T21" fmla="*/ 28 h 72"/>
                <a:gd name="T22" fmla="*/ 36 w 71"/>
                <a:gd name="T23" fmla="*/ 0 h 72"/>
                <a:gd name="T24" fmla="*/ 4 w 71"/>
                <a:gd name="T25" fmla="*/ 20 h 72"/>
                <a:gd name="T26" fmla="*/ 1 w 71"/>
                <a:gd name="T27" fmla="*/ 29 h 72"/>
                <a:gd name="T28" fmla="*/ 0 w 71"/>
                <a:gd name="T29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0" y="36"/>
                  </a:moveTo>
                  <a:cubicBezTo>
                    <a:pt x="0" y="39"/>
                    <a:pt x="0" y="43"/>
                    <a:pt x="1" y="46"/>
                  </a:cubicBezTo>
                  <a:cubicBezTo>
                    <a:pt x="2" y="49"/>
                    <a:pt x="4" y="53"/>
                    <a:pt x="6" y="56"/>
                  </a:cubicBezTo>
                  <a:cubicBezTo>
                    <a:pt x="9" y="60"/>
                    <a:pt x="12" y="64"/>
                    <a:pt x="17" y="67"/>
                  </a:cubicBezTo>
                  <a:cubicBezTo>
                    <a:pt x="20" y="68"/>
                    <a:pt x="23" y="70"/>
                    <a:pt x="26" y="71"/>
                  </a:cubicBezTo>
                  <a:cubicBezTo>
                    <a:pt x="29" y="71"/>
                    <a:pt x="32" y="72"/>
                    <a:pt x="36" y="72"/>
                  </a:cubicBezTo>
                  <a:cubicBezTo>
                    <a:pt x="39" y="72"/>
                    <a:pt x="42" y="72"/>
                    <a:pt x="44" y="71"/>
                  </a:cubicBezTo>
                  <a:cubicBezTo>
                    <a:pt x="48" y="70"/>
                    <a:pt x="51" y="69"/>
                    <a:pt x="53" y="67"/>
                  </a:cubicBezTo>
                  <a:cubicBezTo>
                    <a:pt x="64" y="61"/>
                    <a:pt x="71" y="50"/>
                    <a:pt x="71" y="38"/>
                  </a:cubicBezTo>
                  <a:cubicBezTo>
                    <a:pt x="71" y="37"/>
                    <a:pt x="71" y="37"/>
                    <a:pt x="71" y="36"/>
                  </a:cubicBezTo>
                  <a:cubicBezTo>
                    <a:pt x="71" y="33"/>
                    <a:pt x="71" y="31"/>
                    <a:pt x="71" y="28"/>
                  </a:cubicBezTo>
                  <a:cubicBezTo>
                    <a:pt x="67" y="12"/>
                    <a:pt x="53" y="0"/>
                    <a:pt x="36" y="0"/>
                  </a:cubicBezTo>
                  <a:cubicBezTo>
                    <a:pt x="22" y="0"/>
                    <a:pt x="10" y="8"/>
                    <a:pt x="4" y="20"/>
                  </a:cubicBezTo>
                  <a:cubicBezTo>
                    <a:pt x="2" y="23"/>
                    <a:pt x="1" y="26"/>
                    <a:pt x="1" y="29"/>
                  </a:cubicBezTo>
                  <a:cubicBezTo>
                    <a:pt x="0" y="31"/>
                    <a:pt x="0" y="34"/>
                    <a:pt x="0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3" name="Freeform 472">
              <a:extLst>
                <a:ext uri="{FF2B5EF4-FFF2-40B4-BE49-F238E27FC236}">
                  <a16:creationId xmlns="" xmlns:a16="http://schemas.microsoft.com/office/drawing/2014/main" id="{D2A58D98-73D5-4B2F-A5F8-27F570F24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8091" y="3475318"/>
              <a:ext cx="289932" cy="287932"/>
            </a:xfrm>
            <a:custGeom>
              <a:avLst/>
              <a:gdLst>
                <a:gd name="T0" fmla="*/ 67 w 72"/>
                <a:gd name="T1" fmla="*/ 18 h 72"/>
                <a:gd name="T2" fmla="*/ 61 w 72"/>
                <a:gd name="T3" fmla="*/ 11 h 72"/>
                <a:gd name="T4" fmla="*/ 48 w 72"/>
                <a:gd name="T5" fmla="*/ 2 h 72"/>
                <a:gd name="T6" fmla="*/ 39 w 72"/>
                <a:gd name="T7" fmla="*/ 0 h 72"/>
                <a:gd name="T8" fmla="*/ 36 w 72"/>
                <a:gd name="T9" fmla="*/ 0 h 72"/>
                <a:gd name="T10" fmla="*/ 18 w 72"/>
                <a:gd name="T11" fmla="*/ 5 h 72"/>
                <a:gd name="T12" fmla="*/ 10 w 72"/>
                <a:gd name="T13" fmla="*/ 11 h 72"/>
                <a:gd name="T14" fmla="*/ 0 w 72"/>
                <a:gd name="T15" fmla="*/ 36 h 72"/>
                <a:gd name="T16" fmla="*/ 0 w 72"/>
                <a:gd name="T17" fmla="*/ 40 h 72"/>
                <a:gd name="T18" fmla="*/ 3 w 72"/>
                <a:gd name="T19" fmla="*/ 49 h 72"/>
                <a:gd name="T20" fmla="*/ 22 w 72"/>
                <a:gd name="T21" fmla="*/ 69 h 72"/>
                <a:gd name="T22" fmla="*/ 32 w 72"/>
                <a:gd name="T23" fmla="*/ 72 h 72"/>
                <a:gd name="T24" fmla="*/ 36 w 72"/>
                <a:gd name="T25" fmla="*/ 72 h 72"/>
                <a:gd name="T26" fmla="*/ 59 w 72"/>
                <a:gd name="T27" fmla="*/ 63 h 72"/>
                <a:gd name="T28" fmla="*/ 66 w 72"/>
                <a:gd name="T29" fmla="*/ 56 h 72"/>
                <a:gd name="T30" fmla="*/ 70 w 72"/>
                <a:gd name="T31" fmla="*/ 46 h 72"/>
                <a:gd name="T32" fmla="*/ 72 w 72"/>
                <a:gd name="T33" fmla="*/ 37 h 72"/>
                <a:gd name="T34" fmla="*/ 72 w 72"/>
                <a:gd name="T35" fmla="*/ 36 h 72"/>
                <a:gd name="T36" fmla="*/ 67 w 72"/>
                <a:gd name="T37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2">
                  <a:moveTo>
                    <a:pt x="67" y="18"/>
                  </a:moveTo>
                  <a:cubicBezTo>
                    <a:pt x="65" y="15"/>
                    <a:pt x="63" y="13"/>
                    <a:pt x="61" y="11"/>
                  </a:cubicBezTo>
                  <a:cubicBezTo>
                    <a:pt x="58" y="7"/>
                    <a:pt x="53" y="4"/>
                    <a:pt x="48" y="2"/>
                  </a:cubicBezTo>
                  <a:cubicBezTo>
                    <a:pt x="45" y="1"/>
                    <a:pt x="42" y="1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29" y="0"/>
                    <a:pt x="23" y="2"/>
                    <a:pt x="18" y="5"/>
                  </a:cubicBezTo>
                  <a:cubicBezTo>
                    <a:pt x="15" y="7"/>
                    <a:pt x="13" y="9"/>
                    <a:pt x="10" y="11"/>
                  </a:cubicBezTo>
                  <a:cubicBezTo>
                    <a:pt x="4" y="17"/>
                    <a:pt x="0" y="26"/>
                    <a:pt x="0" y="36"/>
                  </a:cubicBezTo>
                  <a:cubicBezTo>
                    <a:pt x="0" y="37"/>
                    <a:pt x="0" y="39"/>
                    <a:pt x="0" y="40"/>
                  </a:cubicBezTo>
                  <a:cubicBezTo>
                    <a:pt x="1" y="43"/>
                    <a:pt x="2" y="46"/>
                    <a:pt x="3" y="49"/>
                  </a:cubicBezTo>
                  <a:cubicBezTo>
                    <a:pt x="6" y="58"/>
                    <a:pt x="13" y="65"/>
                    <a:pt x="22" y="69"/>
                  </a:cubicBezTo>
                  <a:cubicBezTo>
                    <a:pt x="25" y="70"/>
                    <a:pt x="29" y="71"/>
                    <a:pt x="32" y="72"/>
                  </a:cubicBezTo>
                  <a:cubicBezTo>
                    <a:pt x="34" y="72"/>
                    <a:pt x="35" y="72"/>
                    <a:pt x="36" y="72"/>
                  </a:cubicBezTo>
                  <a:cubicBezTo>
                    <a:pt x="45" y="72"/>
                    <a:pt x="53" y="68"/>
                    <a:pt x="59" y="63"/>
                  </a:cubicBezTo>
                  <a:cubicBezTo>
                    <a:pt x="62" y="61"/>
                    <a:pt x="64" y="59"/>
                    <a:pt x="66" y="56"/>
                  </a:cubicBezTo>
                  <a:cubicBezTo>
                    <a:pt x="68" y="53"/>
                    <a:pt x="69" y="50"/>
                    <a:pt x="70" y="46"/>
                  </a:cubicBezTo>
                  <a:cubicBezTo>
                    <a:pt x="71" y="43"/>
                    <a:pt x="72" y="40"/>
                    <a:pt x="72" y="37"/>
                  </a:cubicBezTo>
                  <a:cubicBezTo>
                    <a:pt x="72" y="37"/>
                    <a:pt x="72" y="36"/>
                    <a:pt x="72" y="36"/>
                  </a:cubicBezTo>
                  <a:cubicBezTo>
                    <a:pt x="72" y="29"/>
                    <a:pt x="70" y="23"/>
                    <a:pt x="6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4" name="Freeform 473">
              <a:extLst>
                <a:ext uri="{FF2B5EF4-FFF2-40B4-BE49-F238E27FC236}">
                  <a16:creationId xmlns="" xmlns:a16="http://schemas.microsoft.com/office/drawing/2014/main" id="{83318F87-F943-40B3-9DF0-CC34DB1FC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3929" y="4049182"/>
              <a:ext cx="289932" cy="283933"/>
            </a:xfrm>
            <a:custGeom>
              <a:avLst/>
              <a:gdLst>
                <a:gd name="T0" fmla="*/ 58 w 72"/>
                <a:gd name="T1" fmla="*/ 7 h 71"/>
                <a:gd name="T2" fmla="*/ 44 w 72"/>
                <a:gd name="T3" fmla="*/ 1 h 71"/>
                <a:gd name="T4" fmla="*/ 36 w 72"/>
                <a:gd name="T5" fmla="*/ 0 h 71"/>
                <a:gd name="T6" fmla="*/ 34 w 72"/>
                <a:gd name="T7" fmla="*/ 0 h 71"/>
                <a:gd name="T8" fmla="*/ 12 w 72"/>
                <a:gd name="T9" fmla="*/ 9 h 71"/>
                <a:gd name="T10" fmla="*/ 6 w 72"/>
                <a:gd name="T11" fmla="*/ 17 h 71"/>
                <a:gd name="T12" fmla="*/ 0 w 72"/>
                <a:gd name="T13" fmla="*/ 34 h 71"/>
                <a:gd name="T14" fmla="*/ 0 w 72"/>
                <a:gd name="T15" fmla="*/ 36 h 71"/>
                <a:gd name="T16" fmla="*/ 1 w 72"/>
                <a:gd name="T17" fmla="*/ 43 h 71"/>
                <a:gd name="T18" fmla="*/ 21 w 72"/>
                <a:gd name="T19" fmla="*/ 68 h 71"/>
                <a:gd name="T20" fmla="*/ 29 w 72"/>
                <a:gd name="T21" fmla="*/ 71 h 71"/>
                <a:gd name="T22" fmla="*/ 36 w 72"/>
                <a:gd name="T23" fmla="*/ 71 h 71"/>
                <a:gd name="T24" fmla="*/ 72 w 72"/>
                <a:gd name="T25" fmla="*/ 36 h 71"/>
                <a:gd name="T26" fmla="*/ 64 w 72"/>
                <a:gd name="T27" fmla="*/ 14 h 71"/>
                <a:gd name="T28" fmla="*/ 58 w 72"/>
                <a:gd name="T29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1">
                  <a:moveTo>
                    <a:pt x="58" y="7"/>
                  </a:moveTo>
                  <a:cubicBezTo>
                    <a:pt x="54" y="4"/>
                    <a:pt x="49" y="2"/>
                    <a:pt x="44" y="1"/>
                  </a:cubicBezTo>
                  <a:cubicBezTo>
                    <a:pt x="41" y="0"/>
                    <a:pt x="39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26" y="0"/>
                    <a:pt x="18" y="4"/>
                    <a:pt x="12" y="9"/>
                  </a:cubicBezTo>
                  <a:cubicBezTo>
                    <a:pt x="9" y="11"/>
                    <a:pt x="7" y="14"/>
                    <a:pt x="6" y="17"/>
                  </a:cubicBezTo>
                  <a:cubicBezTo>
                    <a:pt x="3" y="22"/>
                    <a:pt x="1" y="27"/>
                    <a:pt x="0" y="34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3" y="54"/>
                    <a:pt x="11" y="63"/>
                    <a:pt x="21" y="68"/>
                  </a:cubicBezTo>
                  <a:cubicBezTo>
                    <a:pt x="23" y="69"/>
                    <a:pt x="26" y="70"/>
                    <a:pt x="29" y="71"/>
                  </a:cubicBezTo>
                  <a:cubicBezTo>
                    <a:pt x="32" y="71"/>
                    <a:pt x="34" y="71"/>
                    <a:pt x="36" y="71"/>
                  </a:cubicBezTo>
                  <a:cubicBezTo>
                    <a:pt x="56" y="71"/>
                    <a:pt x="72" y="55"/>
                    <a:pt x="72" y="36"/>
                  </a:cubicBezTo>
                  <a:cubicBezTo>
                    <a:pt x="72" y="27"/>
                    <a:pt x="69" y="20"/>
                    <a:pt x="64" y="14"/>
                  </a:cubicBezTo>
                  <a:cubicBezTo>
                    <a:pt x="62" y="11"/>
                    <a:pt x="60" y="9"/>
                    <a:pt x="5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5" name="Freeform 474">
              <a:extLst>
                <a:ext uri="{FF2B5EF4-FFF2-40B4-BE49-F238E27FC236}">
                  <a16:creationId xmlns="" xmlns:a16="http://schemas.microsoft.com/office/drawing/2014/main" id="{7A3FEC92-ED00-41FA-9B73-3D3D8D69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9828" y="3623283"/>
              <a:ext cx="287932" cy="283933"/>
            </a:xfrm>
            <a:custGeom>
              <a:avLst/>
              <a:gdLst>
                <a:gd name="T0" fmla="*/ 36 w 72"/>
                <a:gd name="T1" fmla="*/ 0 h 71"/>
                <a:gd name="T2" fmla="*/ 27 w 72"/>
                <a:gd name="T3" fmla="*/ 1 h 71"/>
                <a:gd name="T4" fmla="*/ 18 w 72"/>
                <a:gd name="T5" fmla="*/ 4 h 71"/>
                <a:gd name="T6" fmla="*/ 2 w 72"/>
                <a:gd name="T7" fmla="*/ 26 h 71"/>
                <a:gd name="T8" fmla="*/ 0 w 72"/>
                <a:gd name="T9" fmla="*/ 35 h 71"/>
                <a:gd name="T10" fmla="*/ 0 w 72"/>
                <a:gd name="T11" fmla="*/ 35 h 71"/>
                <a:gd name="T12" fmla="*/ 8 w 72"/>
                <a:gd name="T13" fmla="*/ 58 h 71"/>
                <a:gd name="T14" fmla="*/ 14 w 72"/>
                <a:gd name="T15" fmla="*/ 64 h 71"/>
                <a:gd name="T16" fmla="*/ 36 w 72"/>
                <a:gd name="T17" fmla="*/ 71 h 71"/>
                <a:gd name="T18" fmla="*/ 72 w 72"/>
                <a:gd name="T19" fmla="*/ 35 h 71"/>
                <a:gd name="T20" fmla="*/ 36 w 72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71">
                  <a:moveTo>
                    <a:pt x="36" y="0"/>
                  </a:moveTo>
                  <a:cubicBezTo>
                    <a:pt x="33" y="0"/>
                    <a:pt x="30" y="0"/>
                    <a:pt x="27" y="1"/>
                  </a:cubicBezTo>
                  <a:cubicBezTo>
                    <a:pt x="24" y="2"/>
                    <a:pt x="21" y="3"/>
                    <a:pt x="18" y="4"/>
                  </a:cubicBezTo>
                  <a:cubicBezTo>
                    <a:pt x="10" y="9"/>
                    <a:pt x="4" y="17"/>
                    <a:pt x="2" y="26"/>
                  </a:cubicBezTo>
                  <a:cubicBezTo>
                    <a:pt x="1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3" y="52"/>
                    <a:pt x="8" y="58"/>
                  </a:cubicBezTo>
                  <a:cubicBezTo>
                    <a:pt x="10" y="60"/>
                    <a:pt x="12" y="62"/>
                    <a:pt x="14" y="64"/>
                  </a:cubicBezTo>
                  <a:cubicBezTo>
                    <a:pt x="20" y="68"/>
                    <a:pt x="28" y="71"/>
                    <a:pt x="36" y="71"/>
                  </a:cubicBezTo>
                  <a:cubicBezTo>
                    <a:pt x="56" y="71"/>
                    <a:pt x="72" y="55"/>
                    <a:pt x="72" y="35"/>
                  </a:cubicBezTo>
                  <a:cubicBezTo>
                    <a:pt x="72" y="16"/>
                    <a:pt x="5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6" name="Freeform 475">
              <a:extLst>
                <a:ext uri="{FF2B5EF4-FFF2-40B4-BE49-F238E27FC236}">
                  <a16:creationId xmlns="" xmlns:a16="http://schemas.microsoft.com/office/drawing/2014/main" id="{3633E2A1-B973-4850-9B21-04CE7E341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9907" y="2853465"/>
              <a:ext cx="285933" cy="283933"/>
            </a:xfrm>
            <a:custGeom>
              <a:avLst/>
              <a:gdLst>
                <a:gd name="T0" fmla="*/ 1 w 71"/>
                <a:gd name="T1" fmla="*/ 24 h 71"/>
                <a:gd name="T2" fmla="*/ 0 w 71"/>
                <a:gd name="T3" fmla="*/ 34 h 71"/>
                <a:gd name="T4" fmla="*/ 0 w 71"/>
                <a:gd name="T5" fmla="*/ 35 h 71"/>
                <a:gd name="T6" fmla="*/ 5 w 71"/>
                <a:gd name="T7" fmla="*/ 54 h 71"/>
                <a:gd name="T8" fmla="*/ 11 w 71"/>
                <a:gd name="T9" fmla="*/ 61 h 71"/>
                <a:gd name="T10" fmla="*/ 28 w 71"/>
                <a:gd name="T11" fmla="*/ 70 h 71"/>
                <a:gd name="T12" fmla="*/ 35 w 71"/>
                <a:gd name="T13" fmla="*/ 71 h 71"/>
                <a:gd name="T14" fmla="*/ 38 w 71"/>
                <a:gd name="T15" fmla="*/ 71 h 71"/>
                <a:gd name="T16" fmla="*/ 45 w 71"/>
                <a:gd name="T17" fmla="*/ 70 h 71"/>
                <a:gd name="T18" fmla="*/ 54 w 71"/>
                <a:gd name="T19" fmla="*/ 66 h 71"/>
                <a:gd name="T20" fmla="*/ 71 w 71"/>
                <a:gd name="T21" fmla="*/ 35 h 71"/>
                <a:gd name="T22" fmla="*/ 35 w 71"/>
                <a:gd name="T23" fmla="*/ 0 h 71"/>
                <a:gd name="T24" fmla="*/ 19 w 71"/>
                <a:gd name="T25" fmla="*/ 3 h 71"/>
                <a:gd name="T26" fmla="*/ 12 w 71"/>
                <a:gd name="T27" fmla="*/ 9 h 71"/>
                <a:gd name="T28" fmla="*/ 1 w 71"/>
                <a:gd name="T29" fmla="*/ 2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1" y="24"/>
                  </a:moveTo>
                  <a:cubicBezTo>
                    <a:pt x="0" y="27"/>
                    <a:pt x="0" y="31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42"/>
                    <a:pt x="2" y="49"/>
                    <a:pt x="5" y="54"/>
                  </a:cubicBezTo>
                  <a:cubicBezTo>
                    <a:pt x="7" y="57"/>
                    <a:pt x="9" y="59"/>
                    <a:pt x="11" y="61"/>
                  </a:cubicBezTo>
                  <a:cubicBezTo>
                    <a:pt x="16" y="66"/>
                    <a:pt x="22" y="69"/>
                    <a:pt x="28" y="70"/>
                  </a:cubicBezTo>
                  <a:cubicBezTo>
                    <a:pt x="31" y="71"/>
                    <a:pt x="33" y="71"/>
                    <a:pt x="35" y="71"/>
                  </a:cubicBezTo>
                  <a:cubicBezTo>
                    <a:pt x="36" y="71"/>
                    <a:pt x="37" y="71"/>
                    <a:pt x="38" y="71"/>
                  </a:cubicBezTo>
                  <a:cubicBezTo>
                    <a:pt x="40" y="71"/>
                    <a:pt x="43" y="70"/>
                    <a:pt x="45" y="70"/>
                  </a:cubicBezTo>
                  <a:cubicBezTo>
                    <a:pt x="49" y="69"/>
                    <a:pt x="51" y="68"/>
                    <a:pt x="54" y="66"/>
                  </a:cubicBezTo>
                  <a:cubicBezTo>
                    <a:pt x="64" y="60"/>
                    <a:pt x="71" y="48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30" y="0"/>
                    <a:pt x="24" y="1"/>
                    <a:pt x="19" y="3"/>
                  </a:cubicBezTo>
                  <a:cubicBezTo>
                    <a:pt x="16" y="5"/>
                    <a:pt x="14" y="7"/>
                    <a:pt x="12" y="9"/>
                  </a:cubicBezTo>
                  <a:cubicBezTo>
                    <a:pt x="7" y="13"/>
                    <a:pt x="3" y="18"/>
                    <a:pt x="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7" name="Freeform 476">
              <a:extLst>
                <a:ext uri="{FF2B5EF4-FFF2-40B4-BE49-F238E27FC236}">
                  <a16:creationId xmlns="" xmlns:a16="http://schemas.microsoft.com/office/drawing/2014/main" id="{7D3E9C28-AB01-4086-9801-7AB30B786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021" y="2163628"/>
              <a:ext cx="287932" cy="283933"/>
            </a:xfrm>
            <a:custGeom>
              <a:avLst/>
              <a:gdLst>
                <a:gd name="T0" fmla="*/ 1 w 72"/>
                <a:gd name="T1" fmla="*/ 29 h 71"/>
                <a:gd name="T2" fmla="*/ 0 w 72"/>
                <a:gd name="T3" fmla="*/ 36 h 71"/>
                <a:gd name="T4" fmla="*/ 1 w 72"/>
                <a:gd name="T5" fmla="*/ 39 h 71"/>
                <a:gd name="T6" fmla="*/ 9 w 72"/>
                <a:gd name="T7" fmla="*/ 59 h 71"/>
                <a:gd name="T8" fmla="*/ 17 w 72"/>
                <a:gd name="T9" fmla="*/ 66 h 71"/>
                <a:gd name="T10" fmla="*/ 24 w 72"/>
                <a:gd name="T11" fmla="*/ 69 h 71"/>
                <a:gd name="T12" fmla="*/ 33 w 72"/>
                <a:gd name="T13" fmla="*/ 71 h 71"/>
                <a:gd name="T14" fmla="*/ 36 w 72"/>
                <a:gd name="T15" fmla="*/ 71 h 71"/>
                <a:gd name="T16" fmla="*/ 53 w 72"/>
                <a:gd name="T17" fmla="*/ 67 h 71"/>
                <a:gd name="T18" fmla="*/ 61 w 72"/>
                <a:gd name="T19" fmla="*/ 62 h 71"/>
                <a:gd name="T20" fmla="*/ 72 w 72"/>
                <a:gd name="T21" fmla="*/ 36 h 71"/>
                <a:gd name="T22" fmla="*/ 36 w 72"/>
                <a:gd name="T23" fmla="*/ 0 h 71"/>
                <a:gd name="T24" fmla="*/ 10 w 72"/>
                <a:gd name="T25" fmla="*/ 12 h 71"/>
                <a:gd name="T26" fmla="*/ 4 w 72"/>
                <a:gd name="T27" fmla="*/ 20 h 71"/>
                <a:gd name="T28" fmla="*/ 1 w 72"/>
                <a:gd name="T29" fmla="*/ 2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1">
                  <a:moveTo>
                    <a:pt x="1" y="29"/>
                  </a:moveTo>
                  <a:cubicBezTo>
                    <a:pt x="1" y="31"/>
                    <a:pt x="0" y="33"/>
                    <a:pt x="0" y="36"/>
                  </a:cubicBezTo>
                  <a:cubicBezTo>
                    <a:pt x="0" y="37"/>
                    <a:pt x="0" y="38"/>
                    <a:pt x="1" y="39"/>
                  </a:cubicBezTo>
                  <a:cubicBezTo>
                    <a:pt x="1" y="47"/>
                    <a:pt x="4" y="54"/>
                    <a:pt x="9" y="59"/>
                  </a:cubicBezTo>
                  <a:cubicBezTo>
                    <a:pt x="12" y="62"/>
                    <a:pt x="14" y="64"/>
                    <a:pt x="17" y="66"/>
                  </a:cubicBezTo>
                  <a:cubicBezTo>
                    <a:pt x="19" y="67"/>
                    <a:pt x="21" y="68"/>
                    <a:pt x="24" y="69"/>
                  </a:cubicBezTo>
                  <a:cubicBezTo>
                    <a:pt x="27" y="70"/>
                    <a:pt x="30" y="71"/>
                    <a:pt x="33" y="71"/>
                  </a:cubicBezTo>
                  <a:cubicBezTo>
                    <a:pt x="34" y="71"/>
                    <a:pt x="35" y="71"/>
                    <a:pt x="36" y="71"/>
                  </a:cubicBezTo>
                  <a:cubicBezTo>
                    <a:pt x="42" y="71"/>
                    <a:pt x="48" y="70"/>
                    <a:pt x="53" y="67"/>
                  </a:cubicBezTo>
                  <a:cubicBezTo>
                    <a:pt x="56" y="66"/>
                    <a:pt x="58" y="64"/>
                    <a:pt x="61" y="62"/>
                  </a:cubicBezTo>
                  <a:cubicBezTo>
                    <a:pt x="68" y="55"/>
                    <a:pt x="72" y="4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26" y="0"/>
                    <a:pt x="16" y="4"/>
                    <a:pt x="10" y="12"/>
                  </a:cubicBezTo>
                  <a:cubicBezTo>
                    <a:pt x="7" y="14"/>
                    <a:pt x="5" y="17"/>
                    <a:pt x="4" y="20"/>
                  </a:cubicBezTo>
                  <a:cubicBezTo>
                    <a:pt x="3" y="23"/>
                    <a:pt x="2" y="26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8" name="Freeform 477">
              <a:extLst>
                <a:ext uri="{FF2B5EF4-FFF2-40B4-BE49-F238E27FC236}">
                  <a16:creationId xmlns="" xmlns:a16="http://schemas.microsoft.com/office/drawing/2014/main" id="{B173947B-53F7-4AF7-8F3F-91FD557DC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6184" y="1721732"/>
              <a:ext cx="283933" cy="289932"/>
            </a:xfrm>
            <a:custGeom>
              <a:avLst/>
              <a:gdLst>
                <a:gd name="T0" fmla="*/ 0 w 71"/>
                <a:gd name="T1" fmla="*/ 38 h 72"/>
                <a:gd name="T2" fmla="*/ 6 w 71"/>
                <a:gd name="T3" fmla="*/ 57 h 72"/>
                <a:gd name="T4" fmla="*/ 13 w 71"/>
                <a:gd name="T5" fmla="*/ 64 h 72"/>
                <a:gd name="T6" fmla="*/ 20 w 71"/>
                <a:gd name="T7" fmla="*/ 69 h 72"/>
                <a:gd name="T8" fmla="*/ 29 w 71"/>
                <a:gd name="T9" fmla="*/ 71 h 72"/>
                <a:gd name="T10" fmla="*/ 35 w 71"/>
                <a:gd name="T11" fmla="*/ 72 h 72"/>
                <a:gd name="T12" fmla="*/ 63 w 71"/>
                <a:gd name="T13" fmla="*/ 59 h 72"/>
                <a:gd name="T14" fmla="*/ 68 w 71"/>
                <a:gd name="T15" fmla="*/ 51 h 72"/>
                <a:gd name="T16" fmla="*/ 71 w 71"/>
                <a:gd name="T17" fmla="*/ 36 h 72"/>
                <a:gd name="T18" fmla="*/ 35 w 71"/>
                <a:gd name="T19" fmla="*/ 0 h 72"/>
                <a:gd name="T20" fmla="*/ 1 w 71"/>
                <a:gd name="T21" fmla="*/ 28 h 72"/>
                <a:gd name="T22" fmla="*/ 0 w 71"/>
                <a:gd name="T23" fmla="*/ 36 h 72"/>
                <a:gd name="T24" fmla="*/ 0 w 71"/>
                <a:gd name="T2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2">
                  <a:moveTo>
                    <a:pt x="0" y="38"/>
                  </a:moveTo>
                  <a:cubicBezTo>
                    <a:pt x="0" y="45"/>
                    <a:pt x="2" y="51"/>
                    <a:pt x="6" y="57"/>
                  </a:cubicBezTo>
                  <a:cubicBezTo>
                    <a:pt x="8" y="59"/>
                    <a:pt x="10" y="62"/>
                    <a:pt x="13" y="64"/>
                  </a:cubicBezTo>
                  <a:cubicBezTo>
                    <a:pt x="15" y="66"/>
                    <a:pt x="17" y="67"/>
                    <a:pt x="20" y="69"/>
                  </a:cubicBezTo>
                  <a:cubicBezTo>
                    <a:pt x="23" y="70"/>
                    <a:pt x="26" y="71"/>
                    <a:pt x="29" y="71"/>
                  </a:cubicBezTo>
                  <a:cubicBezTo>
                    <a:pt x="31" y="72"/>
                    <a:pt x="33" y="72"/>
                    <a:pt x="35" y="72"/>
                  </a:cubicBezTo>
                  <a:cubicBezTo>
                    <a:pt x="46" y="72"/>
                    <a:pt x="56" y="67"/>
                    <a:pt x="63" y="59"/>
                  </a:cubicBezTo>
                  <a:cubicBezTo>
                    <a:pt x="65" y="57"/>
                    <a:pt x="66" y="54"/>
                    <a:pt x="68" y="51"/>
                  </a:cubicBezTo>
                  <a:cubicBezTo>
                    <a:pt x="70" y="47"/>
                    <a:pt x="71" y="42"/>
                    <a:pt x="71" y="36"/>
                  </a:cubicBezTo>
                  <a:cubicBezTo>
                    <a:pt x="71" y="16"/>
                    <a:pt x="55" y="0"/>
                    <a:pt x="35" y="0"/>
                  </a:cubicBezTo>
                  <a:cubicBezTo>
                    <a:pt x="19" y="0"/>
                    <a:pt x="4" y="12"/>
                    <a:pt x="1" y="28"/>
                  </a:cubicBezTo>
                  <a:cubicBezTo>
                    <a:pt x="0" y="30"/>
                    <a:pt x="0" y="33"/>
                    <a:pt x="0" y="36"/>
                  </a:cubicBezTo>
                  <a:cubicBezTo>
                    <a:pt x="0" y="37"/>
                    <a:pt x="0" y="37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499" name="Freeform 478">
              <a:extLst>
                <a:ext uri="{FF2B5EF4-FFF2-40B4-BE49-F238E27FC236}">
                  <a16:creationId xmlns="" xmlns:a16="http://schemas.microsoft.com/office/drawing/2014/main" id="{CDEC7B13-A222-43B7-8748-07C2D8070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4243" y="2591527"/>
              <a:ext cx="287932" cy="285933"/>
            </a:xfrm>
            <a:custGeom>
              <a:avLst/>
              <a:gdLst>
                <a:gd name="T0" fmla="*/ 50 w 72"/>
                <a:gd name="T1" fmla="*/ 2 h 71"/>
                <a:gd name="T2" fmla="*/ 41 w 72"/>
                <a:gd name="T3" fmla="*/ 0 h 71"/>
                <a:gd name="T4" fmla="*/ 36 w 72"/>
                <a:gd name="T5" fmla="*/ 0 h 71"/>
                <a:gd name="T6" fmla="*/ 14 w 72"/>
                <a:gd name="T7" fmla="*/ 7 h 71"/>
                <a:gd name="T8" fmla="*/ 8 w 72"/>
                <a:gd name="T9" fmla="*/ 14 h 71"/>
                <a:gd name="T10" fmla="*/ 0 w 72"/>
                <a:gd name="T11" fmla="*/ 35 h 71"/>
                <a:gd name="T12" fmla="*/ 0 w 72"/>
                <a:gd name="T13" fmla="*/ 39 h 71"/>
                <a:gd name="T14" fmla="*/ 2 w 72"/>
                <a:gd name="T15" fmla="*/ 48 h 71"/>
                <a:gd name="T16" fmla="*/ 5 w 72"/>
                <a:gd name="T17" fmla="*/ 54 h 71"/>
                <a:gd name="T18" fmla="*/ 12 w 72"/>
                <a:gd name="T19" fmla="*/ 62 h 71"/>
                <a:gd name="T20" fmla="*/ 28 w 72"/>
                <a:gd name="T21" fmla="*/ 70 h 71"/>
                <a:gd name="T22" fmla="*/ 36 w 72"/>
                <a:gd name="T23" fmla="*/ 71 h 71"/>
                <a:gd name="T24" fmla="*/ 39 w 72"/>
                <a:gd name="T25" fmla="*/ 71 h 71"/>
                <a:gd name="T26" fmla="*/ 51 w 72"/>
                <a:gd name="T27" fmla="*/ 68 h 71"/>
                <a:gd name="T28" fmla="*/ 60 w 72"/>
                <a:gd name="T29" fmla="*/ 62 h 71"/>
                <a:gd name="T30" fmla="*/ 70 w 72"/>
                <a:gd name="T31" fmla="*/ 47 h 71"/>
                <a:gd name="T32" fmla="*/ 72 w 72"/>
                <a:gd name="T33" fmla="*/ 38 h 71"/>
                <a:gd name="T34" fmla="*/ 72 w 72"/>
                <a:gd name="T35" fmla="*/ 35 h 71"/>
                <a:gd name="T36" fmla="*/ 50 w 72"/>
                <a:gd name="T37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1">
                  <a:moveTo>
                    <a:pt x="50" y="2"/>
                  </a:moveTo>
                  <a:cubicBezTo>
                    <a:pt x="47" y="1"/>
                    <a:pt x="44" y="0"/>
                    <a:pt x="41" y="0"/>
                  </a:cubicBezTo>
                  <a:cubicBezTo>
                    <a:pt x="39" y="0"/>
                    <a:pt x="38" y="0"/>
                    <a:pt x="36" y="0"/>
                  </a:cubicBezTo>
                  <a:cubicBezTo>
                    <a:pt x="28" y="0"/>
                    <a:pt x="20" y="2"/>
                    <a:pt x="14" y="7"/>
                  </a:cubicBezTo>
                  <a:cubicBezTo>
                    <a:pt x="12" y="9"/>
                    <a:pt x="10" y="11"/>
                    <a:pt x="8" y="14"/>
                  </a:cubicBezTo>
                  <a:cubicBezTo>
                    <a:pt x="3" y="20"/>
                    <a:pt x="0" y="27"/>
                    <a:pt x="0" y="35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1" y="42"/>
                    <a:pt x="1" y="45"/>
                    <a:pt x="2" y="48"/>
                  </a:cubicBezTo>
                  <a:cubicBezTo>
                    <a:pt x="3" y="50"/>
                    <a:pt x="4" y="52"/>
                    <a:pt x="5" y="54"/>
                  </a:cubicBezTo>
                  <a:cubicBezTo>
                    <a:pt x="7" y="57"/>
                    <a:pt x="9" y="59"/>
                    <a:pt x="12" y="62"/>
                  </a:cubicBezTo>
                  <a:cubicBezTo>
                    <a:pt x="16" y="66"/>
                    <a:pt x="22" y="69"/>
                    <a:pt x="28" y="70"/>
                  </a:cubicBezTo>
                  <a:cubicBezTo>
                    <a:pt x="31" y="71"/>
                    <a:pt x="33" y="71"/>
                    <a:pt x="36" y="71"/>
                  </a:cubicBezTo>
                  <a:cubicBezTo>
                    <a:pt x="37" y="71"/>
                    <a:pt x="38" y="71"/>
                    <a:pt x="39" y="71"/>
                  </a:cubicBezTo>
                  <a:cubicBezTo>
                    <a:pt x="43" y="71"/>
                    <a:pt x="47" y="70"/>
                    <a:pt x="51" y="68"/>
                  </a:cubicBezTo>
                  <a:cubicBezTo>
                    <a:pt x="54" y="66"/>
                    <a:pt x="57" y="64"/>
                    <a:pt x="60" y="62"/>
                  </a:cubicBezTo>
                  <a:cubicBezTo>
                    <a:pt x="64" y="58"/>
                    <a:pt x="68" y="53"/>
                    <a:pt x="70" y="47"/>
                  </a:cubicBezTo>
                  <a:cubicBezTo>
                    <a:pt x="71" y="44"/>
                    <a:pt x="71" y="41"/>
                    <a:pt x="72" y="38"/>
                  </a:cubicBezTo>
                  <a:cubicBezTo>
                    <a:pt x="72" y="37"/>
                    <a:pt x="72" y="36"/>
                    <a:pt x="72" y="35"/>
                  </a:cubicBezTo>
                  <a:cubicBezTo>
                    <a:pt x="72" y="21"/>
                    <a:pt x="63" y="8"/>
                    <a:pt x="5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500" name="Freeform 479">
              <a:extLst>
                <a:ext uri="{FF2B5EF4-FFF2-40B4-BE49-F238E27FC236}">
                  <a16:creationId xmlns="" xmlns:a16="http://schemas.microsoft.com/office/drawing/2014/main" id="{E784CFFE-249B-43F2-A192-97E30A29F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4776" y="2019662"/>
              <a:ext cx="283933" cy="287932"/>
            </a:xfrm>
            <a:custGeom>
              <a:avLst/>
              <a:gdLst>
                <a:gd name="T0" fmla="*/ 15 w 71"/>
                <a:gd name="T1" fmla="*/ 65 h 72"/>
                <a:gd name="T2" fmla="*/ 26 w 71"/>
                <a:gd name="T3" fmla="*/ 70 h 72"/>
                <a:gd name="T4" fmla="*/ 35 w 71"/>
                <a:gd name="T5" fmla="*/ 72 h 72"/>
                <a:gd name="T6" fmla="*/ 37 w 71"/>
                <a:gd name="T7" fmla="*/ 72 h 72"/>
                <a:gd name="T8" fmla="*/ 71 w 71"/>
                <a:gd name="T9" fmla="*/ 41 h 72"/>
                <a:gd name="T10" fmla="*/ 71 w 71"/>
                <a:gd name="T11" fmla="*/ 36 h 72"/>
                <a:gd name="T12" fmla="*/ 71 w 71"/>
                <a:gd name="T13" fmla="*/ 31 h 72"/>
                <a:gd name="T14" fmla="*/ 71 w 71"/>
                <a:gd name="T15" fmla="*/ 29 h 72"/>
                <a:gd name="T16" fmla="*/ 67 w 71"/>
                <a:gd name="T17" fmla="*/ 18 h 72"/>
                <a:gd name="T18" fmla="*/ 35 w 71"/>
                <a:gd name="T19" fmla="*/ 0 h 72"/>
                <a:gd name="T20" fmla="*/ 0 w 71"/>
                <a:gd name="T21" fmla="*/ 36 h 72"/>
                <a:gd name="T22" fmla="*/ 8 w 71"/>
                <a:gd name="T23" fmla="*/ 58 h 72"/>
                <a:gd name="T24" fmla="*/ 15 w 71"/>
                <a:gd name="T25" fmla="*/ 6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2">
                  <a:moveTo>
                    <a:pt x="15" y="65"/>
                  </a:moveTo>
                  <a:cubicBezTo>
                    <a:pt x="18" y="67"/>
                    <a:pt x="22" y="69"/>
                    <a:pt x="26" y="70"/>
                  </a:cubicBezTo>
                  <a:cubicBezTo>
                    <a:pt x="29" y="71"/>
                    <a:pt x="32" y="72"/>
                    <a:pt x="35" y="72"/>
                  </a:cubicBezTo>
                  <a:cubicBezTo>
                    <a:pt x="36" y="72"/>
                    <a:pt x="37" y="72"/>
                    <a:pt x="37" y="72"/>
                  </a:cubicBezTo>
                  <a:cubicBezTo>
                    <a:pt x="54" y="71"/>
                    <a:pt x="68" y="58"/>
                    <a:pt x="71" y="41"/>
                  </a:cubicBezTo>
                  <a:cubicBezTo>
                    <a:pt x="71" y="40"/>
                    <a:pt x="71" y="38"/>
                    <a:pt x="71" y="36"/>
                  </a:cubicBezTo>
                  <a:cubicBezTo>
                    <a:pt x="71" y="34"/>
                    <a:pt x="71" y="33"/>
                    <a:pt x="71" y="31"/>
                  </a:cubicBezTo>
                  <a:cubicBezTo>
                    <a:pt x="71" y="31"/>
                    <a:pt x="71" y="30"/>
                    <a:pt x="71" y="29"/>
                  </a:cubicBezTo>
                  <a:cubicBezTo>
                    <a:pt x="70" y="25"/>
                    <a:pt x="69" y="22"/>
                    <a:pt x="67" y="18"/>
                  </a:cubicBezTo>
                  <a:cubicBezTo>
                    <a:pt x="61" y="8"/>
                    <a:pt x="49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4"/>
                    <a:pt x="3" y="52"/>
                    <a:pt x="8" y="58"/>
                  </a:cubicBezTo>
                  <a:cubicBezTo>
                    <a:pt x="10" y="61"/>
                    <a:pt x="12" y="63"/>
                    <a:pt x="1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501" name="Freeform 480">
              <a:extLst>
                <a:ext uri="{FF2B5EF4-FFF2-40B4-BE49-F238E27FC236}">
                  <a16:creationId xmlns="" xmlns:a16="http://schemas.microsoft.com/office/drawing/2014/main" id="{6B14E2B9-2ECB-4304-A641-D25655FC8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457" y="1629754"/>
              <a:ext cx="287932" cy="287932"/>
            </a:xfrm>
            <a:custGeom>
              <a:avLst/>
              <a:gdLst>
                <a:gd name="T0" fmla="*/ 11 w 72"/>
                <a:gd name="T1" fmla="*/ 61 h 72"/>
                <a:gd name="T2" fmla="*/ 18 w 72"/>
                <a:gd name="T3" fmla="*/ 67 h 72"/>
                <a:gd name="T4" fmla="*/ 36 w 72"/>
                <a:gd name="T5" fmla="*/ 72 h 72"/>
                <a:gd name="T6" fmla="*/ 58 w 72"/>
                <a:gd name="T7" fmla="*/ 65 h 72"/>
                <a:gd name="T8" fmla="*/ 64 w 72"/>
                <a:gd name="T9" fmla="*/ 58 h 72"/>
                <a:gd name="T10" fmla="*/ 71 w 72"/>
                <a:gd name="T11" fmla="*/ 43 h 72"/>
                <a:gd name="T12" fmla="*/ 72 w 72"/>
                <a:gd name="T13" fmla="*/ 36 h 72"/>
                <a:gd name="T14" fmla="*/ 72 w 72"/>
                <a:gd name="T15" fmla="*/ 33 h 72"/>
                <a:gd name="T16" fmla="*/ 36 w 72"/>
                <a:gd name="T17" fmla="*/ 0 h 72"/>
                <a:gd name="T18" fmla="*/ 0 w 72"/>
                <a:gd name="T19" fmla="*/ 36 h 72"/>
                <a:gd name="T20" fmla="*/ 1 w 72"/>
                <a:gd name="T21" fmla="*/ 41 h 72"/>
                <a:gd name="T22" fmla="*/ 3 w 72"/>
                <a:gd name="T23" fmla="*/ 50 h 72"/>
                <a:gd name="T24" fmla="*/ 11 w 72"/>
                <a:gd name="T25" fmla="*/ 6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11" y="61"/>
                  </a:moveTo>
                  <a:cubicBezTo>
                    <a:pt x="13" y="63"/>
                    <a:pt x="15" y="65"/>
                    <a:pt x="18" y="67"/>
                  </a:cubicBezTo>
                  <a:cubicBezTo>
                    <a:pt x="23" y="70"/>
                    <a:pt x="30" y="72"/>
                    <a:pt x="36" y="72"/>
                  </a:cubicBezTo>
                  <a:cubicBezTo>
                    <a:pt x="44" y="72"/>
                    <a:pt x="52" y="69"/>
                    <a:pt x="58" y="65"/>
                  </a:cubicBezTo>
                  <a:cubicBezTo>
                    <a:pt x="60" y="63"/>
                    <a:pt x="62" y="61"/>
                    <a:pt x="64" y="58"/>
                  </a:cubicBezTo>
                  <a:cubicBezTo>
                    <a:pt x="68" y="54"/>
                    <a:pt x="70" y="49"/>
                    <a:pt x="71" y="43"/>
                  </a:cubicBezTo>
                  <a:cubicBezTo>
                    <a:pt x="72" y="41"/>
                    <a:pt x="72" y="38"/>
                    <a:pt x="72" y="36"/>
                  </a:cubicBezTo>
                  <a:cubicBezTo>
                    <a:pt x="72" y="35"/>
                    <a:pt x="72" y="34"/>
                    <a:pt x="72" y="33"/>
                  </a:cubicBezTo>
                  <a:cubicBezTo>
                    <a:pt x="70" y="15"/>
                    <a:pt x="55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38"/>
                    <a:pt x="1" y="39"/>
                    <a:pt x="1" y="41"/>
                  </a:cubicBezTo>
                  <a:cubicBezTo>
                    <a:pt x="1" y="44"/>
                    <a:pt x="2" y="47"/>
                    <a:pt x="3" y="50"/>
                  </a:cubicBezTo>
                  <a:cubicBezTo>
                    <a:pt x="5" y="54"/>
                    <a:pt x="7" y="58"/>
                    <a:pt x="1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828618">
                <a:buClr>
                  <a:srgbClr val="000000"/>
                </a:buClr>
              </a:pPr>
              <a:endParaRPr lang="en-US" sz="30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</p:grpSp>
      <p:sp>
        <p:nvSpPr>
          <p:cNvPr id="507" name="TextBox 506">
            <a:extLst>
              <a:ext uri="{FF2B5EF4-FFF2-40B4-BE49-F238E27FC236}">
                <a16:creationId xmlns="" xmlns:a16="http://schemas.microsoft.com/office/drawing/2014/main" id="{3D7F94FC-3A0C-4C2A-BF33-6BF03E29C928}"/>
              </a:ext>
            </a:extLst>
          </p:cNvPr>
          <p:cNvSpPr txBox="1"/>
          <p:nvPr/>
        </p:nvSpPr>
        <p:spPr>
          <a:xfrm>
            <a:off x="2376444" y="4611334"/>
            <a:ext cx="6553200" cy="1415756"/>
          </a:xfrm>
          <a:prstGeom prst="rect">
            <a:avLst/>
          </a:prstGeom>
          <a:noFill/>
        </p:spPr>
        <p:txBody>
          <a:bodyPr wrap="square" lIns="182862" tIns="91432" rIns="182862" bIns="91432" rtlCol="0">
            <a:spAutoFit/>
          </a:bodyPr>
          <a:lstStyle/>
          <a:p>
            <a:pPr defTabSz="1828618">
              <a:buClr>
                <a:srgbClr val="000000"/>
              </a:buClr>
            </a:pPr>
            <a:r>
              <a:rPr lang="en-US" sz="3200" b="1" kern="0" dirty="0">
                <a:solidFill>
                  <a:srgbClr val="434343"/>
                </a:solidFill>
                <a:ea typeface="Fira Sans Extra Condensed"/>
                <a:cs typeface="Fira Sans Extra Condensed"/>
                <a:sym typeface="Arial"/>
              </a:rPr>
              <a:t>Neural Network Layers</a:t>
            </a:r>
          </a:p>
          <a:p>
            <a:pPr defTabSz="1828618">
              <a:buClr>
                <a:srgbClr val="000000"/>
              </a:buClr>
            </a:pP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Cambria" panose="02040503050406030204" pitchFamily="18" charset="0"/>
                <a:cs typeface="Farsi Simple Outline" pitchFamily="2" charset="-78"/>
                <a:sym typeface="Arial"/>
              </a:rPr>
              <a:t>ANNs are made up of node layers, including input, output, and one or more hidden layers</a:t>
            </a:r>
            <a:endParaRPr lang="en-IN" sz="2400" kern="0" dirty="0">
              <a:solidFill>
                <a:schemeClr val="tx1">
                  <a:lumMod val="75000"/>
                  <a:lumOff val="25000"/>
                </a:schemeClr>
              </a:solidFill>
              <a:ea typeface="Cambria" panose="02040503050406030204" pitchFamily="18" charset="0"/>
              <a:cs typeface="Farsi Simple Outline" pitchFamily="2" charset="-78"/>
              <a:sym typeface="Arial"/>
            </a:endParaRPr>
          </a:p>
        </p:txBody>
      </p:sp>
      <p:sp>
        <p:nvSpPr>
          <p:cNvPr id="509" name="Oval 508">
            <a:extLst>
              <a:ext uri="{FF2B5EF4-FFF2-40B4-BE49-F238E27FC236}">
                <a16:creationId xmlns="" xmlns:a16="http://schemas.microsoft.com/office/drawing/2014/main" id="{4E00C6B5-869A-4F4E-BBDB-F634EC64E199}"/>
              </a:ext>
            </a:extLst>
          </p:cNvPr>
          <p:cNvSpPr/>
          <p:nvPr/>
        </p:nvSpPr>
        <p:spPr>
          <a:xfrm>
            <a:off x="10793793" y="9071440"/>
            <a:ext cx="6951150" cy="471032"/>
          </a:xfrm>
          <a:prstGeom prst="ellipse">
            <a:avLst/>
          </a:prstGeom>
          <a:solidFill>
            <a:schemeClr val="tx1">
              <a:lumMod val="85000"/>
              <a:lumOff val="1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2" rIns="182862" bIns="91432" rtlCol="0" anchor="ctr"/>
          <a:lstStyle/>
          <a:p>
            <a:pPr algn="ctr" defTabSz="1828618">
              <a:buClr>
                <a:srgbClr val="000000"/>
              </a:buClr>
            </a:pPr>
            <a:endParaRPr lang="en-US" sz="3000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6383" y="1041236"/>
            <a:ext cx="8794679" cy="1015647"/>
          </a:xfrm>
          <a:prstGeom prst="rect">
            <a:avLst/>
          </a:prstGeom>
        </p:spPr>
        <p:txBody>
          <a:bodyPr wrap="none" lIns="182862" tIns="91432" rIns="182862" bIns="91432">
            <a:spAutoFit/>
          </a:bodyPr>
          <a:lstStyle/>
          <a:p>
            <a:pPr algn="ctr"/>
            <a:r>
              <a:rPr lang="en-US" sz="5400" b="1" u="sng" kern="0" dirty="0">
                <a:solidFill>
                  <a:srgbClr val="000000"/>
                </a:solidFill>
                <a:cs typeface="Fira Sans Extra Condensed" charset="0"/>
              </a:rPr>
              <a:t>Artificial</a:t>
            </a:r>
            <a:r>
              <a:rPr lang="en-US" sz="5400" b="1" u="sng" kern="0" dirty="0">
                <a:solidFill>
                  <a:srgbClr val="000000"/>
                </a:solidFill>
                <a:cs typeface="Farsi Simple Bold" pitchFamily="2" charset="-78"/>
              </a:rPr>
              <a:t> Neural Networks</a:t>
            </a:r>
          </a:p>
        </p:txBody>
      </p:sp>
      <p:sp>
        <p:nvSpPr>
          <p:cNvPr id="73" name="مستطيل 72"/>
          <p:cNvSpPr/>
          <p:nvPr/>
        </p:nvSpPr>
        <p:spPr>
          <a:xfrm>
            <a:off x="2438927" y="2952834"/>
            <a:ext cx="6924666" cy="1415756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618"/>
            <a:r>
              <a:rPr lang="en-US" sz="3200" b="1" kern="0" dirty="0">
                <a:solidFill>
                  <a:srgbClr val="1642C5"/>
                </a:solidFill>
                <a:latin typeface="+mn-lt"/>
                <a:ea typeface="Fira Sans Extra Condensed"/>
                <a:cs typeface="Fira Sans Extra Condensed"/>
              </a:rPr>
              <a:t>Definition</a:t>
            </a:r>
            <a:r>
              <a:rPr lang="en-US" sz="3200" b="1" kern="0" dirty="0">
                <a:solidFill>
                  <a:srgbClr val="2A8BFD"/>
                </a:solidFill>
                <a:latin typeface="+mn-lt"/>
              </a:rPr>
              <a:t> </a:t>
            </a:r>
            <a:r>
              <a:rPr lang="en-US" sz="3200" b="1" kern="0" dirty="0">
                <a:solidFill>
                  <a:srgbClr val="1642C5"/>
                </a:solidFill>
                <a:latin typeface="+mn-lt"/>
                <a:ea typeface="Fira Sans Extra Condensed"/>
                <a:cs typeface="Fira Sans Extra Condensed"/>
              </a:rPr>
              <a:t>ANNs</a:t>
            </a:r>
          </a:p>
          <a:p>
            <a:pPr defTabSz="1828618"/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ANNs are computational systems modeled after the neural structure of the human brain</a:t>
            </a:r>
            <a:r>
              <a:rPr lang="en-US" sz="2400" kern="0" dirty="0"/>
              <a:t>.</a:t>
            </a:r>
          </a:p>
        </p:txBody>
      </p:sp>
      <p:sp>
        <p:nvSpPr>
          <p:cNvPr id="74" name="مستطيل 73"/>
          <p:cNvSpPr/>
          <p:nvPr/>
        </p:nvSpPr>
        <p:spPr>
          <a:xfrm>
            <a:off x="2507997" y="6134499"/>
            <a:ext cx="4751918" cy="1046424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618"/>
            <a:r>
              <a:rPr lang="en-US" sz="3200" b="1" kern="0" dirty="0">
                <a:solidFill>
                  <a:srgbClr val="2A8BFD"/>
                </a:solidFill>
                <a:latin typeface="+mn-lt"/>
                <a:ea typeface="Fira Sans Extra Condensed"/>
                <a:cs typeface="Fira Sans Extra Condensed"/>
              </a:rPr>
              <a:t>Node</a:t>
            </a:r>
            <a:r>
              <a:rPr lang="en-US" sz="3200" b="1" kern="0" dirty="0">
                <a:solidFill>
                  <a:srgbClr val="888888"/>
                </a:solidFill>
                <a:latin typeface="+mn-lt"/>
                <a:ea typeface="Cambria" panose="02040503050406030204" pitchFamily="18" charset="0"/>
                <a:cs typeface="Arial" pitchFamily="34" charset="0"/>
              </a:rPr>
              <a:t> </a:t>
            </a:r>
            <a:r>
              <a:rPr lang="en-US" sz="3200" b="1" kern="0" dirty="0">
                <a:solidFill>
                  <a:srgbClr val="2A8BFD"/>
                </a:solidFill>
                <a:latin typeface="+mn-lt"/>
                <a:ea typeface="Fira Sans Extra Condensed"/>
                <a:cs typeface="Fira Sans Extra Condensed"/>
              </a:rPr>
              <a:t>Connections</a:t>
            </a:r>
            <a:endParaRPr lang="ar-SA" sz="3200" b="1" kern="0" dirty="0">
              <a:solidFill>
                <a:srgbClr val="2A8BFD"/>
              </a:solidFill>
              <a:latin typeface="+mn-lt"/>
              <a:ea typeface="Fira Sans Extra Condensed"/>
              <a:cs typeface="Fira Sans Extra Condensed"/>
            </a:endParaRPr>
          </a:p>
          <a:p>
            <a:pPr defTabSz="1828618"/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Weights, bias</a:t>
            </a:r>
          </a:p>
        </p:txBody>
      </p:sp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72" b="90000" l="1680" r="972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34" y="8443858"/>
            <a:ext cx="1752600" cy="146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Google Shape;796;p29"/>
          <p:cNvSpPr/>
          <p:nvPr/>
        </p:nvSpPr>
        <p:spPr>
          <a:xfrm>
            <a:off x="1978215" y="3178626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2400">
              <a:solidFill>
                <a:schemeClr val="dk1"/>
              </a:solidFill>
            </a:endParaRPr>
          </a:p>
        </p:txBody>
      </p:sp>
      <p:sp>
        <p:nvSpPr>
          <p:cNvPr id="79" name="Google Shape;806;p29"/>
          <p:cNvSpPr/>
          <p:nvPr/>
        </p:nvSpPr>
        <p:spPr>
          <a:xfrm>
            <a:off x="2033904" y="3240986"/>
            <a:ext cx="202500" cy="202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endParaRPr sz="2400" b="1" kern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</a:endParaRPr>
          </a:p>
        </p:txBody>
      </p:sp>
      <p:sp>
        <p:nvSpPr>
          <p:cNvPr id="80" name="Google Shape;796;p29"/>
          <p:cNvSpPr/>
          <p:nvPr/>
        </p:nvSpPr>
        <p:spPr>
          <a:xfrm>
            <a:off x="2033949" y="4711670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2400">
              <a:solidFill>
                <a:schemeClr val="dk1"/>
              </a:solidFill>
            </a:endParaRPr>
          </a:p>
        </p:txBody>
      </p:sp>
      <p:sp>
        <p:nvSpPr>
          <p:cNvPr id="81" name="Google Shape;806;p29"/>
          <p:cNvSpPr/>
          <p:nvPr/>
        </p:nvSpPr>
        <p:spPr>
          <a:xfrm>
            <a:off x="2089634" y="4774032"/>
            <a:ext cx="202500" cy="202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2400"/>
          </a:p>
        </p:txBody>
      </p:sp>
      <p:sp>
        <p:nvSpPr>
          <p:cNvPr id="82" name="Google Shape;796;p29"/>
          <p:cNvSpPr/>
          <p:nvPr/>
        </p:nvSpPr>
        <p:spPr>
          <a:xfrm>
            <a:off x="2180715" y="6252264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sz="2400">
              <a:solidFill>
                <a:schemeClr val="dk1"/>
              </a:solidFill>
            </a:endParaRPr>
          </a:p>
        </p:txBody>
      </p:sp>
      <p:sp>
        <p:nvSpPr>
          <p:cNvPr id="83" name="Google Shape;806;p29"/>
          <p:cNvSpPr/>
          <p:nvPr/>
        </p:nvSpPr>
        <p:spPr>
          <a:xfrm>
            <a:off x="2236404" y="6314626"/>
            <a:ext cx="202500" cy="202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>
              <a:buClr>
                <a:srgbClr val="000000"/>
              </a:buClr>
              <a:buSzPts val="1100"/>
            </a:pPr>
            <a:endParaRPr sz="2400" b="1" kern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1687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" grpId="0"/>
      <p:bldP spid="509" grpId="0" animBg="1"/>
      <p:bldP spid="73" grpId="0"/>
      <p:bldP spid="74" grpId="0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صورة 7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77" y="2171700"/>
            <a:ext cx="13639800" cy="76962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457722" y="481818"/>
            <a:ext cx="11353800" cy="1846662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/>
          <a:p>
            <a:pPr algn="ctr"/>
            <a:r>
              <a:rPr lang="en-GB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Mathematical</a:t>
            </a:r>
            <a:r>
              <a:rPr lang="en-GB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 Foundations of </a:t>
            </a:r>
          </a:p>
          <a:p>
            <a:pPr algn="ctr"/>
            <a:r>
              <a:rPr lang="en-US" sz="5400" b="1" u="sng" dirty="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</a:rPr>
              <a:t>Artificial 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157649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90;p48">
            <a:extLst>
              <a:ext uri="{FF2B5EF4-FFF2-40B4-BE49-F238E27FC236}">
                <a16:creationId xmlns="" xmlns:a16="http://schemas.microsoft.com/office/drawing/2014/main" id="{E8B8949E-1331-ED0E-16D9-9895DF5DD6B6}"/>
              </a:ext>
            </a:extLst>
          </p:cNvPr>
          <p:cNvSpPr txBox="1">
            <a:spLocks/>
          </p:cNvSpPr>
          <p:nvPr/>
        </p:nvSpPr>
        <p:spPr>
          <a:xfrm>
            <a:off x="11887200" y="1627626"/>
            <a:ext cx="3283800" cy="1752600"/>
          </a:xfrm>
          <a:prstGeom prst="rect">
            <a:avLst/>
          </a:prstGeom>
        </p:spPr>
        <p:txBody>
          <a:bodyPr spcFirstLastPara="1" wrap="square" lIns="182832" tIns="182832" rIns="182832" bIns="18283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828618"/>
            <a:r>
              <a:rPr lang="en" sz="10200" b="1" kern="0" dirty="0">
                <a:solidFill>
                  <a:srgbClr val="155FE5"/>
                </a:solidFill>
                <a:latin typeface="Fira Sans Extra Condensed"/>
                <a:sym typeface="Fira Sans Extra Condensed"/>
              </a:rPr>
              <a:t>02</a:t>
            </a:r>
          </a:p>
        </p:txBody>
      </p:sp>
      <p:sp>
        <p:nvSpPr>
          <p:cNvPr id="4" name="Google Shape;1438;p48">
            <a:extLst>
              <a:ext uri="{FF2B5EF4-FFF2-40B4-BE49-F238E27FC236}">
                <a16:creationId xmlns="" xmlns:a16="http://schemas.microsoft.com/office/drawing/2014/main" id="{25757FCF-FB74-5E0B-EBAA-8A7C7EF614F4}"/>
              </a:ext>
            </a:extLst>
          </p:cNvPr>
          <p:cNvSpPr txBox="1">
            <a:spLocks/>
          </p:cNvSpPr>
          <p:nvPr/>
        </p:nvSpPr>
        <p:spPr>
          <a:xfrm>
            <a:off x="9086400" y="3380224"/>
            <a:ext cx="8885400" cy="3526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32" tIns="182832" rIns="182832" bIns="182832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defTabSz="1828618">
              <a:buClr>
                <a:srgbClr val="000000"/>
              </a:buClr>
            </a:pPr>
            <a:r>
              <a:rPr lang="en-GB" sz="9000" dirty="0"/>
              <a:t>Data</a:t>
            </a:r>
            <a:r>
              <a:rPr lang="en-GB" sz="9000" kern="0" dirty="0">
                <a:solidFill>
                  <a:srgbClr val="000000"/>
                </a:solidFill>
              </a:rPr>
              <a:t> </a:t>
            </a:r>
            <a:r>
              <a:rPr lang="en-GB" sz="9000" dirty="0"/>
              <a:t>collection </a:t>
            </a:r>
          </a:p>
          <a:p>
            <a:pPr defTabSz="1828618">
              <a:buClr>
                <a:srgbClr val="000000"/>
              </a:buClr>
            </a:pPr>
            <a:r>
              <a:rPr lang="en-GB" sz="9000" dirty="0"/>
              <a:t>and processing</a:t>
            </a:r>
          </a:p>
        </p:txBody>
      </p:sp>
      <p:pic>
        <p:nvPicPr>
          <p:cNvPr id="3074" name="Picture 2" descr="This may contain: a magnifying glass and some folders on a white background with blue cloud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51" y="2857504"/>
            <a:ext cx="8747922" cy="674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5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usiness 2023 Annual Report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1642C5"/>
      </a:accent1>
      <a:accent2>
        <a:srgbClr val="155FE5"/>
      </a:accent2>
      <a:accent3>
        <a:srgbClr val="2A8BFD"/>
      </a:accent3>
      <a:accent4>
        <a:srgbClr val="434343"/>
      </a:accent4>
      <a:accent5>
        <a:srgbClr val="888888"/>
      </a:accent5>
      <a:accent6>
        <a:srgbClr val="CCCCC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usiness 2023 Annual Report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1642C5"/>
      </a:accent1>
      <a:accent2>
        <a:srgbClr val="155FE5"/>
      </a:accent2>
      <a:accent3>
        <a:srgbClr val="2A8BFD"/>
      </a:accent3>
      <a:accent4>
        <a:srgbClr val="434343"/>
      </a:accent4>
      <a:accent5>
        <a:srgbClr val="888888"/>
      </a:accent5>
      <a:accent6>
        <a:srgbClr val="CCCCC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usiness 2023 Annual Report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1642C5"/>
      </a:accent1>
      <a:accent2>
        <a:srgbClr val="155FE5"/>
      </a:accent2>
      <a:accent3>
        <a:srgbClr val="2A8BFD"/>
      </a:accent3>
      <a:accent4>
        <a:srgbClr val="434343"/>
      </a:accent4>
      <a:accent5>
        <a:srgbClr val="888888"/>
      </a:accent5>
      <a:accent6>
        <a:srgbClr val="CCCCC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Business 2023 Annual Report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1642C5"/>
      </a:accent1>
      <a:accent2>
        <a:srgbClr val="155FE5"/>
      </a:accent2>
      <a:accent3>
        <a:srgbClr val="2A8BFD"/>
      </a:accent3>
      <a:accent4>
        <a:srgbClr val="434343"/>
      </a:accent4>
      <a:accent5>
        <a:srgbClr val="888888"/>
      </a:accent5>
      <a:accent6>
        <a:srgbClr val="CCCCC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Business 2023 Annual Report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1642C5"/>
      </a:accent1>
      <a:accent2>
        <a:srgbClr val="155FE5"/>
      </a:accent2>
      <a:accent3>
        <a:srgbClr val="2A8BFD"/>
      </a:accent3>
      <a:accent4>
        <a:srgbClr val="434343"/>
      </a:accent4>
      <a:accent5>
        <a:srgbClr val="888888"/>
      </a:accent5>
      <a:accent6>
        <a:srgbClr val="CCCCC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1335</Words>
  <Application>Microsoft Office PowerPoint</Application>
  <PresentationFormat>مخصص</PresentationFormat>
  <Paragraphs>721</Paragraphs>
  <Slides>48</Slides>
  <Notes>18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21</vt:i4>
      </vt:variant>
      <vt:variant>
        <vt:lpstr>نسق</vt:lpstr>
      </vt:variant>
      <vt:variant>
        <vt:i4>7</vt:i4>
      </vt:variant>
      <vt:variant>
        <vt:lpstr>عناوين الشرائح</vt:lpstr>
      </vt:variant>
      <vt:variant>
        <vt:i4>48</vt:i4>
      </vt:variant>
    </vt:vector>
  </HeadingPairs>
  <TitlesOfParts>
    <vt:vector size="76" baseType="lpstr">
      <vt:lpstr>Arial</vt:lpstr>
      <vt:lpstr>Lora Bold Italics</vt:lpstr>
      <vt:lpstr>Arial Narrow</vt:lpstr>
      <vt:lpstr>Calibri</vt:lpstr>
      <vt:lpstr>Economica</vt:lpstr>
      <vt:lpstr>Bebas Neue</vt:lpstr>
      <vt:lpstr>Wingdings</vt:lpstr>
      <vt:lpstr>Montserrat Bold</vt:lpstr>
      <vt:lpstr>Aileron</vt:lpstr>
      <vt:lpstr>Fira Sans Extra Condensed</vt:lpstr>
      <vt:lpstr>Times New Roman</vt:lpstr>
      <vt:lpstr>Eras Bold ITC</vt:lpstr>
      <vt:lpstr>Open Sans</vt:lpstr>
      <vt:lpstr>Farsi Simple Outline</vt:lpstr>
      <vt:lpstr>Cambria</vt:lpstr>
      <vt:lpstr>Archivo Black</vt:lpstr>
      <vt:lpstr>Farsi Simple Bold</vt:lpstr>
      <vt:lpstr>Roboto</vt:lpstr>
      <vt:lpstr>Calibri Light</vt:lpstr>
      <vt:lpstr>Fira Sans Extra Condensed SemiBold</vt:lpstr>
      <vt:lpstr>Verdana</vt:lpstr>
      <vt:lpstr>نسق Office</vt:lpstr>
      <vt:lpstr>Business 2023 Annual Report Infographics by Slidesgo</vt:lpstr>
      <vt:lpstr>Office Theme</vt:lpstr>
      <vt:lpstr>2_Business 2023 Annual Report Infographics by Slidesgo</vt:lpstr>
      <vt:lpstr>3_Business 2023 Annual Report Infographics by Slidesgo</vt:lpstr>
      <vt:lpstr>4_Business 2023 Annual Report Infographics by Slidesgo</vt:lpstr>
      <vt:lpstr>5_Business 2023 Annual Report Infographics by Slidesgo</vt:lpstr>
      <vt:lpstr>عرض تقديمي في PowerPoint</vt:lpstr>
      <vt:lpstr>Table of Contents</vt:lpstr>
      <vt:lpstr>Introduction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Statistical Process Control analysis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Comparison of MLP models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Comparison of RBF models</vt:lpstr>
      <vt:lpstr>Comparison of Optimal MLP and RBF Models</vt:lpstr>
      <vt:lpstr>Importance analysis for ANN1</vt:lpstr>
      <vt:lpstr>عرض تقديمي في PowerPoint</vt:lpstr>
      <vt:lpstr>Conclusion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Modern Artificial Intelligence Presentation</dc:title>
  <dc:creator>msys</dc:creator>
  <cp:lastModifiedBy>msys</cp:lastModifiedBy>
  <cp:revision>212</cp:revision>
  <dcterms:created xsi:type="dcterms:W3CDTF">2006-08-16T00:00:00Z</dcterms:created>
  <dcterms:modified xsi:type="dcterms:W3CDTF">2025-02-03T06:21:58Z</dcterms:modified>
  <dc:identifier>DAGdbKBxWtY</dc:identifier>
</cp:coreProperties>
</file>