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0" r:id="rId3"/>
    <p:sldId id="256" r:id="rId4"/>
    <p:sldId id="276" r:id="rId5"/>
    <p:sldId id="275" r:id="rId6"/>
    <p:sldId id="257" r:id="rId7"/>
    <p:sldId id="258" r:id="rId8"/>
    <p:sldId id="264" r:id="rId9"/>
    <p:sldId id="259" r:id="rId10"/>
    <p:sldId id="260" r:id="rId11"/>
    <p:sldId id="261" r:id="rId12"/>
    <p:sldId id="262" r:id="rId13"/>
    <p:sldId id="263" r:id="rId14"/>
    <p:sldId id="265" r:id="rId15"/>
    <p:sldId id="277" r:id="rId16"/>
    <p:sldId id="266" r:id="rId17"/>
    <p:sldId id="267" r:id="rId18"/>
    <p:sldId id="268" r:id="rId19"/>
    <p:sldId id="27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1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5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5454D-DAB1-44DA-848C-7CEDEECD28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5B3DD5-7597-4C05-A4F1-0343A7FDC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79DA16-026D-43E3-A5CA-4DBBDAFF9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CF3B-44D4-44C0-826D-6B35CFD57344}" type="datetimeFigureOut">
              <a:rPr lang="en-US" smtClean="0"/>
              <a:t>26-Dec-19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F68FEE-09FD-4AAF-9B06-32A6D4B1C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27533B-35D7-49C7-ABB5-AA7582D19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23175-6E18-4C73-B7DF-C4020944D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25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5EADB-D5B8-4A19-B343-25617AC7B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748F30-C5BF-4FF8-9DAB-06E4BFAE33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779C85-3BE5-4210-8A40-9E498249D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CF3B-44D4-44C0-826D-6B35CFD57344}" type="datetimeFigureOut">
              <a:rPr lang="en-US" smtClean="0"/>
              <a:t>26-Dec-19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09F2C-FDF3-46AA-8ACA-5DBB4DD78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7ADADF-D347-429F-BF19-06A78010F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23175-6E18-4C73-B7DF-C4020944D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808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90EA82-5D23-427E-A4BB-AA892A74C3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0A73F1-7BD8-4CCD-87E2-BD99541B26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9C4F49-020E-4B88-827A-56A07FCAB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CF3B-44D4-44C0-826D-6B35CFD57344}" type="datetimeFigureOut">
              <a:rPr lang="en-US" smtClean="0"/>
              <a:t>26-Dec-19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B7AEA6-242E-4ED3-A36E-B1DC535BD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BE92A5-F356-4B3F-BA28-C642552C2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23175-6E18-4C73-B7DF-C4020944D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455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CA22B-0045-41C1-825D-A2A2DA392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8FD60-C3F6-426F-ADE1-404D5222D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E23575-8EC2-4B17-ACF7-75C6EDF70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CF3B-44D4-44C0-826D-6B35CFD57344}" type="datetimeFigureOut">
              <a:rPr lang="en-US" smtClean="0"/>
              <a:t>26-Dec-19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77FB47-6DD9-4739-8B33-E4A0D5AEC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A0CDBD-D271-44E0-986D-1A39B70D7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23175-6E18-4C73-B7DF-C4020944D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547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F2B18E-76DD-453D-A4C9-62BDD7F48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251365-9079-44E5-899A-8F6E53AC84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701653-761E-4422-AF34-B47131890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CF3B-44D4-44C0-826D-6B35CFD57344}" type="datetimeFigureOut">
              <a:rPr lang="en-US" smtClean="0"/>
              <a:t>26-Dec-19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638BDC-2334-4C13-AAB4-56AEDBEDB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C3506C-7C57-4D5D-BF81-6DB323942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23175-6E18-4C73-B7DF-C4020944D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910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D41C8-EE07-42CC-B4B8-362FB5AEE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092046-34B6-4D18-A5F1-023949D4A3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65E59E-63E7-4A65-AB83-C683B0650B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2D95BA-9D7A-42A9-A89D-FE213F756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CF3B-44D4-44C0-826D-6B35CFD57344}" type="datetimeFigureOut">
              <a:rPr lang="en-US" smtClean="0"/>
              <a:t>26-Dec-19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6CDA56-16BB-4965-B63B-3E4524700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49C41B-2A40-42A8-80A2-87E4295E1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23175-6E18-4C73-B7DF-C4020944D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818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37ADD-8DE1-41F7-A0E0-7F9EAF731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F4067A-EFB8-4EE6-9459-36DC20D5FA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9E351E-D526-495C-9325-77CFD9A9C4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A4AB2F-DCE8-4DFC-BDC6-B4A34206BC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8DB8F4-119D-47C3-A74F-9FCD0F5F40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D75D31-E93D-42A0-B4EA-0B563DD85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CF3B-44D4-44C0-826D-6B35CFD57344}" type="datetimeFigureOut">
              <a:rPr lang="en-US" smtClean="0"/>
              <a:t>26-Dec-19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AE60A5-9220-467E-9694-0AEBA1550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7BE523-B96B-4F25-9B79-C9433F903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23175-6E18-4C73-B7DF-C4020944D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64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6170E-23AF-46E2-BF2A-86F9819DF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75D1E4-656A-492B-8FE2-5B4276E11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CF3B-44D4-44C0-826D-6B35CFD57344}" type="datetimeFigureOut">
              <a:rPr lang="en-US" smtClean="0"/>
              <a:t>26-Dec-19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517D66-2D03-4EE5-91F5-2EC87BEA9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D64107-15F1-4CD0-ACDF-8293E128C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23175-6E18-4C73-B7DF-C4020944D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328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FFBB28-92CE-47A6-A6F0-8966BD5B6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CF3B-44D4-44C0-826D-6B35CFD57344}" type="datetimeFigureOut">
              <a:rPr lang="en-US" smtClean="0"/>
              <a:t>26-Dec-19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5EA42A-75B0-48DC-8DBB-2E8F234FC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C6E000-CF14-48FD-9101-5F6949F90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23175-6E18-4C73-B7DF-C4020944D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657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7ED06-CCA3-49DF-8A49-E1EE5C624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D00C06-ACE1-484E-AFF0-06A113C4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C5F7DF-9C0A-4B64-92ED-5524A9DC66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872D6D-6F20-4567-B0E5-F72169B65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CF3B-44D4-44C0-826D-6B35CFD57344}" type="datetimeFigureOut">
              <a:rPr lang="en-US" smtClean="0"/>
              <a:t>26-Dec-19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719E43-FA0D-4B1A-9125-4F6F2520C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DEAD6F-FAE0-4090-AB81-04E631440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23175-6E18-4C73-B7DF-C4020944D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263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73D33-0ABD-4EB1-8A56-BA921C54D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E2201B-8D58-400E-AC2F-FCB37DAFD0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B7FD03-91A3-48AE-AF09-A8D6221436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BB631C-C472-4F55-96A8-5E31C992F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CF3B-44D4-44C0-826D-6B35CFD57344}" type="datetimeFigureOut">
              <a:rPr lang="en-US" smtClean="0"/>
              <a:t>26-Dec-19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A881F3-4DF8-4B02-958D-91C28EE4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725871-0E9F-4B4B-A711-0AA526D5B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23175-6E18-4C73-B7DF-C4020944D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282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F73F2A-F2F4-4723-AE57-D0AF09FD3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51DE52-8E71-410E-B77B-5F0A7312E4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321B31-414E-4D9A-B359-E1704A42B0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DCF3B-44D4-44C0-826D-6B35CFD57344}" type="datetimeFigureOut">
              <a:rPr lang="en-US" smtClean="0"/>
              <a:t>26-Dec-19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357A1-E183-46B3-83D0-947FF50338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9A9DCF-E9D4-4A89-B3D6-B8BBC00709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23175-6E18-4C73-B7DF-C4020944D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537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C7FD8-EC9F-4800-AC80-E522F2390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5287"/>
            <a:ext cx="10515600" cy="6506818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2400" b="1" dirty="0"/>
            </a:br>
            <a:br>
              <a:rPr lang="en-US" sz="2400" b="1" dirty="0"/>
            </a:br>
            <a:br>
              <a:rPr lang="en-US" sz="2400" b="1" dirty="0"/>
            </a:br>
            <a:br>
              <a:rPr lang="en-US" sz="2400" b="1" dirty="0"/>
            </a:br>
            <a:br>
              <a:rPr lang="en-US" sz="2400" b="1" dirty="0"/>
            </a:br>
            <a:br>
              <a:rPr lang="en-US" sz="2400" b="1" dirty="0"/>
            </a:br>
            <a:br>
              <a:rPr lang="en-US" sz="2400" b="1" dirty="0"/>
            </a:br>
            <a:br>
              <a:rPr lang="en-US" sz="2400" b="1" dirty="0"/>
            </a:br>
            <a:r>
              <a:rPr lang="en-US" sz="2200" b="1" dirty="0"/>
              <a:t>An-Najah National University</a:t>
            </a:r>
            <a:br>
              <a:rPr lang="en-US" sz="2200" dirty="0"/>
            </a:br>
            <a:r>
              <a:rPr lang="en-US" sz="2200" b="1" dirty="0"/>
              <a:t>Faculty of Engineering &amp; Information Technology</a:t>
            </a:r>
            <a:br>
              <a:rPr lang="en-US" sz="2200" b="1" dirty="0"/>
            </a:br>
            <a:r>
              <a:rPr lang="en-US" sz="2200" b="1" dirty="0"/>
              <a:t>Mechanical Engineering Department</a:t>
            </a:r>
            <a:br>
              <a:rPr lang="en-US" sz="2200" b="1" dirty="0"/>
            </a:br>
            <a:r>
              <a:rPr lang="en-US" sz="2200" b="1" dirty="0"/>
              <a:t>Graduation Project II</a:t>
            </a:r>
            <a:br>
              <a:rPr lang="en-US" sz="2200" b="1" dirty="0"/>
            </a:br>
            <a:br>
              <a:rPr lang="en-US" sz="2400" b="1" dirty="0"/>
            </a:br>
            <a:r>
              <a:rPr lang="en-US" sz="3600" b="1" dirty="0"/>
              <a:t> Preliminary Design of Low Speed Wind Tunnel</a:t>
            </a:r>
            <a:br>
              <a:rPr lang="ar-JO" sz="2800" b="1" dirty="0"/>
            </a:br>
            <a:br>
              <a:rPr lang="en-US" sz="2400" dirty="0"/>
            </a:br>
            <a:r>
              <a:rPr lang="en-US" sz="2200" dirty="0"/>
              <a:t>Prepared By:</a:t>
            </a:r>
            <a:br>
              <a:rPr lang="en-US" sz="2700" dirty="0"/>
            </a:br>
            <a:r>
              <a:rPr lang="en-US" sz="2400" b="1" dirty="0"/>
              <a:t>Maher Na'eem Abu-Khadra.</a:t>
            </a:r>
            <a:br>
              <a:rPr lang="en-US" sz="2400" dirty="0"/>
            </a:br>
            <a:r>
              <a:rPr lang="en-US" sz="2400" b="1" dirty="0"/>
              <a:t>Fawzi Sad­iq Abu-</a:t>
            </a:r>
            <a:r>
              <a:rPr lang="en-US" sz="2400" b="1" dirty="0" err="1"/>
              <a:t>farha</a:t>
            </a:r>
            <a:r>
              <a:rPr lang="en-US" sz="2400" b="1" dirty="0"/>
              <a:t>.</a:t>
            </a:r>
            <a:br>
              <a:rPr lang="en-US" sz="2700" dirty="0"/>
            </a:br>
            <a:r>
              <a:rPr lang="en-US" sz="2200" dirty="0"/>
              <a:t>Supervisor:</a:t>
            </a:r>
            <a:br>
              <a:rPr lang="en-US" sz="2700" dirty="0"/>
            </a:br>
            <a:r>
              <a:rPr lang="en-US" sz="2400" b="1" dirty="0"/>
              <a:t>Eng.Luqman Herzallah.</a:t>
            </a:r>
            <a:br>
              <a:rPr lang="en-US" sz="2700" dirty="0"/>
            </a:br>
            <a:endParaRPr lang="en-US" sz="27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67E91DA-1579-4204-A2D8-D68FA42F60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25287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3494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09273-C7D2-41AA-8EE4-A952414F1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Uniform flow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8DD198-CECD-4335-81AB-6AC917F43C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Out from fan.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Settling chamber.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19B6D7-39CB-4910-B2DD-84C4070E25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1215" y="1415305"/>
            <a:ext cx="4894323" cy="402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2469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8BEE3-340C-4958-AC6B-0B5378D73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Uniform flow: Honeycomb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3474-6D1A-4DBB-A2DA-2742180EA7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Aim.</a:t>
            </a:r>
          </a:p>
          <a:p>
            <a:endParaRPr lang="en-US" dirty="0"/>
          </a:p>
          <a:p>
            <a:r>
              <a:rPr lang="en-US" dirty="0"/>
              <a:t>Pressure losses.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519595-2C44-425E-AED4-8D838B1637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1687" y="1325218"/>
            <a:ext cx="5642114" cy="485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953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372AC7C-C255-49E8-98B1-8ACD94E6FD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9707" y="1368486"/>
            <a:ext cx="5265615" cy="52656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47A351F-4F33-4EB4-8ED0-F910CD54D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Uniform flow: Screens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6331D-3DD2-42FF-BB65-6B5F79D005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Aim.</a:t>
            </a:r>
          </a:p>
          <a:p>
            <a:endParaRPr lang="en-US" dirty="0"/>
          </a:p>
          <a:p>
            <a:r>
              <a:rPr lang="en-US" dirty="0"/>
              <a:t>Types.</a:t>
            </a:r>
          </a:p>
        </p:txBody>
      </p:sp>
    </p:spTree>
    <p:extLst>
      <p:ext uri="{BB962C8B-B14F-4D97-AF65-F5344CB8AC3E}">
        <p14:creationId xmlns:p14="http://schemas.microsoft.com/office/powerpoint/2010/main" val="157916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44885-E56F-4F8E-834A-E12279E7C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Uniform flow: Nozzle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5218FF-2D42-4402-A005-B7CAA6E51B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Aim.</a:t>
            </a:r>
          </a:p>
          <a:p>
            <a:endParaRPr lang="en-US" dirty="0"/>
          </a:p>
          <a:p>
            <a:r>
              <a:rPr lang="en-US" dirty="0"/>
              <a:t>Description.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C4860A-1BB7-4A65-82CF-1BFD37B196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052" y="1519376"/>
            <a:ext cx="5155096" cy="435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3793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58AC6-FD80-4B6C-8BEA-9590B6D20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Fan selection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E87D28-587A-4369-89C1-80F180D5B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Aim.</a:t>
            </a:r>
          </a:p>
          <a:p>
            <a:endParaRPr lang="en-US" dirty="0"/>
          </a:p>
          <a:p>
            <a:r>
              <a:rPr lang="en-US" dirty="0"/>
              <a:t>Pressure drop.</a:t>
            </a:r>
          </a:p>
          <a:p>
            <a:endParaRPr lang="en-US" dirty="0"/>
          </a:p>
          <a:p>
            <a:r>
              <a:rPr lang="en-US" dirty="0"/>
              <a:t>Selection.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174191-C323-47B6-BF14-C5015DB668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547" y="1417154"/>
            <a:ext cx="4598504" cy="402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4635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1BEE2-F19D-4770-8296-097024AC2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Fan selection </a:t>
            </a:r>
            <a:r>
              <a:rPr lang="en-US" dirty="0"/>
              <a:t>: </a:t>
            </a:r>
            <a:r>
              <a:rPr lang="en-US" b="1" dirty="0"/>
              <a:t>Characteristic curve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A83557-55A2-4A88-9587-B05371AF86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0519" y="1643015"/>
            <a:ext cx="6548681" cy="4849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5344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41945-8D5B-4A11-97E9-05B688A97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Efficiency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46AF8B-9578-445B-B739-7924E5274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Energy ratio.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7467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056C5-739B-44FB-8222-7E4B1B3FC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C74E02-200F-42EC-B474-E2818C4F64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Design closed loop wind tunnel.</a:t>
            </a:r>
          </a:p>
          <a:p>
            <a:r>
              <a:rPr lang="en-US" dirty="0"/>
              <a:t>Dimensions.</a:t>
            </a:r>
          </a:p>
          <a:p>
            <a:r>
              <a:rPr lang="en-US" dirty="0"/>
              <a:t>Pressure losses.</a:t>
            </a:r>
          </a:p>
          <a:p>
            <a:r>
              <a:rPr lang="en-US" dirty="0"/>
              <a:t>Fan.</a:t>
            </a:r>
          </a:p>
          <a:p>
            <a:r>
              <a:rPr lang="en-US" dirty="0"/>
              <a:t>Drawing.</a:t>
            </a:r>
          </a:p>
        </p:txBody>
      </p:sp>
    </p:spTree>
    <p:extLst>
      <p:ext uri="{BB962C8B-B14F-4D97-AF65-F5344CB8AC3E}">
        <p14:creationId xmlns:p14="http://schemas.microsoft.com/office/powerpoint/2010/main" val="34308300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BF932-911A-42A3-ADD4-FA51A20C8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83E433-B393-4F16-8E55-F9A018B078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Measurement devices.</a:t>
            </a:r>
          </a:p>
          <a:p>
            <a:endParaRPr lang="en-US" dirty="0"/>
          </a:p>
          <a:p>
            <a:r>
              <a:rPr lang="en-US" dirty="0"/>
              <a:t>CFD.</a:t>
            </a:r>
          </a:p>
          <a:p>
            <a:endParaRPr lang="en-US" dirty="0"/>
          </a:p>
          <a:p>
            <a:r>
              <a:rPr lang="en-US" dirty="0"/>
              <a:t>Design fan.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0877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2BD73-338A-4463-8059-A887F6897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01936"/>
          </a:xfrm>
        </p:spPr>
        <p:txBody>
          <a:bodyPr/>
          <a:lstStyle/>
          <a:p>
            <a:pPr algn="ctr"/>
            <a:r>
              <a:rPr lang="en-US" dirty="0"/>
              <a:t>Thank you .. </a:t>
            </a:r>
            <a:r>
              <a:rPr lang="en-US" dirty="0">
                <a:sym typeface="Wingdings" panose="05000000000000000000" pitchFamily="2" charset="2"/>
              </a:rPr>
              <a:t>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027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3DA87-0D7D-4829-B726-28F1D0986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999E93-A281-4BB0-9E7D-44E0919E7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Problem definition.</a:t>
            </a:r>
          </a:p>
          <a:p>
            <a:r>
              <a:rPr lang="en-US" sz="2600" dirty="0"/>
              <a:t>Flow characteristics.</a:t>
            </a:r>
          </a:p>
          <a:p>
            <a:r>
              <a:rPr lang="en-US" sz="2600" dirty="0"/>
              <a:t>Closes circuit wind tunnel.</a:t>
            </a:r>
          </a:p>
          <a:p>
            <a:r>
              <a:rPr lang="en-US" sz="2600" dirty="0"/>
              <a:t>Fan selection.</a:t>
            </a:r>
          </a:p>
          <a:p>
            <a:r>
              <a:rPr lang="en-US" sz="2600" dirty="0"/>
              <a:t>Efficiency.</a:t>
            </a:r>
          </a:p>
          <a:p>
            <a:r>
              <a:rPr lang="en-US" sz="2600" dirty="0"/>
              <a:t>Conclusion.</a:t>
            </a:r>
          </a:p>
          <a:p>
            <a:r>
              <a:rPr lang="en-US" sz="2600" dirty="0"/>
              <a:t>Future work.</a:t>
            </a:r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640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2E51E-C637-4897-AA59-6CDEEF40FB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6591" y="132523"/>
            <a:ext cx="10111409" cy="1033668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/>
              <a:t>Problem definition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885DFD-AD1F-421C-9DF1-DDA1A75166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0574" y="1311965"/>
            <a:ext cx="10906539" cy="5314122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Aerodynamic forces.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algn="l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E710383-DDE2-4AC1-9B7E-5FFCE6C238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6087" y="2072205"/>
            <a:ext cx="4731026" cy="3793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579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A4C9FFE-A774-47DC-AB76-82021F43F5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857" y="2510997"/>
            <a:ext cx="5872285" cy="2936143"/>
          </a:xfrm>
        </p:spPr>
      </p:pic>
    </p:spTree>
    <p:extLst>
      <p:ext uri="{BB962C8B-B14F-4D97-AF65-F5344CB8AC3E}">
        <p14:creationId xmlns:p14="http://schemas.microsoft.com/office/powerpoint/2010/main" val="2643972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C5865-F87E-44E7-BC88-380664E06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Problem definition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EE9765-B424-4731-A84A-2CB30F02DA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/>
            <a:r>
              <a:rPr lang="en-US" dirty="0"/>
              <a:t>Flow nature.</a:t>
            </a:r>
          </a:p>
          <a:p>
            <a:pPr marL="342900" indent="-342900"/>
            <a:endParaRPr lang="en-US" dirty="0"/>
          </a:p>
          <a:p>
            <a:pPr marL="342900" indent="-342900"/>
            <a:endParaRPr lang="en-US" dirty="0"/>
          </a:p>
          <a:p>
            <a:pPr marL="342900" indent="-342900"/>
            <a:r>
              <a:rPr lang="en-US" dirty="0"/>
              <a:t>Stability.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D126AB-96B6-4ED6-8921-E62AF4B3F7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825625"/>
            <a:ext cx="5257800" cy="4016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573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EFD41-AA9D-42D0-914B-89C205E95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Solution: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722640-14A6-4488-B621-89FE6142D8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Design.</a:t>
            </a:r>
          </a:p>
          <a:p>
            <a:r>
              <a:rPr lang="en-US" dirty="0"/>
              <a:t>Model.</a:t>
            </a:r>
          </a:p>
          <a:p>
            <a:r>
              <a:rPr lang="en-US" dirty="0"/>
              <a:t>Test.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B69B3C-EE6C-47BF-A0C3-5B95D9DE18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825624"/>
            <a:ext cx="5141892" cy="4243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372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72F2B-1D3E-4565-A118-D3C4B50F2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Solution: Wind tunnel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F4F8B5-0731-45E0-B1FC-483760AE18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Wind tunnel.</a:t>
            </a:r>
          </a:p>
          <a:p>
            <a:endParaRPr lang="en-US" dirty="0"/>
          </a:p>
          <a:p>
            <a:r>
              <a:rPr lang="en-US" dirty="0"/>
              <a:t>Test section.</a:t>
            </a:r>
          </a:p>
          <a:p>
            <a:pPr marL="0" indent="0">
              <a:buNone/>
            </a:pPr>
            <a:r>
              <a:rPr lang="en-US" dirty="0"/>
              <a:t>→ Air speed.</a:t>
            </a:r>
          </a:p>
          <a:p>
            <a:pPr marL="0" indent="0">
              <a:buNone/>
            </a:pPr>
            <a:r>
              <a:rPr lang="en-US" dirty="0"/>
              <a:t>→ Uniform flow.</a:t>
            </a:r>
          </a:p>
          <a:p>
            <a:pPr marL="0" indent="0">
              <a:buNone/>
            </a:pPr>
            <a:r>
              <a:rPr lang="en-US" dirty="0"/>
              <a:t>→ Size.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8C5D7F-9A70-4538-8992-2780797DE2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8904" y="1690688"/>
            <a:ext cx="8037443" cy="4378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89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91D0A-68D9-4FCE-8EAF-0EB9900FE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Closed wind tunnel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C54844-4C90-4538-98EF-901D0C11F9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Open.</a:t>
            </a:r>
            <a:endParaRPr lang="ar-JO" dirty="0"/>
          </a:p>
          <a:p>
            <a:endParaRPr lang="en-US" dirty="0"/>
          </a:p>
          <a:p>
            <a:r>
              <a:rPr lang="en-US" dirty="0"/>
              <a:t>Closed.</a:t>
            </a:r>
            <a:endParaRPr lang="ar-JO" dirty="0"/>
          </a:p>
          <a:p>
            <a:endParaRPr lang="en-US" dirty="0"/>
          </a:p>
          <a:p>
            <a:r>
              <a:rPr lang="en-US" dirty="0"/>
              <a:t>Dimensions.</a:t>
            </a:r>
            <a:endParaRPr lang="ar-JO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924D4F-5654-4EC0-A197-CBFB54E17B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935" y="3432329"/>
            <a:ext cx="5037865" cy="27446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DC4D49E-3F28-418C-8940-7FFB2B86E9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915" y="798874"/>
            <a:ext cx="3621903" cy="2293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77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B7DA9-28D8-4806-BBA2-A242BB4F4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Test 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277F8-AA22-4590-874D-BA3BD34E9C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Inlet.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→Velocity= 30m/s.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→Uniform flow.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Measurement devices.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739E53-48FF-48C3-BE19-31722EE288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2174" y="1690688"/>
            <a:ext cx="5721626" cy="3623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8046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3297</TotalTime>
  <Words>237</Words>
  <Application>Microsoft Office PowerPoint</Application>
  <PresentationFormat>Widescreen</PresentationFormat>
  <Paragraphs>98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        An-Najah National University Faculty of Engineering &amp; Information Technology Mechanical Engineering Department Graduation Project II   Preliminary Design of Low Speed Wind Tunnel  Prepared By: Maher Na'eem Abu-Khadra. Fawzi Sad­iq Abu-farha. Supervisor: Eng.Luqman Herzallah. </vt:lpstr>
      <vt:lpstr>Outline</vt:lpstr>
      <vt:lpstr>Problem definition </vt:lpstr>
      <vt:lpstr>PowerPoint Presentation</vt:lpstr>
      <vt:lpstr>Problem definition </vt:lpstr>
      <vt:lpstr>Solution: Model</vt:lpstr>
      <vt:lpstr>Solution: Wind tunnel</vt:lpstr>
      <vt:lpstr>Closed wind tunnel</vt:lpstr>
      <vt:lpstr>Test section</vt:lpstr>
      <vt:lpstr>Uniform flow</vt:lpstr>
      <vt:lpstr>Uniform flow: Honeycomb</vt:lpstr>
      <vt:lpstr>Uniform flow: Screens</vt:lpstr>
      <vt:lpstr>Uniform flow: Nozzle</vt:lpstr>
      <vt:lpstr>Fan selection</vt:lpstr>
      <vt:lpstr>Fan selection : Characteristic curve</vt:lpstr>
      <vt:lpstr>Efficiency</vt:lpstr>
      <vt:lpstr>Conclusion</vt:lpstr>
      <vt:lpstr>Future work</vt:lpstr>
      <vt:lpstr>Thank you .. 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 definition</dc:title>
  <dc:creator>Maher</dc:creator>
  <cp:lastModifiedBy>fawzi abufarha</cp:lastModifiedBy>
  <cp:revision>44</cp:revision>
  <dcterms:created xsi:type="dcterms:W3CDTF">2019-12-23T09:36:59Z</dcterms:created>
  <dcterms:modified xsi:type="dcterms:W3CDTF">2019-12-26T20:05:00Z</dcterms:modified>
</cp:coreProperties>
</file>