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media/image101.jpg" ContentType="image/png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12.xml" ContentType="application/vnd.openxmlformats-officedocument.presentationml.notesSlide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notesSlides/notesSlide13.xml" ContentType="application/vnd.openxmlformats-officedocument.presentationml.notesSlide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notesMasterIdLst>
    <p:notesMasterId r:id="rId70"/>
  </p:notesMasterIdLst>
  <p:sldIdLst>
    <p:sldId id="256" r:id="rId2"/>
    <p:sldId id="257" r:id="rId3"/>
    <p:sldId id="259" r:id="rId4"/>
    <p:sldId id="258" r:id="rId5"/>
    <p:sldId id="261" r:id="rId6"/>
    <p:sldId id="264" r:id="rId7"/>
    <p:sldId id="266" r:id="rId8"/>
    <p:sldId id="317" r:id="rId9"/>
    <p:sldId id="267" r:id="rId10"/>
    <p:sldId id="265" r:id="rId11"/>
    <p:sldId id="270" r:id="rId12"/>
    <p:sldId id="273" r:id="rId13"/>
    <p:sldId id="292" r:id="rId14"/>
    <p:sldId id="293" r:id="rId15"/>
    <p:sldId id="274" r:id="rId16"/>
    <p:sldId id="276" r:id="rId17"/>
    <p:sldId id="275" r:id="rId18"/>
    <p:sldId id="278" r:id="rId19"/>
    <p:sldId id="277" r:id="rId20"/>
    <p:sldId id="279" r:id="rId21"/>
    <p:sldId id="294" r:id="rId22"/>
    <p:sldId id="318" r:id="rId23"/>
    <p:sldId id="291" r:id="rId24"/>
    <p:sldId id="304" r:id="rId25"/>
    <p:sldId id="305" r:id="rId26"/>
    <p:sldId id="306" r:id="rId27"/>
    <p:sldId id="295" r:id="rId28"/>
    <p:sldId id="296" r:id="rId29"/>
    <p:sldId id="345" r:id="rId30"/>
    <p:sldId id="297" r:id="rId31"/>
    <p:sldId id="308" r:id="rId32"/>
    <p:sldId id="320" r:id="rId33"/>
    <p:sldId id="337" r:id="rId34"/>
    <p:sldId id="324" r:id="rId35"/>
    <p:sldId id="309" r:id="rId36"/>
    <p:sldId id="310" r:id="rId37"/>
    <p:sldId id="329" r:id="rId38"/>
    <p:sldId id="313" r:id="rId39"/>
    <p:sldId id="325" r:id="rId40"/>
    <p:sldId id="326" r:id="rId41"/>
    <p:sldId id="327" r:id="rId42"/>
    <p:sldId id="328" r:id="rId43"/>
    <p:sldId id="338" r:id="rId44"/>
    <p:sldId id="340" r:id="rId45"/>
    <p:sldId id="333" r:id="rId46"/>
    <p:sldId id="332" r:id="rId47"/>
    <p:sldId id="335" r:id="rId48"/>
    <p:sldId id="334" r:id="rId49"/>
    <p:sldId id="336" r:id="rId50"/>
    <p:sldId id="315" r:id="rId51"/>
    <p:sldId id="281" r:id="rId52"/>
    <p:sldId id="282" r:id="rId53"/>
    <p:sldId id="341" r:id="rId54"/>
    <p:sldId id="342" r:id="rId55"/>
    <p:sldId id="283" r:id="rId56"/>
    <p:sldId id="284" r:id="rId57"/>
    <p:sldId id="285" r:id="rId58"/>
    <p:sldId id="286" r:id="rId59"/>
    <p:sldId id="287" r:id="rId60"/>
    <p:sldId id="288" r:id="rId61"/>
    <p:sldId id="289" r:id="rId62"/>
    <p:sldId id="316" r:id="rId63"/>
    <p:sldId id="290" r:id="rId64"/>
    <p:sldId id="301" r:id="rId65"/>
    <p:sldId id="302" r:id="rId66"/>
    <p:sldId id="303" r:id="rId67"/>
    <p:sldId id="343" r:id="rId68"/>
    <p:sldId id="344" r:id="rId6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0066"/>
    <a:srgbClr val="FFCCCC"/>
    <a:srgbClr val="FF99FF"/>
    <a:srgbClr val="CC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5DA37D80-6434-44D0-A028-1B22A696006F}" styleName="Light Style 3 - Acc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E929F9F4-4A8F-4326-A1B4-22849713DDAB}" styleName="Dark Style 1 - Accent 4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wholeTbl>
    <a:band1H>
      <a:tcStyle>
        <a:tcBdr/>
        <a:fill>
          <a:solidFill>
            <a:schemeClr val="accent4">
              <a:shade val="60000"/>
            </a:schemeClr>
          </a:solidFill>
        </a:fill>
      </a:tcStyle>
    </a:band1H>
    <a:band1V>
      <a:tcStyle>
        <a:tcBdr/>
        <a:fill>
          <a:solidFill>
            <a:schemeClr val="accent4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4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4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4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C4B1156A-380E-4F78-BDF5-A606A8083BF9}" styleName="Medium Style 4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E8B1032C-EA38-4F05-BA0D-38AFFFC7BED3}" styleName="Light Style 3 - Accent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750" autoAdjust="0"/>
    <p:restoredTop sz="94662" autoAdjust="0"/>
  </p:normalViewPr>
  <p:slideViewPr>
    <p:cSldViewPr>
      <p:cViewPr>
        <p:scale>
          <a:sx n="80" d="100"/>
          <a:sy n="80" d="100"/>
        </p:scale>
        <p:origin x="-1608" y="-149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6938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" Type="http://schemas.openxmlformats.org/officeDocument/2006/relationships/slide" Target="slides/slide6.xml"/><Relationship Id="rId71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viewProps" Target="view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image" Target="../media/image9.png"/><Relationship Id="rId4" Type="http://schemas.openxmlformats.org/officeDocument/2006/relationships/image" Target="../media/image12.PNG"/></Relationships>
</file>

<file path=ppt/diagrams/_rels/data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image" Target="../media/image31.png"/><Relationship Id="rId6" Type="http://schemas.openxmlformats.org/officeDocument/2006/relationships/image" Target="../media/image36.png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diagrams/_rels/data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8.png"/><Relationship Id="rId2" Type="http://schemas.openxmlformats.org/officeDocument/2006/relationships/image" Target="../media/image97.png"/><Relationship Id="rId1" Type="http://schemas.openxmlformats.org/officeDocument/2006/relationships/image" Target="../media/image96.png"/><Relationship Id="rId6" Type="http://schemas.openxmlformats.org/officeDocument/2006/relationships/image" Target="../media/image101.jpg"/><Relationship Id="rId5" Type="http://schemas.openxmlformats.org/officeDocument/2006/relationships/image" Target="../media/image100.jpeg"/><Relationship Id="rId4" Type="http://schemas.openxmlformats.org/officeDocument/2006/relationships/image" Target="../media/image99.png"/></Relationships>
</file>

<file path=ppt/diagrams/_rels/data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8.png"/><Relationship Id="rId2" Type="http://schemas.openxmlformats.org/officeDocument/2006/relationships/image" Target="../media/image117.png"/><Relationship Id="rId1" Type="http://schemas.openxmlformats.org/officeDocument/2006/relationships/image" Target="../media/image116.png"/><Relationship Id="rId4" Type="http://schemas.openxmlformats.org/officeDocument/2006/relationships/image" Target="../media/image119.jpeg"/></Relationships>
</file>

<file path=ppt/diagrams/_rels/data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7.png"/><Relationship Id="rId2" Type="http://schemas.openxmlformats.org/officeDocument/2006/relationships/image" Target="../media/image126.png"/><Relationship Id="rId1" Type="http://schemas.openxmlformats.org/officeDocument/2006/relationships/image" Target="../media/image125.PNG"/></Relationships>
</file>

<file path=ppt/diagrams/_rels/data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1.png"/><Relationship Id="rId2" Type="http://schemas.openxmlformats.org/officeDocument/2006/relationships/image" Target="../media/image130.PNG"/><Relationship Id="rId1" Type="http://schemas.openxmlformats.org/officeDocument/2006/relationships/image" Target="../media/image129.PN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0.jpeg"/><Relationship Id="rId1" Type="http://schemas.openxmlformats.org/officeDocument/2006/relationships/image" Target="../media/image9.png"/><Relationship Id="rId4" Type="http://schemas.openxmlformats.org/officeDocument/2006/relationships/image" Target="../media/image11.jpeg"/></Relationships>
</file>

<file path=ppt/diagrams/_rels/drawing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image" Target="../media/image31.png"/><Relationship Id="rId6" Type="http://schemas.openxmlformats.org/officeDocument/2006/relationships/image" Target="../media/image36.png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diagrams/_rels/drawing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8.png"/><Relationship Id="rId2" Type="http://schemas.openxmlformats.org/officeDocument/2006/relationships/image" Target="../media/image97.png"/><Relationship Id="rId1" Type="http://schemas.openxmlformats.org/officeDocument/2006/relationships/image" Target="../media/image96.png"/><Relationship Id="rId6" Type="http://schemas.openxmlformats.org/officeDocument/2006/relationships/image" Target="../media/image101.jpg"/><Relationship Id="rId5" Type="http://schemas.openxmlformats.org/officeDocument/2006/relationships/image" Target="../media/image100.jpeg"/><Relationship Id="rId4" Type="http://schemas.openxmlformats.org/officeDocument/2006/relationships/image" Target="../media/image99.png"/></Relationships>
</file>

<file path=ppt/diagrams/_rels/drawing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8.png"/><Relationship Id="rId2" Type="http://schemas.openxmlformats.org/officeDocument/2006/relationships/image" Target="../media/image117.png"/><Relationship Id="rId1" Type="http://schemas.openxmlformats.org/officeDocument/2006/relationships/image" Target="../media/image116.png"/><Relationship Id="rId4" Type="http://schemas.openxmlformats.org/officeDocument/2006/relationships/image" Target="../media/image119.jpeg"/></Relationships>
</file>

<file path=ppt/diagrams/_rels/drawing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7.png"/><Relationship Id="rId2" Type="http://schemas.openxmlformats.org/officeDocument/2006/relationships/image" Target="../media/image126.png"/><Relationship Id="rId1" Type="http://schemas.openxmlformats.org/officeDocument/2006/relationships/image" Target="../media/image125.PNG"/></Relationships>
</file>

<file path=ppt/diagrams/_rels/drawing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1.png"/><Relationship Id="rId2" Type="http://schemas.openxmlformats.org/officeDocument/2006/relationships/image" Target="../media/image130.PNG"/><Relationship Id="rId1" Type="http://schemas.openxmlformats.org/officeDocument/2006/relationships/image" Target="../media/image129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A71FD90-3ED9-40AC-AC72-8868E9920D57}" type="doc">
      <dgm:prSet loTypeId="urn:microsoft.com/office/officeart/2008/layout/CircularPictureCallout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4EAFD5F4-DD82-4317-B624-0305440503B8}">
      <dgm:prSet/>
      <dgm:spPr/>
      <dgm:t>
        <a:bodyPr/>
        <a:lstStyle/>
        <a:p>
          <a:endParaRPr lang="en-US"/>
        </a:p>
      </dgm:t>
    </dgm:pt>
    <dgm:pt modelId="{8B283081-BB0C-4BE5-A7EC-43D62FD7BB06}" type="parTrans" cxnId="{F07B334F-2C9B-4CE2-94DE-E361AD7FE818}">
      <dgm:prSet/>
      <dgm:spPr/>
      <dgm:t>
        <a:bodyPr/>
        <a:lstStyle/>
        <a:p>
          <a:endParaRPr lang="en-US"/>
        </a:p>
      </dgm:t>
    </dgm:pt>
    <dgm:pt modelId="{DF06D02F-1D7A-4853-A00F-309D5B554C6F}" type="sibTrans" cxnId="{F07B334F-2C9B-4CE2-94DE-E361AD7FE818}">
      <dgm:prSet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en-US"/>
        </a:p>
      </dgm:t>
    </dgm:pt>
    <dgm:pt modelId="{A4848FB9-C514-4E39-B642-46897D4231A4}">
      <dgm:prSet phldrT="[Text]" phldr="1"/>
      <dgm:spPr/>
      <dgm:t>
        <a:bodyPr/>
        <a:lstStyle/>
        <a:p>
          <a:endParaRPr lang="en-US" dirty="0"/>
        </a:p>
      </dgm:t>
    </dgm:pt>
    <dgm:pt modelId="{A5E1BA7A-BE9E-4673-AB76-0DA9547DA64A}" type="parTrans" cxnId="{7F6CB428-09B8-4C6F-AAE5-194BA3089F95}">
      <dgm:prSet/>
      <dgm:spPr/>
      <dgm:t>
        <a:bodyPr/>
        <a:lstStyle/>
        <a:p>
          <a:endParaRPr lang="en-US"/>
        </a:p>
      </dgm:t>
    </dgm:pt>
    <dgm:pt modelId="{161CA2BE-D27E-4AF3-A549-7A3422EAF9F1}" type="sibTrans" cxnId="{7F6CB428-09B8-4C6F-AAE5-194BA3089F95}">
      <dgm:prSet/>
      <dgm:spPr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23000" b="-23000"/>
          </a:stretch>
        </a:blipFill>
      </dgm:spPr>
      <dgm:t>
        <a:bodyPr/>
        <a:lstStyle/>
        <a:p>
          <a:endParaRPr lang="en-US"/>
        </a:p>
      </dgm:t>
    </dgm:pt>
    <dgm:pt modelId="{F9A1DB97-0733-4EFA-A342-0B8D54298E38}">
      <dgm:prSet phldrT="[Text]" phldr="1"/>
      <dgm:spPr/>
      <dgm:t>
        <a:bodyPr/>
        <a:lstStyle/>
        <a:p>
          <a:endParaRPr lang="en-US"/>
        </a:p>
      </dgm:t>
    </dgm:pt>
    <dgm:pt modelId="{6175BFCC-BC5F-4177-9CDE-02971BF97199}" type="parTrans" cxnId="{09152BC5-1885-491B-B762-B1A8795029C7}">
      <dgm:prSet/>
      <dgm:spPr/>
      <dgm:t>
        <a:bodyPr/>
        <a:lstStyle/>
        <a:p>
          <a:endParaRPr lang="en-US"/>
        </a:p>
      </dgm:t>
    </dgm:pt>
    <dgm:pt modelId="{DD53E037-D3F2-4441-8CE6-3AA5676A8332}" type="sibTrans" cxnId="{09152BC5-1885-491B-B762-B1A8795029C7}">
      <dgm:prSet/>
      <dgm:spPr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5000" b="-15000"/>
          </a:stretch>
        </a:blipFill>
      </dgm:spPr>
      <dgm:t>
        <a:bodyPr/>
        <a:lstStyle/>
        <a:p>
          <a:endParaRPr lang="en-US"/>
        </a:p>
      </dgm:t>
    </dgm:pt>
    <dgm:pt modelId="{8672F873-A7CD-45FA-B4C1-A57775E9D8B7}">
      <dgm:prSet phldrT="[Text]" phldr="1"/>
      <dgm:spPr/>
      <dgm:t>
        <a:bodyPr/>
        <a:lstStyle/>
        <a:p>
          <a:endParaRPr lang="en-US" dirty="0"/>
        </a:p>
      </dgm:t>
    </dgm:pt>
    <dgm:pt modelId="{C216A2BC-0476-431B-B5B4-98D929CBA97C}" type="sibTrans" cxnId="{76F6204A-C1AF-4DE0-AE14-C8E3FDE2FDE9}">
      <dgm:prSet/>
      <dgm:spPr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7000" b="-17000"/>
          </a:stretch>
        </a:blipFill>
      </dgm:spPr>
      <dgm:t>
        <a:bodyPr/>
        <a:lstStyle/>
        <a:p>
          <a:endParaRPr lang="en-US"/>
        </a:p>
      </dgm:t>
    </dgm:pt>
    <dgm:pt modelId="{70F6D689-C7FB-4F3A-8A33-ECBF93E84DB4}" type="parTrans" cxnId="{76F6204A-C1AF-4DE0-AE14-C8E3FDE2FDE9}">
      <dgm:prSet/>
      <dgm:spPr/>
      <dgm:t>
        <a:bodyPr/>
        <a:lstStyle/>
        <a:p>
          <a:endParaRPr lang="en-US"/>
        </a:p>
      </dgm:t>
    </dgm:pt>
    <dgm:pt modelId="{92E7E48A-4DFF-41AB-92C0-9B1B08B2DE63}" type="pres">
      <dgm:prSet presAssocID="{0A71FD90-3ED9-40AC-AC72-8868E9920D57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en-US"/>
        </a:p>
      </dgm:t>
    </dgm:pt>
    <dgm:pt modelId="{DA083E22-043A-459A-AD26-E7E1595393B9}" type="pres">
      <dgm:prSet presAssocID="{0A71FD90-3ED9-40AC-AC72-8868E9920D57}" presName="Name1" presStyleCnt="0"/>
      <dgm:spPr/>
    </dgm:pt>
    <dgm:pt modelId="{BEB49F4E-BCFD-4B97-8C2E-CFAF4E3D73AF}" type="pres">
      <dgm:prSet presAssocID="{DF06D02F-1D7A-4853-A00F-309D5B554C6F}" presName="picture_1" presStyleCnt="0"/>
      <dgm:spPr/>
    </dgm:pt>
    <dgm:pt modelId="{A5D7F745-A58A-44AE-B353-FA5875021D5B}" type="pres">
      <dgm:prSet presAssocID="{DF06D02F-1D7A-4853-A00F-309D5B554C6F}" presName="pictureRepeatNode" presStyleLbl="alignImgPlace1" presStyleIdx="0" presStyleCnt="4"/>
      <dgm:spPr/>
      <dgm:t>
        <a:bodyPr/>
        <a:lstStyle/>
        <a:p>
          <a:endParaRPr lang="en-US"/>
        </a:p>
      </dgm:t>
    </dgm:pt>
    <dgm:pt modelId="{44B0C2D9-258F-4A03-92B2-A63F06017CB7}" type="pres">
      <dgm:prSet presAssocID="{4EAFD5F4-DD82-4317-B624-0305440503B8}" presName="text_1" presStyleLbl="node1" presStyleIdx="0" presStyleCnt="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DB0645A-763F-4176-BF1F-3FB307DBACF7}" type="pres">
      <dgm:prSet presAssocID="{161CA2BE-D27E-4AF3-A549-7A3422EAF9F1}" presName="picture_2" presStyleCnt="0"/>
      <dgm:spPr/>
    </dgm:pt>
    <dgm:pt modelId="{298758B1-E045-4C97-AB95-EDC1F5693BD2}" type="pres">
      <dgm:prSet presAssocID="{161CA2BE-D27E-4AF3-A549-7A3422EAF9F1}" presName="pictureRepeatNode" presStyleLbl="alignImgPlace1" presStyleIdx="1" presStyleCnt="4"/>
      <dgm:spPr/>
      <dgm:t>
        <a:bodyPr/>
        <a:lstStyle/>
        <a:p>
          <a:endParaRPr lang="en-US"/>
        </a:p>
      </dgm:t>
    </dgm:pt>
    <dgm:pt modelId="{CD608910-D0A8-4B52-9A00-14D30A656666}" type="pres">
      <dgm:prSet presAssocID="{A4848FB9-C514-4E39-B642-46897D4231A4}" presName="line_2" presStyleLbl="parChTrans1D1" presStyleIdx="0" presStyleCnt="3"/>
      <dgm:spPr>
        <a:ln>
          <a:solidFill>
            <a:schemeClr val="bg2"/>
          </a:solidFill>
        </a:ln>
      </dgm:spPr>
      <dgm:t>
        <a:bodyPr/>
        <a:lstStyle/>
        <a:p>
          <a:endParaRPr lang="en-US"/>
        </a:p>
      </dgm:t>
    </dgm:pt>
    <dgm:pt modelId="{07700599-DFCA-418B-89E5-19BA4F334190}" type="pres">
      <dgm:prSet presAssocID="{A4848FB9-C514-4E39-B642-46897D4231A4}" presName="textparent_2" presStyleLbl="node1" presStyleIdx="0" presStyleCnt="0"/>
      <dgm:spPr/>
    </dgm:pt>
    <dgm:pt modelId="{E079F5EC-4CAB-46BA-BFE5-2C4A929733B0}" type="pres">
      <dgm:prSet presAssocID="{A4848FB9-C514-4E39-B642-46897D4231A4}" presName="text_2" presStyleLbl="revTx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F41805E-99CD-446D-BB89-D632205020E1}" type="pres">
      <dgm:prSet presAssocID="{C216A2BC-0476-431B-B5B4-98D929CBA97C}" presName="picture_3" presStyleCnt="0"/>
      <dgm:spPr/>
    </dgm:pt>
    <dgm:pt modelId="{3631AF25-24EA-4186-8EA0-D73A7A5C6D2B}" type="pres">
      <dgm:prSet presAssocID="{C216A2BC-0476-431B-B5B4-98D929CBA97C}" presName="pictureRepeatNode" presStyleLbl="alignImgPlace1" presStyleIdx="2" presStyleCnt="4"/>
      <dgm:spPr/>
      <dgm:t>
        <a:bodyPr/>
        <a:lstStyle/>
        <a:p>
          <a:endParaRPr lang="en-US"/>
        </a:p>
      </dgm:t>
    </dgm:pt>
    <dgm:pt modelId="{0095B095-5DCA-4828-947C-6342D9A8C6E2}" type="pres">
      <dgm:prSet presAssocID="{8672F873-A7CD-45FA-B4C1-A57775E9D8B7}" presName="line_3" presStyleLbl="parChTrans1D1" presStyleIdx="1" presStyleCnt="3"/>
      <dgm:spPr>
        <a:ln>
          <a:solidFill>
            <a:schemeClr val="bg2"/>
          </a:solidFill>
        </a:ln>
      </dgm:spPr>
      <dgm:t>
        <a:bodyPr/>
        <a:lstStyle/>
        <a:p>
          <a:endParaRPr lang="en-US"/>
        </a:p>
      </dgm:t>
    </dgm:pt>
    <dgm:pt modelId="{51DB8A79-FBE7-4847-9C18-06083724838C}" type="pres">
      <dgm:prSet presAssocID="{8672F873-A7CD-45FA-B4C1-A57775E9D8B7}" presName="textparent_3" presStyleLbl="node1" presStyleIdx="0" presStyleCnt="0"/>
      <dgm:spPr/>
    </dgm:pt>
    <dgm:pt modelId="{E2395D0C-E33C-4047-B526-98864CF35304}" type="pres">
      <dgm:prSet presAssocID="{8672F873-A7CD-45FA-B4C1-A57775E9D8B7}" presName="text_3" presStyleLbl="revTx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B4D47F5-7ED2-4977-99E2-8776F1E89D6C}" type="pres">
      <dgm:prSet presAssocID="{DD53E037-D3F2-4441-8CE6-3AA5676A8332}" presName="picture_4" presStyleCnt="0"/>
      <dgm:spPr/>
    </dgm:pt>
    <dgm:pt modelId="{93720AB9-DB09-4301-A5E3-4B6EC76CF65F}" type="pres">
      <dgm:prSet presAssocID="{DD53E037-D3F2-4441-8CE6-3AA5676A8332}" presName="pictureRepeatNode" presStyleLbl="alignImgPlace1" presStyleIdx="3" presStyleCnt="4" custLinFactNeighborX="-3233"/>
      <dgm:spPr/>
      <dgm:t>
        <a:bodyPr/>
        <a:lstStyle/>
        <a:p>
          <a:endParaRPr lang="en-US"/>
        </a:p>
      </dgm:t>
    </dgm:pt>
    <dgm:pt modelId="{565434D1-C702-4C2A-9AD9-6EDA57FED9AF}" type="pres">
      <dgm:prSet presAssocID="{F9A1DB97-0733-4EFA-A342-0B8D54298E38}" presName="line_4" presStyleLbl="parChTrans1D1" presStyleIdx="2" presStyleCnt="3"/>
      <dgm:spPr>
        <a:ln>
          <a:solidFill>
            <a:schemeClr val="bg2"/>
          </a:solidFill>
        </a:ln>
      </dgm:spPr>
      <dgm:t>
        <a:bodyPr/>
        <a:lstStyle/>
        <a:p>
          <a:endParaRPr lang="en-US"/>
        </a:p>
      </dgm:t>
    </dgm:pt>
    <dgm:pt modelId="{1939CE92-DB20-40A4-BF1D-9DE6475F711B}" type="pres">
      <dgm:prSet presAssocID="{F9A1DB97-0733-4EFA-A342-0B8D54298E38}" presName="textparent_4" presStyleLbl="node1" presStyleIdx="0" presStyleCnt="0"/>
      <dgm:spPr/>
    </dgm:pt>
    <dgm:pt modelId="{1F931BA4-D7A0-4B62-B721-4D25F68C6AE9}" type="pres">
      <dgm:prSet presAssocID="{F9A1DB97-0733-4EFA-A342-0B8D54298E38}" presName="text_4" presStyleLbl="revTx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CA2671F2-8F73-4B1C-9B44-BDC37E2BBF8C}" type="presOf" srcId="{0A71FD90-3ED9-40AC-AC72-8868E9920D57}" destId="{92E7E48A-4DFF-41AB-92C0-9B1B08B2DE63}" srcOrd="0" destOrd="0" presId="urn:microsoft.com/office/officeart/2008/layout/CircularPictureCallout"/>
    <dgm:cxn modelId="{361F492C-CAF4-45CB-83ED-29C755D9ADBE}" type="presOf" srcId="{8672F873-A7CD-45FA-B4C1-A57775E9D8B7}" destId="{E2395D0C-E33C-4047-B526-98864CF35304}" srcOrd="0" destOrd="0" presId="urn:microsoft.com/office/officeart/2008/layout/CircularPictureCallout"/>
    <dgm:cxn modelId="{B67D644E-5B57-4BCE-BDB7-964916050FC6}" type="presOf" srcId="{F9A1DB97-0733-4EFA-A342-0B8D54298E38}" destId="{1F931BA4-D7A0-4B62-B721-4D25F68C6AE9}" srcOrd="0" destOrd="0" presId="urn:microsoft.com/office/officeart/2008/layout/CircularPictureCallout"/>
    <dgm:cxn modelId="{C90ED593-2DD3-4AD8-8A2D-DA5454C42631}" type="presOf" srcId="{DD53E037-D3F2-4441-8CE6-3AA5676A8332}" destId="{93720AB9-DB09-4301-A5E3-4B6EC76CF65F}" srcOrd="0" destOrd="0" presId="urn:microsoft.com/office/officeart/2008/layout/CircularPictureCallout"/>
    <dgm:cxn modelId="{8BFE1EA8-24F8-477A-92D5-561DECC913E0}" type="presOf" srcId="{4EAFD5F4-DD82-4317-B624-0305440503B8}" destId="{44B0C2D9-258F-4A03-92B2-A63F06017CB7}" srcOrd="0" destOrd="0" presId="urn:microsoft.com/office/officeart/2008/layout/CircularPictureCallout"/>
    <dgm:cxn modelId="{7F6CB428-09B8-4C6F-AAE5-194BA3089F95}" srcId="{0A71FD90-3ED9-40AC-AC72-8868E9920D57}" destId="{A4848FB9-C514-4E39-B642-46897D4231A4}" srcOrd="1" destOrd="0" parTransId="{A5E1BA7A-BE9E-4673-AB76-0DA9547DA64A}" sibTransId="{161CA2BE-D27E-4AF3-A549-7A3422EAF9F1}"/>
    <dgm:cxn modelId="{A01FB4E8-956D-4B94-99D9-E843DF3183B9}" type="presOf" srcId="{C216A2BC-0476-431B-B5B4-98D929CBA97C}" destId="{3631AF25-24EA-4186-8EA0-D73A7A5C6D2B}" srcOrd="0" destOrd="0" presId="urn:microsoft.com/office/officeart/2008/layout/CircularPictureCallout"/>
    <dgm:cxn modelId="{D98B6116-6987-4DC8-AE38-A4B7D824AB66}" type="presOf" srcId="{A4848FB9-C514-4E39-B642-46897D4231A4}" destId="{E079F5EC-4CAB-46BA-BFE5-2C4A929733B0}" srcOrd="0" destOrd="0" presId="urn:microsoft.com/office/officeart/2008/layout/CircularPictureCallout"/>
    <dgm:cxn modelId="{EB9EC1AF-8D5C-4CC5-B67F-D20D036AEECF}" type="presOf" srcId="{DF06D02F-1D7A-4853-A00F-309D5B554C6F}" destId="{A5D7F745-A58A-44AE-B353-FA5875021D5B}" srcOrd="0" destOrd="0" presId="urn:microsoft.com/office/officeart/2008/layout/CircularPictureCallout"/>
    <dgm:cxn modelId="{F07B334F-2C9B-4CE2-94DE-E361AD7FE818}" srcId="{0A71FD90-3ED9-40AC-AC72-8868E9920D57}" destId="{4EAFD5F4-DD82-4317-B624-0305440503B8}" srcOrd="0" destOrd="0" parTransId="{8B283081-BB0C-4BE5-A7EC-43D62FD7BB06}" sibTransId="{DF06D02F-1D7A-4853-A00F-309D5B554C6F}"/>
    <dgm:cxn modelId="{04011D3A-551E-4AFB-B8D7-9E8BB6FC864E}" type="presOf" srcId="{161CA2BE-D27E-4AF3-A549-7A3422EAF9F1}" destId="{298758B1-E045-4C97-AB95-EDC1F5693BD2}" srcOrd="0" destOrd="0" presId="urn:microsoft.com/office/officeart/2008/layout/CircularPictureCallout"/>
    <dgm:cxn modelId="{09152BC5-1885-491B-B762-B1A8795029C7}" srcId="{0A71FD90-3ED9-40AC-AC72-8868E9920D57}" destId="{F9A1DB97-0733-4EFA-A342-0B8D54298E38}" srcOrd="3" destOrd="0" parTransId="{6175BFCC-BC5F-4177-9CDE-02971BF97199}" sibTransId="{DD53E037-D3F2-4441-8CE6-3AA5676A8332}"/>
    <dgm:cxn modelId="{76F6204A-C1AF-4DE0-AE14-C8E3FDE2FDE9}" srcId="{0A71FD90-3ED9-40AC-AC72-8868E9920D57}" destId="{8672F873-A7CD-45FA-B4C1-A57775E9D8B7}" srcOrd="2" destOrd="0" parTransId="{70F6D689-C7FB-4F3A-8A33-ECBF93E84DB4}" sibTransId="{C216A2BC-0476-431B-B5B4-98D929CBA97C}"/>
    <dgm:cxn modelId="{9761DBD3-E2E3-400B-B878-03577C2FA071}" type="presParOf" srcId="{92E7E48A-4DFF-41AB-92C0-9B1B08B2DE63}" destId="{DA083E22-043A-459A-AD26-E7E1595393B9}" srcOrd="0" destOrd="0" presId="urn:microsoft.com/office/officeart/2008/layout/CircularPictureCallout"/>
    <dgm:cxn modelId="{779E7454-490B-41A8-9374-301438266DB8}" type="presParOf" srcId="{DA083E22-043A-459A-AD26-E7E1595393B9}" destId="{BEB49F4E-BCFD-4B97-8C2E-CFAF4E3D73AF}" srcOrd="0" destOrd="0" presId="urn:microsoft.com/office/officeart/2008/layout/CircularPictureCallout"/>
    <dgm:cxn modelId="{02EB829C-385B-4F59-830F-65759B61ADA8}" type="presParOf" srcId="{BEB49F4E-BCFD-4B97-8C2E-CFAF4E3D73AF}" destId="{A5D7F745-A58A-44AE-B353-FA5875021D5B}" srcOrd="0" destOrd="0" presId="urn:microsoft.com/office/officeart/2008/layout/CircularPictureCallout"/>
    <dgm:cxn modelId="{6FD82EC4-469B-4962-A6E1-82C6D8330A47}" type="presParOf" srcId="{DA083E22-043A-459A-AD26-E7E1595393B9}" destId="{44B0C2D9-258F-4A03-92B2-A63F06017CB7}" srcOrd="1" destOrd="0" presId="urn:microsoft.com/office/officeart/2008/layout/CircularPictureCallout"/>
    <dgm:cxn modelId="{6167634D-5F13-426E-8DB2-D7E6353553CF}" type="presParOf" srcId="{DA083E22-043A-459A-AD26-E7E1595393B9}" destId="{BDB0645A-763F-4176-BF1F-3FB307DBACF7}" srcOrd="2" destOrd="0" presId="urn:microsoft.com/office/officeart/2008/layout/CircularPictureCallout"/>
    <dgm:cxn modelId="{328D484F-A12D-41C8-9BE1-286444448108}" type="presParOf" srcId="{BDB0645A-763F-4176-BF1F-3FB307DBACF7}" destId="{298758B1-E045-4C97-AB95-EDC1F5693BD2}" srcOrd="0" destOrd="0" presId="urn:microsoft.com/office/officeart/2008/layout/CircularPictureCallout"/>
    <dgm:cxn modelId="{E3D39C6A-2FCF-4596-9254-E9F2EF93D22B}" type="presParOf" srcId="{DA083E22-043A-459A-AD26-E7E1595393B9}" destId="{CD608910-D0A8-4B52-9A00-14D30A656666}" srcOrd="3" destOrd="0" presId="urn:microsoft.com/office/officeart/2008/layout/CircularPictureCallout"/>
    <dgm:cxn modelId="{08425980-4B57-45F9-B81C-C898D16AF225}" type="presParOf" srcId="{DA083E22-043A-459A-AD26-E7E1595393B9}" destId="{07700599-DFCA-418B-89E5-19BA4F334190}" srcOrd="4" destOrd="0" presId="urn:microsoft.com/office/officeart/2008/layout/CircularPictureCallout"/>
    <dgm:cxn modelId="{7D5A9A59-2BEB-4469-BD1B-9C64D1FD9378}" type="presParOf" srcId="{07700599-DFCA-418B-89E5-19BA4F334190}" destId="{E079F5EC-4CAB-46BA-BFE5-2C4A929733B0}" srcOrd="0" destOrd="0" presId="urn:microsoft.com/office/officeart/2008/layout/CircularPictureCallout"/>
    <dgm:cxn modelId="{0F110B18-C69B-4939-906B-6FEE1EE5E732}" type="presParOf" srcId="{DA083E22-043A-459A-AD26-E7E1595393B9}" destId="{7F41805E-99CD-446D-BB89-D632205020E1}" srcOrd="5" destOrd="0" presId="urn:microsoft.com/office/officeart/2008/layout/CircularPictureCallout"/>
    <dgm:cxn modelId="{82CE7529-3EAB-45E7-9E04-8F591AC721BE}" type="presParOf" srcId="{7F41805E-99CD-446D-BB89-D632205020E1}" destId="{3631AF25-24EA-4186-8EA0-D73A7A5C6D2B}" srcOrd="0" destOrd="0" presId="urn:microsoft.com/office/officeart/2008/layout/CircularPictureCallout"/>
    <dgm:cxn modelId="{2B479F6F-53B6-4119-BAF6-3CFD3EEC072F}" type="presParOf" srcId="{DA083E22-043A-459A-AD26-E7E1595393B9}" destId="{0095B095-5DCA-4828-947C-6342D9A8C6E2}" srcOrd="6" destOrd="0" presId="urn:microsoft.com/office/officeart/2008/layout/CircularPictureCallout"/>
    <dgm:cxn modelId="{DCFCFACB-1E39-4C73-8F37-F9235EB586D5}" type="presParOf" srcId="{DA083E22-043A-459A-AD26-E7E1595393B9}" destId="{51DB8A79-FBE7-4847-9C18-06083724838C}" srcOrd="7" destOrd="0" presId="urn:microsoft.com/office/officeart/2008/layout/CircularPictureCallout"/>
    <dgm:cxn modelId="{2CB774EA-D96F-43B1-AF11-B001279DD909}" type="presParOf" srcId="{51DB8A79-FBE7-4847-9C18-06083724838C}" destId="{E2395D0C-E33C-4047-B526-98864CF35304}" srcOrd="0" destOrd="0" presId="urn:microsoft.com/office/officeart/2008/layout/CircularPictureCallout"/>
    <dgm:cxn modelId="{46F88B8C-BE39-41E9-A6FD-DFB1DB4D10D1}" type="presParOf" srcId="{DA083E22-043A-459A-AD26-E7E1595393B9}" destId="{CB4D47F5-7ED2-4977-99E2-8776F1E89D6C}" srcOrd="8" destOrd="0" presId="urn:microsoft.com/office/officeart/2008/layout/CircularPictureCallout"/>
    <dgm:cxn modelId="{0F648F3D-9047-4B9E-8C1C-E505FF533A99}" type="presParOf" srcId="{CB4D47F5-7ED2-4977-99E2-8776F1E89D6C}" destId="{93720AB9-DB09-4301-A5E3-4B6EC76CF65F}" srcOrd="0" destOrd="0" presId="urn:microsoft.com/office/officeart/2008/layout/CircularPictureCallout"/>
    <dgm:cxn modelId="{EB47D245-8DFE-4668-9A23-6650D75AD49C}" type="presParOf" srcId="{DA083E22-043A-459A-AD26-E7E1595393B9}" destId="{565434D1-C702-4C2A-9AD9-6EDA57FED9AF}" srcOrd="9" destOrd="0" presId="urn:microsoft.com/office/officeart/2008/layout/CircularPictureCallout"/>
    <dgm:cxn modelId="{FCAF47E0-7210-4F19-ABBE-4F3F9CD6E221}" type="presParOf" srcId="{DA083E22-043A-459A-AD26-E7E1595393B9}" destId="{1939CE92-DB20-40A4-BF1D-9DE6475F711B}" srcOrd="10" destOrd="0" presId="urn:microsoft.com/office/officeart/2008/layout/CircularPictureCallout"/>
    <dgm:cxn modelId="{93ED5A03-DCF0-4D3C-9557-C237B49E9F98}" type="presParOf" srcId="{1939CE92-DB20-40A4-BF1D-9DE6475F711B}" destId="{1F931BA4-D7A0-4B62-B721-4D25F68C6AE9}" srcOrd="0" destOrd="0" presId="urn:microsoft.com/office/officeart/2008/layout/CircularPictureCallou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73EAF8F-CB1D-4247-8ACF-630C87415568}" type="doc">
      <dgm:prSet loTypeId="urn:microsoft.com/office/officeart/2005/8/layout/cycle8" loCatId="cycle" qsTypeId="urn:microsoft.com/office/officeart/2005/8/quickstyle/simple1" qsCatId="simple" csTypeId="urn:microsoft.com/office/officeart/2005/8/colors/accent0_2" csCatId="mainScheme" phldr="1"/>
      <dgm:spPr/>
    </dgm:pt>
    <dgm:pt modelId="{8C29AB4A-8EB0-4901-950A-BC3420590959}">
      <dgm:prSet phldrT="[Text]"/>
      <dgm:spPr/>
      <dgm:t>
        <a:bodyPr/>
        <a:lstStyle/>
        <a:p>
          <a:r>
            <a:rPr lang="en-US" dirty="0" smtClean="0">
              <a:solidFill>
                <a:schemeClr val="tx2">
                  <a:lumMod val="50000"/>
                </a:schemeClr>
              </a:solidFill>
            </a:rPr>
            <a:t>First  floor </a:t>
          </a:r>
        </a:p>
        <a:p>
          <a:r>
            <a:rPr lang="en-US" b="1" dirty="0" smtClean="0">
              <a:solidFill>
                <a:srgbClr val="FF0000"/>
              </a:solidFill>
            </a:rPr>
            <a:t>1570.2m2</a:t>
          </a:r>
          <a:endParaRPr lang="en-US" dirty="0">
            <a:solidFill>
              <a:srgbClr val="FF0000"/>
            </a:solidFill>
          </a:endParaRPr>
        </a:p>
      </dgm:t>
    </dgm:pt>
    <dgm:pt modelId="{3E6E2E7C-B4C5-4467-941A-2DEB8002EF0A}" type="parTrans" cxnId="{ACFFDA8E-81B3-4E86-94EA-FDCB90804295}">
      <dgm:prSet/>
      <dgm:spPr/>
      <dgm:t>
        <a:bodyPr/>
        <a:lstStyle/>
        <a:p>
          <a:endParaRPr lang="en-US"/>
        </a:p>
      </dgm:t>
    </dgm:pt>
    <dgm:pt modelId="{445521C9-1B1A-4698-978C-AAC3A99D3D50}" type="sibTrans" cxnId="{ACFFDA8E-81B3-4E86-94EA-FDCB90804295}">
      <dgm:prSet/>
      <dgm:spPr/>
      <dgm:t>
        <a:bodyPr/>
        <a:lstStyle/>
        <a:p>
          <a:endParaRPr lang="en-US"/>
        </a:p>
      </dgm:t>
    </dgm:pt>
    <dgm:pt modelId="{CF80E4AA-8B65-44BD-B340-24D5F699627C}">
      <dgm:prSet phldrT="[Text]"/>
      <dgm:spPr/>
      <dgm:t>
        <a:bodyPr/>
        <a:lstStyle/>
        <a:p>
          <a:r>
            <a:rPr lang="en-US" dirty="0" smtClean="0"/>
            <a:t>second </a:t>
          </a:r>
          <a:r>
            <a:rPr lang="en-US" dirty="0" smtClean="0">
              <a:solidFill>
                <a:schemeClr val="tx2">
                  <a:lumMod val="50000"/>
                </a:schemeClr>
              </a:solidFill>
            </a:rPr>
            <a:t>floor area </a:t>
          </a:r>
        </a:p>
        <a:p>
          <a:r>
            <a:rPr lang="en-US" b="1" dirty="0" smtClean="0">
              <a:solidFill>
                <a:srgbClr val="FF0000"/>
              </a:solidFill>
            </a:rPr>
            <a:t>1269.8 m2</a:t>
          </a:r>
          <a:endParaRPr lang="en-US" dirty="0">
            <a:solidFill>
              <a:srgbClr val="FF0000"/>
            </a:solidFill>
          </a:endParaRPr>
        </a:p>
      </dgm:t>
    </dgm:pt>
    <dgm:pt modelId="{8B366C8E-C079-499D-BF32-10B24DE27F83}" type="parTrans" cxnId="{FA99E78D-65C5-4EF3-957A-D43623A3E48E}">
      <dgm:prSet/>
      <dgm:spPr/>
      <dgm:t>
        <a:bodyPr/>
        <a:lstStyle/>
        <a:p>
          <a:endParaRPr lang="en-US"/>
        </a:p>
      </dgm:t>
    </dgm:pt>
    <dgm:pt modelId="{C1103CA4-5408-4B89-A434-EF328A335D60}" type="sibTrans" cxnId="{FA99E78D-65C5-4EF3-957A-D43623A3E48E}">
      <dgm:prSet/>
      <dgm:spPr/>
      <dgm:t>
        <a:bodyPr/>
        <a:lstStyle/>
        <a:p>
          <a:endParaRPr lang="en-US"/>
        </a:p>
      </dgm:t>
    </dgm:pt>
    <dgm:pt modelId="{7A17CCC2-9AC2-4C8C-AF76-C935BB233D03}">
      <dgm:prSet phldrT="[Text]"/>
      <dgm:spPr/>
      <dgm:t>
        <a:bodyPr/>
        <a:lstStyle/>
        <a:p>
          <a:r>
            <a:rPr lang="en-US" dirty="0" smtClean="0">
              <a:solidFill>
                <a:schemeClr val="tx2">
                  <a:lumMod val="50000"/>
                </a:schemeClr>
              </a:solidFill>
            </a:rPr>
            <a:t>Third   floor area </a:t>
          </a:r>
        </a:p>
        <a:p>
          <a:r>
            <a:rPr lang="en-US" b="1" dirty="0" smtClean="0">
              <a:solidFill>
                <a:srgbClr val="FF0000"/>
              </a:solidFill>
            </a:rPr>
            <a:t>783.3 m2</a:t>
          </a:r>
          <a:endParaRPr lang="en-US" dirty="0">
            <a:solidFill>
              <a:srgbClr val="FF0000"/>
            </a:solidFill>
          </a:endParaRPr>
        </a:p>
      </dgm:t>
    </dgm:pt>
    <dgm:pt modelId="{E1CE4A57-B681-4162-AC8B-83E411316947}" type="parTrans" cxnId="{97C5EA95-F286-499C-B982-944DC3C269FE}">
      <dgm:prSet/>
      <dgm:spPr/>
      <dgm:t>
        <a:bodyPr/>
        <a:lstStyle/>
        <a:p>
          <a:endParaRPr lang="en-US"/>
        </a:p>
      </dgm:t>
    </dgm:pt>
    <dgm:pt modelId="{C5A94CC3-CD40-45ED-B0B5-85C0A37DB970}" type="sibTrans" cxnId="{97C5EA95-F286-499C-B982-944DC3C269FE}">
      <dgm:prSet/>
      <dgm:spPr/>
      <dgm:t>
        <a:bodyPr/>
        <a:lstStyle/>
        <a:p>
          <a:endParaRPr lang="en-US"/>
        </a:p>
      </dgm:t>
    </dgm:pt>
    <dgm:pt modelId="{361C497D-5D6E-4490-B349-188EBB66361E}">
      <dgm:prSet/>
      <dgm:spPr/>
      <dgm:t>
        <a:bodyPr/>
        <a:lstStyle/>
        <a:p>
          <a:r>
            <a:rPr lang="en-US" dirty="0" smtClean="0">
              <a:solidFill>
                <a:schemeClr val="tx2">
                  <a:lumMod val="50000"/>
                </a:schemeClr>
              </a:solidFill>
            </a:rPr>
            <a:t>Forth floor   </a:t>
          </a:r>
          <a:r>
            <a:rPr lang="en-US" dirty="0" err="1" smtClean="0">
              <a:solidFill>
                <a:schemeClr val="tx2">
                  <a:lumMod val="50000"/>
                </a:schemeClr>
              </a:solidFill>
            </a:rPr>
            <a:t>floor</a:t>
          </a:r>
          <a:endParaRPr lang="en-US" dirty="0" smtClean="0">
            <a:solidFill>
              <a:schemeClr val="tx2">
                <a:lumMod val="50000"/>
              </a:schemeClr>
            </a:solidFill>
          </a:endParaRPr>
        </a:p>
        <a:p>
          <a:r>
            <a:rPr lang="en-US" b="1" dirty="0" smtClean="0">
              <a:solidFill>
                <a:srgbClr val="FF0000"/>
              </a:solidFill>
            </a:rPr>
            <a:t>590.38 m2</a:t>
          </a:r>
          <a:endParaRPr lang="en-US" dirty="0">
            <a:solidFill>
              <a:srgbClr val="FF0000"/>
            </a:solidFill>
          </a:endParaRPr>
        </a:p>
      </dgm:t>
    </dgm:pt>
    <dgm:pt modelId="{15797A3E-5BEF-4FEC-B605-984EA2D511F6}" type="parTrans" cxnId="{9F33976E-054F-468E-935F-5B5E71F6E51D}">
      <dgm:prSet/>
      <dgm:spPr/>
      <dgm:t>
        <a:bodyPr/>
        <a:lstStyle/>
        <a:p>
          <a:endParaRPr lang="en-US"/>
        </a:p>
      </dgm:t>
    </dgm:pt>
    <dgm:pt modelId="{E67EFFA2-D8ED-42AD-91D3-B0DC6BA1BA61}" type="sibTrans" cxnId="{9F33976E-054F-468E-935F-5B5E71F6E51D}">
      <dgm:prSet/>
      <dgm:spPr/>
      <dgm:t>
        <a:bodyPr/>
        <a:lstStyle/>
        <a:p>
          <a:endParaRPr lang="en-US"/>
        </a:p>
      </dgm:t>
    </dgm:pt>
    <dgm:pt modelId="{1611FFE6-D556-49BB-8EF4-C8ABA2F53BAE}">
      <dgm:prSet/>
      <dgm:spPr/>
      <dgm:t>
        <a:bodyPr/>
        <a:lstStyle/>
        <a:p>
          <a:r>
            <a:rPr lang="en-US" dirty="0" smtClean="0">
              <a:solidFill>
                <a:schemeClr val="tx2">
                  <a:lumMod val="50000"/>
                </a:schemeClr>
              </a:solidFill>
            </a:rPr>
            <a:t>Ground floor area </a:t>
          </a:r>
        </a:p>
        <a:p>
          <a:r>
            <a:rPr lang="en-US" b="1" dirty="0" smtClean="0">
              <a:solidFill>
                <a:srgbClr val="FF0000"/>
              </a:solidFill>
            </a:rPr>
            <a:t>1927.7 m2</a:t>
          </a:r>
          <a:endParaRPr lang="en-US" b="1" dirty="0">
            <a:solidFill>
              <a:srgbClr val="FF0000"/>
            </a:solidFill>
          </a:endParaRPr>
        </a:p>
      </dgm:t>
    </dgm:pt>
    <dgm:pt modelId="{84D048F7-0620-4DB0-A7F1-85F65DD7DFBB}" type="parTrans" cxnId="{85B215E6-F22B-41C2-8507-5B1845EB8F23}">
      <dgm:prSet/>
      <dgm:spPr/>
      <dgm:t>
        <a:bodyPr/>
        <a:lstStyle/>
        <a:p>
          <a:endParaRPr lang="en-US"/>
        </a:p>
      </dgm:t>
    </dgm:pt>
    <dgm:pt modelId="{6BBA30C7-504A-4F0A-8E15-93ABD27CC6F5}" type="sibTrans" cxnId="{85B215E6-F22B-41C2-8507-5B1845EB8F23}">
      <dgm:prSet/>
      <dgm:spPr/>
      <dgm:t>
        <a:bodyPr/>
        <a:lstStyle/>
        <a:p>
          <a:endParaRPr lang="en-US"/>
        </a:p>
      </dgm:t>
    </dgm:pt>
    <dgm:pt modelId="{B16DF6FB-200A-46A2-A7B5-7317217C25EF}">
      <dgm:prSet/>
      <dgm:spPr/>
      <dgm:t>
        <a:bodyPr/>
        <a:lstStyle/>
        <a:p>
          <a:r>
            <a:rPr lang="en-US" dirty="0" smtClean="0">
              <a:solidFill>
                <a:schemeClr val="tx1"/>
              </a:solidFill>
            </a:rPr>
            <a:t>Basement</a:t>
          </a:r>
        </a:p>
        <a:p>
          <a:r>
            <a:rPr lang="en-US" b="1" dirty="0" smtClean="0">
              <a:solidFill>
                <a:srgbClr val="FF0000"/>
              </a:solidFill>
            </a:rPr>
            <a:t>604 m2 </a:t>
          </a:r>
        </a:p>
        <a:p>
          <a:endParaRPr lang="en-US" dirty="0"/>
        </a:p>
      </dgm:t>
    </dgm:pt>
    <dgm:pt modelId="{A978C365-123A-43B7-9BFB-0991CC9E3815}" type="parTrans" cxnId="{7AEFA23D-1FE7-40DC-A279-C15DCAA93352}">
      <dgm:prSet/>
      <dgm:spPr/>
      <dgm:t>
        <a:bodyPr/>
        <a:lstStyle/>
        <a:p>
          <a:endParaRPr lang="en-US"/>
        </a:p>
      </dgm:t>
    </dgm:pt>
    <dgm:pt modelId="{82D5F156-025D-4097-870F-105F6374B10E}" type="sibTrans" cxnId="{7AEFA23D-1FE7-40DC-A279-C15DCAA93352}">
      <dgm:prSet/>
      <dgm:spPr/>
      <dgm:t>
        <a:bodyPr/>
        <a:lstStyle/>
        <a:p>
          <a:endParaRPr lang="en-US"/>
        </a:p>
      </dgm:t>
    </dgm:pt>
    <dgm:pt modelId="{801DBFC4-12CA-4746-B65C-67964B86455B}" type="pres">
      <dgm:prSet presAssocID="{A73EAF8F-CB1D-4247-8ACF-630C87415568}" presName="compositeShape" presStyleCnt="0">
        <dgm:presLayoutVars>
          <dgm:chMax val="7"/>
          <dgm:dir/>
          <dgm:resizeHandles val="exact"/>
        </dgm:presLayoutVars>
      </dgm:prSet>
      <dgm:spPr/>
    </dgm:pt>
    <dgm:pt modelId="{48338167-7F5D-4269-8A12-E627CEC171D2}" type="pres">
      <dgm:prSet presAssocID="{A73EAF8F-CB1D-4247-8ACF-630C87415568}" presName="wedge1" presStyleLbl="node1" presStyleIdx="0" presStyleCnt="6"/>
      <dgm:spPr/>
      <dgm:t>
        <a:bodyPr/>
        <a:lstStyle/>
        <a:p>
          <a:endParaRPr lang="en-US"/>
        </a:p>
      </dgm:t>
    </dgm:pt>
    <dgm:pt modelId="{DBA1BF0B-9908-41AD-9D0D-596BC1F4BF87}" type="pres">
      <dgm:prSet presAssocID="{A73EAF8F-CB1D-4247-8ACF-630C87415568}" presName="dummy1a" presStyleCnt="0"/>
      <dgm:spPr/>
    </dgm:pt>
    <dgm:pt modelId="{1AB6229E-09C8-4802-9A72-4933BC3C923F}" type="pres">
      <dgm:prSet presAssocID="{A73EAF8F-CB1D-4247-8ACF-630C87415568}" presName="dummy1b" presStyleCnt="0"/>
      <dgm:spPr/>
    </dgm:pt>
    <dgm:pt modelId="{29925C34-7E89-41FC-AFD7-99A2F9AC06F0}" type="pres">
      <dgm:prSet presAssocID="{A73EAF8F-CB1D-4247-8ACF-630C87415568}" presName="wedge1Tx" presStyleLbl="node1" presStyleIdx="0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210A59D-3F82-45BF-8F3C-9E7C9F28F14C}" type="pres">
      <dgm:prSet presAssocID="{A73EAF8F-CB1D-4247-8ACF-630C87415568}" presName="wedge2" presStyleLbl="node1" presStyleIdx="1" presStyleCnt="6"/>
      <dgm:spPr/>
      <dgm:t>
        <a:bodyPr/>
        <a:lstStyle/>
        <a:p>
          <a:endParaRPr lang="en-US"/>
        </a:p>
      </dgm:t>
    </dgm:pt>
    <dgm:pt modelId="{BAD35B39-EB7F-447A-A08A-B55FFA7373E3}" type="pres">
      <dgm:prSet presAssocID="{A73EAF8F-CB1D-4247-8ACF-630C87415568}" presName="dummy2a" presStyleCnt="0"/>
      <dgm:spPr/>
    </dgm:pt>
    <dgm:pt modelId="{41C91737-C6E7-416D-85E7-E068B33DFD66}" type="pres">
      <dgm:prSet presAssocID="{A73EAF8F-CB1D-4247-8ACF-630C87415568}" presName="dummy2b" presStyleCnt="0"/>
      <dgm:spPr/>
    </dgm:pt>
    <dgm:pt modelId="{6F776163-9D1E-4537-9A0F-774F84171EED}" type="pres">
      <dgm:prSet presAssocID="{A73EAF8F-CB1D-4247-8ACF-630C87415568}" presName="wedge2Tx" presStyleLbl="node1" presStyleIdx="1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648E5FE-AC20-444B-AB95-F656769091F0}" type="pres">
      <dgm:prSet presAssocID="{A73EAF8F-CB1D-4247-8ACF-630C87415568}" presName="wedge3" presStyleLbl="node1" presStyleIdx="2" presStyleCnt="6"/>
      <dgm:spPr/>
      <dgm:t>
        <a:bodyPr/>
        <a:lstStyle/>
        <a:p>
          <a:endParaRPr lang="en-US"/>
        </a:p>
      </dgm:t>
    </dgm:pt>
    <dgm:pt modelId="{3A5F4007-F6CE-41B9-A087-05C45BDF12A9}" type="pres">
      <dgm:prSet presAssocID="{A73EAF8F-CB1D-4247-8ACF-630C87415568}" presName="dummy3a" presStyleCnt="0"/>
      <dgm:spPr/>
    </dgm:pt>
    <dgm:pt modelId="{9D0121F1-9364-4A40-94F8-B667975A78A9}" type="pres">
      <dgm:prSet presAssocID="{A73EAF8F-CB1D-4247-8ACF-630C87415568}" presName="dummy3b" presStyleCnt="0"/>
      <dgm:spPr/>
    </dgm:pt>
    <dgm:pt modelId="{228C2E19-8E56-4BFB-839A-6947953850C5}" type="pres">
      <dgm:prSet presAssocID="{A73EAF8F-CB1D-4247-8ACF-630C87415568}" presName="wedge3Tx" presStyleLbl="node1" presStyleIdx="2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DA7C0A7-6E72-4126-AF3E-0F44D55555A5}" type="pres">
      <dgm:prSet presAssocID="{A73EAF8F-CB1D-4247-8ACF-630C87415568}" presName="wedge4" presStyleLbl="node1" presStyleIdx="3" presStyleCnt="6"/>
      <dgm:spPr/>
      <dgm:t>
        <a:bodyPr/>
        <a:lstStyle/>
        <a:p>
          <a:endParaRPr lang="en-US"/>
        </a:p>
      </dgm:t>
    </dgm:pt>
    <dgm:pt modelId="{B0F58108-030A-4F00-B361-530333EF17B0}" type="pres">
      <dgm:prSet presAssocID="{A73EAF8F-CB1D-4247-8ACF-630C87415568}" presName="dummy4a" presStyleCnt="0"/>
      <dgm:spPr/>
    </dgm:pt>
    <dgm:pt modelId="{8BCEA209-5943-4054-99F9-6B4585A47616}" type="pres">
      <dgm:prSet presAssocID="{A73EAF8F-CB1D-4247-8ACF-630C87415568}" presName="dummy4b" presStyleCnt="0"/>
      <dgm:spPr/>
    </dgm:pt>
    <dgm:pt modelId="{90336458-BDCB-4C00-9AFD-B94FCED28550}" type="pres">
      <dgm:prSet presAssocID="{A73EAF8F-CB1D-4247-8ACF-630C87415568}" presName="wedge4Tx" presStyleLbl="node1" presStyleIdx="3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0F169A0-2DAC-4808-852B-C9256C0BDAC9}" type="pres">
      <dgm:prSet presAssocID="{A73EAF8F-CB1D-4247-8ACF-630C87415568}" presName="wedge5" presStyleLbl="node1" presStyleIdx="4" presStyleCnt="6"/>
      <dgm:spPr/>
      <dgm:t>
        <a:bodyPr/>
        <a:lstStyle/>
        <a:p>
          <a:endParaRPr lang="en-US"/>
        </a:p>
      </dgm:t>
    </dgm:pt>
    <dgm:pt modelId="{36D49358-2E45-42D8-BECE-D67398BDB893}" type="pres">
      <dgm:prSet presAssocID="{A73EAF8F-CB1D-4247-8ACF-630C87415568}" presName="dummy5a" presStyleCnt="0"/>
      <dgm:spPr/>
    </dgm:pt>
    <dgm:pt modelId="{06AA4E68-F9ED-4DB3-B54B-6B32122257D8}" type="pres">
      <dgm:prSet presAssocID="{A73EAF8F-CB1D-4247-8ACF-630C87415568}" presName="dummy5b" presStyleCnt="0"/>
      <dgm:spPr/>
    </dgm:pt>
    <dgm:pt modelId="{CDF4D8B0-9FCA-4CF5-BD25-84D7B12D690C}" type="pres">
      <dgm:prSet presAssocID="{A73EAF8F-CB1D-4247-8ACF-630C87415568}" presName="wedge5Tx" presStyleLbl="node1" presStyleIdx="4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10BF39C-1409-4EBE-A5CC-54F33D83B047}" type="pres">
      <dgm:prSet presAssocID="{A73EAF8F-CB1D-4247-8ACF-630C87415568}" presName="wedge6" presStyleLbl="node1" presStyleIdx="5" presStyleCnt="6"/>
      <dgm:spPr/>
      <dgm:t>
        <a:bodyPr/>
        <a:lstStyle/>
        <a:p>
          <a:endParaRPr lang="en-US"/>
        </a:p>
      </dgm:t>
    </dgm:pt>
    <dgm:pt modelId="{5F97E1A7-0453-4061-B470-84C8786C9679}" type="pres">
      <dgm:prSet presAssocID="{A73EAF8F-CB1D-4247-8ACF-630C87415568}" presName="dummy6a" presStyleCnt="0"/>
      <dgm:spPr/>
    </dgm:pt>
    <dgm:pt modelId="{83948FAA-5499-4C4B-8EE8-229B748736FB}" type="pres">
      <dgm:prSet presAssocID="{A73EAF8F-CB1D-4247-8ACF-630C87415568}" presName="dummy6b" presStyleCnt="0"/>
      <dgm:spPr/>
    </dgm:pt>
    <dgm:pt modelId="{08979201-A696-495F-8C9E-4D7911088808}" type="pres">
      <dgm:prSet presAssocID="{A73EAF8F-CB1D-4247-8ACF-630C87415568}" presName="wedge6Tx" presStyleLbl="node1" presStyleIdx="5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5824A97-668A-4AD5-9E96-CB7CFDB34917}" type="pres">
      <dgm:prSet presAssocID="{445521C9-1B1A-4698-978C-AAC3A99D3D50}" presName="arrowWedge1" presStyleLbl="fgSibTrans2D1" presStyleIdx="0" presStyleCnt="6"/>
      <dgm:spPr/>
    </dgm:pt>
    <dgm:pt modelId="{4080C539-1649-4A1F-BEDC-A133B7660C6D}" type="pres">
      <dgm:prSet presAssocID="{C1103CA4-5408-4B89-A434-EF328A335D60}" presName="arrowWedge2" presStyleLbl="fgSibTrans2D1" presStyleIdx="1" presStyleCnt="6"/>
      <dgm:spPr/>
    </dgm:pt>
    <dgm:pt modelId="{22B994E4-CBA0-4CA5-89EB-1B6C469AC764}" type="pres">
      <dgm:prSet presAssocID="{C5A94CC3-CD40-45ED-B0B5-85C0A37DB970}" presName="arrowWedge3" presStyleLbl="fgSibTrans2D1" presStyleIdx="2" presStyleCnt="6"/>
      <dgm:spPr/>
    </dgm:pt>
    <dgm:pt modelId="{7833BA32-83F7-414B-953A-836EA8B732D9}" type="pres">
      <dgm:prSet presAssocID="{E67EFFA2-D8ED-42AD-91D3-B0DC6BA1BA61}" presName="arrowWedge4" presStyleLbl="fgSibTrans2D1" presStyleIdx="3" presStyleCnt="6"/>
      <dgm:spPr/>
    </dgm:pt>
    <dgm:pt modelId="{48C8AD54-BCA8-432C-B86F-B9A07272AB0D}" type="pres">
      <dgm:prSet presAssocID="{82D5F156-025D-4097-870F-105F6374B10E}" presName="arrowWedge5" presStyleLbl="fgSibTrans2D1" presStyleIdx="4" presStyleCnt="6" custLinFactNeighborX="63" custLinFactNeighborY="2945"/>
      <dgm:spPr/>
    </dgm:pt>
    <dgm:pt modelId="{059557EF-09F0-459B-8036-384C87F3110C}" type="pres">
      <dgm:prSet presAssocID="{6BBA30C7-504A-4F0A-8E15-93ABD27CC6F5}" presName="arrowWedge6" presStyleLbl="fgSibTrans2D1" presStyleIdx="5" presStyleCnt="6"/>
      <dgm:spPr/>
    </dgm:pt>
  </dgm:ptLst>
  <dgm:cxnLst>
    <dgm:cxn modelId="{ACFFDA8E-81B3-4E86-94EA-FDCB90804295}" srcId="{A73EAF8F-CB1D-4247-8ACF-630C87415568}" destId="{8C29AB4A-8EB0-4901-950A-BC3420590959}" srcOrd="0" destOrd="0" parTransId="{3E6E2E7C-B4C5-4467-941A-2DEB8002EF0A}" sibTransId="{445521C9-1B1A-4698-978C-AAC3A99D3D50}"/>
    <dgm:cxn modelId="{7D622F51-7DC6-4CA9-AD66-A813260522BE}" type="presOf" srcId="{361C497D-5D6E-4490-B349-188EBB66361E}" destId="{DDA7C0A7-6E72-4126-AF3E-0F44D55555A5}" srcOrd="0" destOrd="0" presId="urn:microsoft.com/office/officeart/2005/8/layout/cycle8"/>
    <dgm:cxn modelId="{2CED3A94-0417-4ACC-8F59-09354C71E194}" type="presOf" srcId="{A73EAF8F-CB1D-4247-8ACF-630C87415568}" destId="{801DBFC4-12CA-4746-B65C-67964B86455B}" srcOrd="0" destOrd="0" presId="urn:microsoft.com/office/officeart/2005/8/layout/cycle8"/>
    <dgm:cxn modelId="{A5447033-8DA0-4D21-87D0-A3311DD4084F}" type="presOf" srcId="{7A17CCC2-9AC2-4C8C-AF76-C935BB233D03}" destId="{1648E5FE-AC20-444B-AB95-F656769091F0}" srcOrd="0" destOrd="0" presId="urn:microsoft.com/office/officeart/2005/8/layout/cycle8"/>
    <dgm:cxn modelId="{FA99E78D-65C5-4EF3-957A-D43623A3E48E}" srcId="{A73EAF8F-CB1D-4247-8ACF-630C87415568}" destId="{CF80E4AA-8B65-44BD-B340-24D5F699627C}" srcOrd="1" destOrd="0" parTransId="{8B366C8E-C079-499D-BF32-10B24DE27F83}" sibTransId="{C1103CA4-5408-4B89-A434-EF328A335D60}"/>
    <dgm:cxn modelId="{D023A60F-CC9D-4DCA-92AE-E0606472EAA3}" type="presOf" srcId="{8C29AB4A-8EB0-4901-950A-BC3420590959}" destId="{48338167-7F5D-4269-8A12-E627CEC171D2}" srcOrd="0" destOrd="0" presId="urn:microsoft.com/office/officeart/2005/8/layout/cycle8"/>
    <dgm:cxn modelId="{150CC803-0D85-4B72-933B-F005E97D9CED}" type="presOf" srcId="{CF80E4AA-8B65-44BD-B340-24D5F699627C}" destId="{8210A59D-3F82-45BF-8F3C-9E7C9F28F14C}" srcOrd="0" destOrd="0" presId="urn:microsoft.com/office/officeart/2005/8/layout/cycle8"/>
    <dgm:cxn modelId="{7AEFA23D-1FE7-40DC-A279-C15DCAA93352}" srcId="{A73EAF8F-CB1D-4247-8ACF-630C87415568}" destId="{B16DF6FB-200A-46A2-A7B5-7317217C25EF}" srcOrd="4" destOrd="0" parTransId="{A978C365-123A-43B7-9BFB-0991CC9E3815}" sibTransId="{82D5F156-025D-4097-870F-105F6374B10E}"/>
    <dgm:cxn modelId="{204CB069-977A-4867-83A9-7989C9F6C71D}" type="presOf" srcId="{1611FFE6-D556-49BB-8EF4-C8ABA2F53BAE}" destId="{310BF39C-1409-4EBE-A5CC-54F33D83B047}" srcOrd="0" destOrd="0" presId="urn:microsoft.com/office/officeart/2005/8/layout/cycle8"/>
    <dgm:cxn modelId="{AE1E9FE5-6010-46AC-8115-F8493AA128D7}" type="presOf" srcId="{361C497D-5D6E-4490-B349-188EBB66361E}" destId="{90336458-BDCB-4C00-9AFD-B94FCED28550}" srcOrd="1" destOrd="0" presId="urn:microsoft.com/office/officeart/2005/8/layout/cycle8"/>
    <dgm:cxn modelId="{3EFB7A5C-A5D6-416B-BBDD-10EF813EF21C}" type="presOf" srcId="{1611FFE6-D556-49BB-8EF4-C8ABA2F53BAE}" destId="{08979201-A696-495F-8C9E-4D7911088808}" srcOrd="1" destOrd="0" presId="urn:microsoft.com/office/officeart/2005/8/layout/cycle8"/>
    <dgm:cxn modelId="{A5C3C429-AFAC-4548-8675-8FFB0DA989CC}" type="presOf" srcId="{8C29AB4A-8EB0-4901-950A-BC3420590959}" destId="{29925C34-7E89-41FC-AFD7-99A2F9AC06F0}" srcOrd="1" destOrd="0" presId="urn:microsoft.com/office/officeart/2005/8/layout/cycle8"/>
    <dgm:cxn modelId="{AB82FD99-4C6B-41DE-BC30-64832508F773}" type="presOf" srcId="{CF80E4AA-8B65-44BD-B340-24D5F699627C}" destId="{6F776163-9D1E-4537-9A0F-774F84171EED}" srcOrd="1" destOrd="0" presId="urn:microsoft.com/office/officeart/2005/8/layout/cycle8"/>
    <dgm:cxn modelId="{9F33976E-054F-468E-935F-5B5E71F6E51D}" srcId="{A73EAF8F-CB1D-4247-8ACF-630C87415568}" destId="{361C497D-5D6E-4490-B349-188EBB66361E}" srcOrd="3" destOrd="0" parTransId="{15797A3E-5BEF-4FEC-B605-984EA2D511F6}" sibTransId="{E67EFFA2-D8ED-42AD-91D3-B0DC6BA1BA61}"/>
    <dgm:cxn modelId="{97C5EA95-F286-499C-B982-944DC3C269FE}" srcId="{A73EAF8F-CB1D-4247-8ACF-630C87415568}" destId="{7A17CCC2-9AC2-4C8C-AF76-C935BB233D03}" srcOrd="2" destOrd="0" parTransId="{E1CE4A57-B681-4162-AC8B-83E411316947}" sibTransId="{C5A94CC3-CD40-45ED-B0B5-85C0A37DB970}"/>
    <dgm:cxn modelId="{B4298D1F-183D-4FB7-9A5C-2740ED37C0F2}" type="presOf" srcId="{B16DF6FB-200A-46A2-A7B5-7317217C25EF}" destId="{CDF4D8B0-9FCA-4CF5-BD25-84D7B12D690C}" srcOrd="1" destOrd="0" presId="urn:microsoft.com/office/officeart/2005/8/layout/cycle8"/>
    <dgm:cxn modelId="{85B215E6-F22B-41C2-8507-5B1845EB8F23}" srcId="{A73EAF8F-CB1D-4247-8ACF-630C87415568}" destId="{1611FFE6-D556-49BB-8EF4-C8ABA2F53BAE}" srcOrd="5" destOrd="0" parTransId="{84D048F7-0620-4DB0-A7F1-85F65DD7DFBB}" sibTransId="{6BBA30C7-504A-4F0A-8E15-93ABD27CC6F5}"/>
    <dgm:cxn modelId="{1C8A6AD2-F47D-4528-A589-5F59CA53EEA4}" type="presOf" srcId="{B16DF6FB-200A-46A2-A7B5-7317217C25EF}" destId="{A0F169A0-2DAC-4808-852B-C9256C0BDAC9}" srcOrd="0" destOrd="0" presId="urn:microsoft.com/office/officeart/2005/8/layout/cycle8"/>
    <dgm:cxn modelId="{16FAC0FC-817B-4C39-B729-8570C86E5632}" type="presOf" srcId="{7A17CCC2-9AC2-4C8C-AF76-C935BB233D03}" destId="{228C2E19-8E56-4BFB-839A-6947953850C5}" srcOrd="1" destOrd="0" presId="urn:microsoft.com/office/officeart/2005/8/layout/cycle8"/>
    <dgm:cxn modelId="{65451C76-F159-4240-BF99-646FFA176B6B}" type="presParOf" srcId="{801DBFC4-12CA-4746-B65C-67964B86455B}" destId="{48338167-7F5D-4269-8A12-E627CEC171D2}" srcOrd="0" destOrd="0" presId="urn:microsoft.com/office/officeart/2005/8/layout/cycle8"/>
    <dgm:cxn modelId="{F869A7A5-52F7-46F7-8C91-EB67D4A2BBF1}" type="presParOf" srcId="{801DBFC4-12CA-4746-B65C-67964B86455B}" destId="{DBA1BF0B-9908-41AD-9D0D-596BC1F4BF87}" srcOrd="1" destOrd="0" presId="urn:microsoft.com/office/officeart/2005/8/layout/cycle8"/>
    <dgm:cxn modelId="{7C64320D-53CF-46D3-89C8-BDCBF876B137}" type="presParOf" srcId="{801DBFC4-12CA-4746-B65C-67964B86455B}" destId="{1AB6229E-09C8-4802-9A72-4933BC3C923F}" srcOrd="2" destOrd="0" presId="urn:microsoft.com/office/officeart/2005/8/layout/cycle8"/>
    <dgm:cxn modelId="{0C3C41C9-AD46-4E48-8FD7-51728811C6FC}" type="presParOf" srcId="{801DBFC4-12CA-4746-B65C-67964B86455B}" destId="{29925C34-7E89-41FC-AFD7-99A2F9AC06F0}" srcOrd="3" destOrd="0" presId="urn:microsoft.com/office/officeart/2005/8/layout/cycle8"/>
    <dgm:cxn modelId="{DC2F49B7-830E-4143-9DC2-1CB94EC91EA6}" type="presParOf" srcId="{801DBFC4-12CA-4746-B65C-67964B86455B}" destId="{8210A59D-3F82-45BF-8F3C-9E7C9F28F14C}" srcOrd="4" destOrd="0" presId="urn:microsoft.com/office/officeart/2005/8/layout/cycle8"/>
    <dgm:cxn modelId="{ECDD717F-762B-4337-85D0-CE639A202DB1}" type="presParOf" srcId="{801DBFC4-12CA-4746-B65C-67964B86455B}" destId="{BAD35B39-EB7F-447A-A08A-B55FFA7373E3}" srcOrd="5" destOrd="0" presId="urn:microsoft.com/office/officeart/2005/8/layout/cycle8"/>
    <dgm:cxn modelId="{4313DCC4-A43B-472F-A025-3D2FA2AC9FC4}" type="presParOf" srcId="{801DBFC4-12CA-4746-B65C-67964B86455B}" destId="{41C91737-C6E7-416D-85E7-E068B33DFD66}" srcOrd="6" destOrd="0" presId="urn:microsoft.com/office/officeart/2005/8/layout/cycle8"/>
    <dgm:cxn modelId="{2CF8B1F7-901D-48D0-9CFF-9B66ED33D02A}" type="presParOf" srcId="{801DBFC4-12CA-4746-B65C-67964B86455B}" destId="{6F776163-9D1E-4537-9A0F-774F84171EED}" srcOrd="7" destOrd="0" presId="urn:microsoft.com/office/officeart/2005/8/layout/cycle8"/>
    <dgm:cxn modelId="{FB2C7704-5A89-4929-A56A-7B3D423B5DDD}" type="presParOf" srcId="{801DBFC4-12CA-4746-B65C-67964B86455B}" destId="{1648E5FE-AC20-444B-AB95-F656769091F0}" srcOrd="8" destOrd="0" presId="urn:microsoft.com/office/officeart/2005/8/layout/cycle8"/>
    <dgm:cxn modelId="{131C3819-F237-4C76-8BCD-953DD5DBBA22}" type="presParOf" srcId="{801DBFC4-12CA-4746-B65C-67964B86455B}" destId="{3A5F4007-F6CE-41B9-A087-05C45BDF12A9}" srcOrd="9" destOrd="0" presId="urn:microsoft.com/office/officeart/2005/8/layout/cycle8"/>
    <dgm:cxn modelId="{5BBEF27E-446E-4F16-B2D2-F16C72646539}" type="presParOf" srcId="{801DBFC4-12CA-4746-B65C-67964B86455B}" destId="{9D0121F1-9364-4A40-94F8-B667975A78A9}" srcOrd="10" destOrd="0" presId="urn:microsoft.com/office/officeart/2005/8/layout/cycle8"/>
    <dgm:cxn modelId="{82AB0247-6B68-43D7-A9AE-9FA15DC8A07E}" type="presParOf" srcId="{801DBFC4-12CA-4746-B65C-67964B86455B}" destId="{228C2E19-8E56-4BFB-839A-6947953850C5}" srcOrd="11" destOrd="0" presId="urn:microsoft.com/office/officeart/2005/8/layout/cycle8"/>
    <dgm:cxn modelId="{B92D9101-021F-4A21-94EC-1A80C41BABF9}" type="presParOf" srcId="{801DBFC4-12CA-4746-B65C-67964B86455B}" destId="{DDA7C0A7-6E72-4126-AF3E-0F44D55555A5}" srcOrd="12" destOrd="0" presId="urn:microsoft.com/office/officeart/2005/8/layout/cycle8"/>
    <dgm:cxn modelId="{DA75B4D9-04F0-4A0E-B2C1-DE4DA02472B8}" type="presParOf" srcId="{801DBFC4-12CA-4746-B65C-67964B86455B}" destId="{B0F58108-030A-4F00-B361-530333EF17B0}" srcOrd="13" destOrd="0" presId="urn:microsoft.com/office/officeart/2005/8/layout/cycle8"/>
    <dgm:cxn modelId="{F4C3E9C6-1944-4C6C-A8F2-17646A5A9E6A}" type="presParOf" srcId="{801DBFC4-12CA-4746-B65C-67964B86455B}" destId="{8BCEA209-5943-4054-99F9-6B4585A47616}" srcOrd="14" destOrd="0" presId="urn:microsoft.com/office/officeart/2005/8/layout/cycle8"/>
    <dgm:cxn modelId="{959B39CC-9ADD-4E37-B166-B26CFA88B523}" type="presParOf" srcId="{801DBFC4-12CA-4746-B65C-67964B86455B}" destId="{90336458-BDCB-4C00-9AFD-B94FCED28550}" srcOrd="15" destOrd="0" presId="urn:microsoft.com/office/officeart/2005/8/layout/cycle8"/>
    <dgm:cxn modelId="{0A768877-B208-4FEF-9572-7B351B331F8F}" type="presParOf" srcId="{801DBFC4-12CA-4746-B65C-67964B86455B}" destId="{A0F169A0-2DAC-4808-852B-C9256C0BDAC9}" srcOrd="16" destOrd="0" presId="urn:microsoft.com/office/officeart/2005/8/layout/cycle8"/>
    <dgm:cxn modelId="{9D2671B7-2D6B-49F5-AE45-CFDDF8CB4898}" type="presParOf" srcId="{801DBFC4-12CA-4746-B65C-67964B86455B}" destId="{36D49358-2E45-42D8-BECE-D67398BDB893}" srcOrd="17" destOrd="0" presId="urn:microsoft.com/office/officeart/2005/8/layout/cycle8"/>
    <dgm:cxn modelId="{8E16A9E2-A709-4FE6-919F-F1BB4F07491A}" type="presParOf" srcId="{801DBFC4-12CA-4746-B65C-67964B86455B}" destId="{06AA4E68-F9ED-4DB3-B54B-6B32122257D8}" srcOrd="18" destOrd="0" presId="urn:microsoft.com/office/officeart/2005/8/layout/cycle8"/>
    <dgm:cxn modelId="{AA7E6280-61DE-4838-8C34-3E626D060875}" type="presParOf" srcId="{801DBFC4-12CA-4746-B65C-67964B86455B}" destId="{CDF4D8B0-9FCA-4CF5-BD25-84D7B12D690C}" srcOrd="19" destOrd="0" presId="urn:microsoft.com/office/officeart/2005/8/layout/cycle8"/>
    <dgm:cxn modelId="{8DD1CD9C-80FF-480F-A7E4-88D36CAE2D75}" type="presParOf" srcId="{801DBFC4-12CA-4746-B65C-67964B86455B}" destId="{310BF39C-1409-4EBE-A5CC-54F33D83B047}" srcOrd="20" destOrd="0" presId="urn:microsoft.com/office/officeart/2005/8/layout/cycle8"/>
    <dgm:cxn modelId="{C0B1A40A-A9D0-4987-A269-DBEEA7040E4E}" type="presParOf" srcId="{801DBFC4-12CA-4746-B65C-67964B86455B}" destId="{5F97E1A7-0453-4061-B470-84C8786C9679}" srcOrd="21" destOrd="0" presId="urn:microsoft.com/office/officeart/2005/8/layout/cycle8"/>
    <dgm:cxn modelId="{3C0FF62E-591D-4DED-B142-318B17A1ECD2}" type="presParOf" srcId="{801DBFC4-12CA-4746-B65C-67964B86455B}" destId="{83948FAA-5499-4C4B-8EE8-229B748736FB}" srcOrd="22" destOrd="0" presId="urn:microsoft.com/office/officeart/2005/8/layout/cycle8"/>
    <dgm:cxn modelId="{AB607597-578F-4A87-BD5A-BBE61DE1BFB6}" type="presParOf" srcId="{801DBFC4-12CA-4746-B65C-67964B86455B}" destId="{08979201-A696-495F-8C9E-4D7911088808}" srcOrd="23" destOrd="0" presId="urn:microsoft.com/office/officeart/2005/8/layout/cycle8"/>
    <dgm:cxn modelId="{FF345F9E-6ABD-42C4-BF70-5CB9C93B34DF}" type="presParOf" srcId="{801DBFC4-12CA-4746-B65C-67964B86455B}" destId="{05824A97-668A-4AD5-9E96-CB7CFDB34917}" srcOrd="24" destOrd="0" presId="urn:microsoft.com/office/officeart/2005/8/layout/cycle8"/>
    <dgm:cxn modelId="{149653D4-C08F-4E61-8005-F4AC9CDE5B4E}" type="presParOf" srcId="{801DBFC4-12CA-4746-B65C-67964B86455B}" destId="{4080C539-1649-4A1F-BEDC-A133B7660C6D}" srcOrd="25" destOrd="0" presId="urn:microsoft.com/office/officeart/2005/8/layout/cycle8"/>
    <dgm:cxn modelId="{8161294F-C3BB-48DC-94D2-557F5B20277C}" type="presParOf" srcId="{801DBFC4-12CA-4746-B65C-67964B86455B}" destId="{22B994E4-CBA0-4CA5-89EB-1B6C469AC764}" srcOrd="26" destOrd="0" presId="urn:microsoft.com/office/officeart/2005/8/layout/cycle8"/>
    <dgm:cxn modelId="{CBC505A4-540C-4510-B19E-EE2F08E64960}" type="presParOf" srcId="{801DBFC4-12CA-4746-B65C-67964B86455B}" destId="{7833BA32-83F7-414B-953A-836EA8B732D9}" srcOrd="27" destOrd="0" presId="urn:microsoft.com/office/officeart/2005/8/layout/cycle8"/>
    <dgm:cxn modelId="{F976C373-278B-4AA2-A252-25E09B83AB4A}" type="presParOf" srcId="{801DBFC4-12CA-4746-B65C-67964B86455B}" destId="{48C8AD54-BCA8-432C-B86F-B9A07272AB0D}" srcOrd="28" destOrd="0" presId="urn:microsoft.com/office/officeart/2005/8/layout/cycle8"/>
    <dgm:cxn modelId="{6AB39092-1BF7-4BDD-91FB-B80B64D9FD4E}" type="presParOf" srcId="{801DBFC4-12CA-4746-B65C-67964B86455B}" destId="{059557EF-09F0-459B-8036-384C87F3110C}" srcOrd="29" destOrd="0" presId="urn:microsoft.com/office/officeart/2005/8/layout/cycle8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AB598FE8-993E-4951-8D53-993763902D5B}" type="doc">
      <dgm:prSet loTypeId="urn:microsoft.com/office/officeart/2008/layout/AccentedPicture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6E104495-197C-4C29-B50A-CF1FE6BB90B5}">
      <dgm:prSet phldrT="[Text]" custT="1"/>
      <dgm:spPr/>
      <dgm:t>
        <a:bodyPr/>
        <a:lstStyle/>
        <a:p>
          <a:r>
            <a:rPr lang="en-US" sz="1800" dirty="0" smtClean="0"/>
            <a:t>Material properties</a:t>
          </a:r>
          <a:endParaRPr lang="en-US" sz="1800" dirty="0"/>
        </a:p>
      </dgm:t>
    </dgm:pt>
    <dgm:pt modelId="{F5DD4E7D-81D8-40C0-AA62-F54CE17FD319}" type="parTrans" cxnId="{D7BD1DE8-87B1-48B0-A703-BB064A268E43}">
      <dgm:prSet/>
      <dgm:spPr/>
      <dgm:t>
        <a:bodyPr/>
        <a:lstStyle/>
        <a:p>
          <a:endParaRPr lang="en-US"/>
        </a:p>
      </dgm:t>
    </dgm:pt>
    <dgm:pt modelId="{0FA8F0E2-058E-40D4-A516-CA524853399E}" type="sibTrans" cxnId="{D7BD1DE8-87B1-48B0-A703-BB064A268E43}">
      <dgm:prSet/>
      <dgm:spPr/>
      <dgm:t>
        <a:bodyPr/>
        <a:lstStyle/>
        <a:p>
          <a:endParaRPr lang="en-US"/>
        </a:p>
      </dgm:t>
    </dgm:pt>
    <dgm:pt modelId="{7D548B95-0A61-43AB-B06F-532C0E0680FB}">
      <dgm:prSet phldrT="[Text]" custT="1"/>
      <dgm:spPr/>
      <dgm:t>
        <a:bodyPr/>
        <a:lstStyle/>
        <a:p>
          <a:r>
            <a:rPr lang="en-US" sz="2000" dirty="0" smtClean="0"/>
            <a:t>Thermal behavior</a:t>
          </a:r>
          <a:endParaRPr lang="en-US" sz="2000" dirty="0"/>
        </a:p>
      </dgm:t>
    </dgm:pt>
    <dgm:pt modelId="{2D422D0D-A356-4B8B-866C-F1062DF4858E}" type="parTrans" cxnId="{E885FACF-1907-46A0-A59F-ED1D878D059F}">
      <dgm:prSet/>
      <dgm:spPr/>
      <dgm:t>
        <a:bodyPr/>
        <a:lstStyle/>
        <a:p>
          <a:endParaRPr lang="en-US"/>
        </a:p>
      </dgm:t>
    </dgm:pt>
    <dgm:pt modelId="{76363C35-C443-48E3-8FA8-3F3A75D41FE8}" type="sibTrans" cxnId="{E885FACF-1907-46A0-A59F-ED1D878D059F}">
      <dgm:prSet/>
      <dgm:spPr/>
      <dgm:t>
        <a:bodyPr/>
        <a:lstStyle/>
        <a:p>
          <a:endParaRPr lang="en-US"/>
        </a:p>
      </dgm:t>
    </dgm:pt>
    <dgm:pt modelId="{E516C7A8-7C00-41E0-BABA-331594FECBF3}">
      <dgm:prSet phldrT="[Text]" custT="1"/>
      <dgm:spPr/>
      <dgm:t>
        <a:bodyPr/>
        <a:lstStyle/>
        <a:p>
          <a:r>
            <a:rPr lang="en-US" sz="2000" dirty="0" smtClean="0"/>
            <a:t>Acoustical design</a:t>
          </a:r>
          <a:endParaRPr lang="en-US" sz="2000" dirty="0"/>
        </a:p>
      </dgm:t>
    </dgm:pt>
    <dgm:pt modelId="{FA4EC4A5-B4FE-4836-BD41-2739D7511644}" type="parTrans" cxnId="{CD25F2FE-8A5D-4E94-A826-FBB423E2B00D}">
      <dgm:prSet/>
      <dgm:spPr/>
      <dgm:t>
        <a:bodyPr/>
        <a:lstStyle/>
        <a:p>
          <a:endParaRPr lang="en-US"/>
        </a:p>
      </dgm:t>
    </dgm:pt>
    <dgm:pt modelId="{909E22A2-691A-4128-A438-22DC789D337A}" type="sibTrans" cxnId="{CD25F2FE-8A5D-4E94-A826-FBB423E2B00D}">
      <dgm:prSet/>
      <dgm:spPr/>
      <dgm:t>
        <a:bodyPr/>
        <a:lstStyle/>
        <a:p>
          <a:endParaRPr lang="en-US"/>
        </a:p>
      </dgm:t>
    </dgm:pt>
    <dgm:pt modelId="{3B055C96-C943-44CC-A758-090798E3D98B}">
      <dgm:prSet phldrT="[Text]" phldr="1"/>
      <dgm:spPr/>
      <dgm:t>
        <a:bodyPr/>
        <a:lstStyle/>
        <a:p>
          <a:endParaRPr lang="en-US" dirty="0"/>
        </a:p>
      </dgm:t>
    </dgm:pt>
    <dgm:pt modelId="{8462FC64-E17C-4330-9C06-FCC002760187}" type="sibTrans" cxnId="{A59B9D54-6FD5-4C98-99AA-C907F4FAB571}">
      <dgm:prSet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6000" r="-26000"/>
          </a:stretch>
        </a:blipFill>
      </dgm:spPr>
      <dgm:t>
        <a:bodyPr/>
        <a:lstStyle/>
        <a:p>
          <a:endParaRPr lang="en-US"/>
        </a:p>
      </dgm:t>
    </dgm:pt>
    <dgm:pt modelId="{32B92392-D137-412D-86A9-D84F2BBBE4E9}" type="parTrans" cxnId="{A59B9D54-6FD5-4C98-99AA-C907F4FAB571}">
      <dgm:prSet/>
      <dgm:spPr/>
      <dgm:t>
        <a:bodyPr/>
        <a:lstStyle/>
        <a:p>
          <a:endParaRPr lang="en-US"/>
        </a:p>
      </dgm:t>
    </dgm:pt>
    <dgm:pt modelId="{7A15C880-A463-4C20-8CD0-8E16E654B62A}">
      <dgm:prSet custT="1"/>
      <dgm:spPr/>
      <dgm:t>
        <a:bodyPr/>
        <a:lstStyle/>
        <a:p>
          <a:r>
            <a:rPr lang="en-US" sz="2000" dirty="0" smtClean="0"/>
            <a:t>Daylighting factor </a:t>
          </a:r>
          <a:endParaRPr lang="en-GB" sz="2000" dirty="0"/>
        </a:p>
      </dgm:t>
    </dgm:pt>
    <dgm:pt modelId="{DB4E17EE-FF2A-461B-B0E9-64FA59839518}" type="parTrans" cxnId="{2814BD29-8372-4481-9156-D64ED7CB01A8}">
      <dgm:prSet/>
      <dgm:spPr/>
      <dgm:t>
        <a:bodyPr/>
        <a:lstStyle/>
        <a:p>
          <a:endParaRPr lang="en-GB"/>
        </a:p>
      </dgm:t>
    </dgm:pt>
    <dgm:pt modelId="{AC6BAF16-8F05-455C-B817-1B3296BE289B}" type="sibTrans" cxnId="{2814BD29-8372-4481-9156-D64ED7CB01A8}">
      <dgm:prSet/>
      <dgm:spPr/>
      <dgm:t>
        <a:bodyPr/>
        <a:lstStyle/>
        <a:p>
          <a:endParaRPr lang="en-GB"/>
        </a:p>
      </dgm:t>
    </dgm:pt>
    <dgm:pt modelId="{ED86FB2F-51F3-4622-8915-2B467BB5861C}">
      <dgm:prSet custT="1"/>
      <dgm:spPr/>
      <dgm:t>
        <a:bodyPr/>
        <a:lstStyle/>
        <a:p>
          <a:r>
            <a:rPr lang="en-US" sz="2000" dirty="0" smtClean="0"/>
            <a:t>Shading design </a:t>
          </a:r>
          <a:endParaRPr lang="en-US" sz="2000" dirty="0"/>
        </a:p>
      </dgm:t>
    </dgm:pt>
    <dgm:pt modelId="{8325E994-6D1A-4F0B-A09D-E95A46891CCB}" type="parTrans" cxnId="{B8C4156E-0011-43FE-B2AB-8CD95F2D45E5}">
      <dgm:prSet/>
      <dgm:spPr/>
      <dgm:t>
        <a:bodyPr/>
        <a:lstStyle/>
        <a:p>
          <a:endParaRPr lang="en-US"/>
        </a:p>
      </dgm:t>
    </dgm:pt>
    <dgm:pt modelId="{F41EA4D9-240D-438C-953A-D96671CDD1FC}" type="sibTrans" cxnId="{B8C4156E-0011-43FE-B2AB-8CD95F2D45E5}">
      <dgm:prSet/>
      <dgm:spPr/>
      <dgm:t>
        <a:bodyPr/>
        <a:lstStyle/>
        <a:p>
          <a:endParaRPr lang="en-US"/>
        </a:p>
      </dgm:t>
    </dgm:pt>
    <dgm:pt modelId="{E857BFD7-F33A-4C10-87BF-3A33C83527FE}" type="pres">
      <dgm:prSet presAssocID="{AB598FE8-993E-4951-8D53-993763902D5B}" presName="Name0" presStyleCnt="0">
        <dgm:presLayoutVars>
          <dgm:dir/>
        </dgm:presLayoutVars>
      </dgm:prSet>
      <dgm:spPr/>
      <dgm:t>
        <a:bodyPr/>
        <a:lstStyle/>
        <a:p>
          <a:endParaRPr lang="en-US"/>
        </a:p>
      </dgm:t>
    </dgm:pt>
    <dgm:pt modelId="{B762CF36-2CF0-427A-B0BB-FCD00281B0CB}" type="pres">
      <dgm:prSet presAssocID="{8462FC64-E17C-4330-9C06-FCC002760187}" presName="picture_1" presStyleLbl="bgImgPlace1" presStyleIdx="0" presStyleCnt="1" custScaleX="85725" custScaleY="86008" custLinFactNeighborX="-26310" custLinFactNeighborY="-4125"/>
      <dgm:spPr/>
      <dgm:t>
        <a:bodyPr/>
        <a:lstStyle/>
        <a:p>
          <a:endParaRPr lang="en-US"/>
        </a:p>
      </dgm:t>
    </dgm:pt>
    <dgm:pt modelId="{93F26DE3-6E0D-4BCC-8282-67BDA71EDBA6}" type="pres">
      <dgm:prSet presAssocID="{3B055C96-C943-44CC-A758-090798E3D98B}" presName="text_1" presStyleLbl="node1" presStyleIdx="0" presStyleCnt="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AF08139-259E-40E5-A8C0-02084803EB23}" type="pres">
      <dgm:prSet presAssocID="{AB598FE8-993E-4951-8D53-993763902D5B}" presName="linV" presStyleCnt="0"/>
      <dgm:spPr/>
    </dgm:pt>
    <dgm:pt modelId="{72566737-FF55-48AC-96DF-A89B42C9155B}" type="pres">
      <dgm:prSet presAssocID="{6E104495-197C-4C29-B50A-CF1FE6BB90B5}" presName="pair" presStyleCnt="0"/>
      <dgm:spPr/>
    </dgm:pt>
    <dgm:pt modelId="{8FD80386-67F9-46B2-81F4-E3D38AFD72B8}" type="pres">
      <dgm:prSet presAssocID="{6E104495-197C-4C29-B50A-CF1FE6BB90B5}" presName="spaceH" presStyleLbl="node1" presStyleIdx="0" presStyleCnt="0"/>
      <dgm:spPr/>
    </dgm:pt>
    <dgm:pt modelId="{E5A2F0EA-E74E-4051-8F85-D75B90C33EBE}" type="pres">
      <dgm:prSet presAssocID="{6E104495-197C-4C29-B50A-CF1FE6BB90B5}" presName="desPictures" presStyleLbl="alignImgPlace1" presStyleIdx="0" presStyleCnt="5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en-GB"/>
        </a:p>
      </dgm:t>
    </dgm:pt>
    <dgm:pt modelId="{6ACA8A2E-C7D1-4BFF-B82D-215789DE1B84}" type="pres">
      <dgm:prSet presAssocID="{6E104495-197C-4C29-B50A-CF1FE6BB90B5}" presName="desTextWrapper" presStyleCnt="0"/>
      <dgm:spPr/>
    </dgm:pt>
    <dgm:pt modelId="{E8F3E058-17C7-4C64-B389-7ED426E00F93}" type="pres">
      <dgm:prSet presAssocID="{6E104495-197C-4C29-B50A-CF1FE6BB90B5}" presName="desText" presStyleLbl="revTx" presStyleIdx="0" presStyleCnt="5" custScaleX="17226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0639865-00AD-4CE9-831C-7681834E41B7}" type="pres">
      <dgm:prSet presAssocID="{0FA8F0E2-058E-40D4-A516-CA524853399E}" presName="spaceV" presStyleCnt="0"/>
      <dgm:spPr/>
    </dgm:pt>
    <dgm:pt modelId="{F951ED97-F644-4F1E-A38E-8FB83316069F}" type="pres">
      <dgm:prSet presAssocID="{7D548B95-0A61-43AB-B06F-532C0E0680FB}" presName="pair" presStyleCnt="0"/>
      <dgm:spPr/>
    </dgm:pt>
    <dgm:pt modelId="{AABE158E-5E2E-47AF-BAA8-5E8A1B426DB8}" type="pres">
      <dgm:prSet presAssocID="{7D548B95-0A61-43AB-B06F-532C0E0680FB}" presName="spaceH" presStyleLbl="node1" presStyleIdx="0" presStyleCnt="0"/>
      <dgm:spPr/>
    </dgm:pt>
    <dgm:pt modelId="{24C223C2-5CD5-4AA9-B685-180F30411C2E}" type="pres">
      <dgm:prSet presAssocID="{7D548B95-0A61-43AB-B06F-532C0E0680FB}" presName="desPictures" presStyleLbl="alignImgPlace1" presStyleIdx="1" presStyleCnt="5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en-GB"/>
        </a:p>
      </dgm:t>
    </dgm:pt>
    <dgm:pt modelId="{49ED1234-AA6C-411F-B7AA-6639D9A01CBD}" type="pres">
      <dgm:prSet presAssocID="{7D548B95-0A61-43AB-B06F-532C0E0680FB}" presName="desTextWrapper" presStyleCnt="0"/>
      <dgm:spPr/>
    </dgm:pt>
    <dgm:pt modelId="{26A97847-36D3-4BD0-9F53-94990A1011F1}" type="pres">
      <dgm:prSet presAssocID="{7D548B95-0A61-43AB-B06F-532C0E0680FB}" presName="desText" presStyleLbl="revTx" presStyleIdx="1" presStyleCnt="5" custScaleX="16222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C51B066-8C49-4252-B121-9A7C8AA1A6A5}" type="pres">
      <dgm:prSet presAssocID="{76363C35-C443-48E3-8FA8-3F3A75D41FE8}" presName="spaceV" presStyleCnt="0"/>
      <dgm:spPr/>
    </dgm:pt>
    <dgm:pt modelId="{6174A467-D604-48EB-9E57-974E3C35F723}" type="pres">
      <dgm:prSet presAssocID="{E516C7A8-7C00-41E0-BABA-331594FECBF3}" presName="pair" presStyleCnt="0"/>
      <dgm:spPr/>
    </dgm:pt>
    <dgm:pt modelId="{FB49DB2D-143B-4A4B-8286-7C90005FBDBD}" type="pres">
      <dgm:prSet presAssocID="{E516C7A8-7C00-41E0-BABA-331594FECBF3}" presName="spaceH" presStyleLbl="node1" presStyleIdx="0" presStyleCnt="0"/>
      <dgm:spPr/>
    </dgm:pt>
    <dgm:pt modelId="{6D862928-BF90-427B-8835-A909F536AD15}" type="pres">
      <dgm:prSet presAssocID="{E516C7A8-7C00-41E0-BABA-331594FECBF3}" presName="desPictures" presStyleLbl="alignImgPlace1" presStyleIdx="2" presStyleCnt="5" custLinFactY="4624" custLinFactNeighborX="14923" custLinFactNeighborY="100000"/>
      <dgm:spPr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en-GB"/>
        </a:p>
      </dgm:t>
    </dgm:pt>
    <dgm:pt modelId="{874C29C3-4DE4-4B6F-A275-6C5646D1B9F5}" type="pres">
      <dgm:prSet presAssocID="{E516C7A8-7C00-41E0-BABA-331594FECBF3}" presName="desTextWrapper" presStyleCnt="0"/>
      <dgm:spPr/>
    </dgm:pt>
    <dgm:pt modelId="{A57C7115-56E8-4656-9F1B-9BEE7628612D}" type="pres">
      <dgm:prSet presAssocID="{E516C7A8-7C00-41E0-BABA-331594FECBF3}" presName="desText" presStyleLbl="revTx" presStyleIdx="2" presStyleCnt="5" custScaleX="168178" custLinFactY="4624" custLinFactNeighborX="10129" custLinFactNeighborY="1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492D89A-3192-428D-A430-BC0E392BC19E}" type="pres">
      <dgm:prSet presAssocID="{909E22A2-691A-4128-A438-22DC789D337A}" presName="spaceV" presStyleCnt="0"/>
      <dgm:spPr/>
    </dgm:pt>
    <dgm:pt modelId="{1CA85E4C-FDCD-406C-B604-34A0EBF1A73A}" type="pres">
      <dgm:prSet presAssocID="{7A15C880-A463-4C20-8CD0-8E16E654B62A}" presName="pair" presStyleCnt="0"/>
      <dgm:spPr/>
    </dgm:pt>
    <dgm:pt modelId="{E63B4BAD-BE20-4C7F-88BE-199A1C74E68B}" type="pres">
      <dgm:prSet presAssocID="{7A15C880-A463-4C20-8CD0-8E16E654B62A}" presName="spaceH" presStyleLbl="node1" presStyleIdx="0" presStyleCnt="0"/>
      <dgm:spPr/>
    </dgm:pt>
    <dgm:pt modelId="{F52FC174-103A-43F6-9C77-0EB9571D367E}" type="pres">
      <dgm:prSet presAssocID="{7A15C880-A463-4C20-8CD0-8E16E654B62A}" presName="desPictures" presStyleLbl="alignImgPlace1" presStyleIdx="3" presStyleCnt="5" custLinFactY="-24159" custLinFactNeighborX="16405" custLinFactNeighborY="-100000"/>
      <dgm:spPr>
        <a:blipFill>
          <a:blip xmlns:r="http://schemas.openxmlformats.org/officeDocument/2006/relationships"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en-GB"/>
        </a:p>
      </dgm:t>
    </dgm:pt>
    <dgm:pt modelId="{0BFF422F-194D-40C8-B1AD-247B4688A7CA}" type="pres">
      <dgm:prSet presAssocID="{7A15C880-A463-4C20-8CD0-8E16E654B62A}" presName="desTextWrapper" presStyleCnt="0"/>
      <dgm:spPr/>
    </dgm:pt>
    <dgm:pt modelId="{45002CA3-509A-4DA7-9F5D-CD465F9F63EC}" type="pres">
      <dgm:prSet presAssocID="{7A15C880-A463-4C20-8CD0-8E16E654B62A}" presName="desText" presStyleLbl="revTx" presStyleIdx="3" presStyleCnt="5" custScaleX="175163" custLinFactY="-15638" custLinFactNeighborX="15152" custLinFactNeighborY="-1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E10318C-562F-40D6-A38F-38085809CD4F}" type="pres">
      <dgm:prSet presAssocID="{AC6BAF16-8F05-455C-B817-1B3296BE289B}" presName="spaceV" presStyleCnt="0"/>
      <dgm:spPr/>
    </dgm:pt>
    <dgm:pt modelId="{4F0B00C1-3A4A-4DF7-8CB0-3F7C66BF6E1C}" type="pres">
      <dgm:prSet presAssocID="{ED86FB2F-51F3-4622-8915-2B467BB5861C}" presName="pair" presStyleCnt="0"/>
      <dgm:spPr/>
    </dgm:pt>
    <dgm:pt modelId="{501E9A2A-45F7-4B4C-AB5B-37BD16A61F80}" type="pres">
      <dgm:prSet presAssocID="{ED86FB2F-51F3-4622-8915-2B467BB5861C}" presName="spaceH" presStyleLbl="node1" presStyleIdx="0" presStyleCnt="0"/>
      <dgm:spPr/>
    </dgm:pt>
    <dgm:pt modelId="{38616069-0039-4A08-B8DD-F87D5BD9874B}" type="pres">
      <dgm:prSet presAssocID="{ED86FB2F-51F3-4622-8915-2B467BB5861C}" presName="desPictures" presStyleLbl="alignImgPlace1" presStyleIdx="4" presStyleCnt="5" custLinFactNeighborX="20809" custLinFactNeighborY="7"/>
      <dgm:spPr>
        <a:blipFill>
          <a:blip xmlns:r="http://schemas.openxmlformats.org/officeDocument/2006/relationships"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en-US"/>
        </a:p>
      </dgm:t>
    </dgm:pt>
    <dgm:pt modelId="{07887139-FD77-4EB5-8104-27E93411F6B5}" type="pres">
      <dgm:prSet presAssocID="{ED86FB2F-51F3-4622-8915-2B467BB5861C}" presName="desTextWrapper" presStyleCnt="0"/>
      <dgm:spPr/>
    </dgm:pt>
    <dgm:pt modelId="{E98B359E-5619-4A96-8F32-AAF986C41A84}" type="pres">
      <dgm:prSet presAssocID="{ED86FB2F-51F3-4622-8915-2B467BB5861C}" presName="desText" presStyleLbl="revTx" presStyleIdx="4" presStyleCnt="5" custScaleX="141101" custLinFactNeighborX="8140" custLinFactNeighborY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FF3E63F-5747-48AB-A7FD-6D007988BAB6}" type="pres">
      <dgm:prSet presAssocID="{AB598FE8-993E-4951-8D53-993763902D5B}" presName="maxNode" presStyleCnt="0"/>
      <dgm:spPr/>
    </dgm:pt>
    <dgm:pt modelId="{4CDE1403-E5D0-4991-B855-31AFDCBDA172}" type="pres">
      <dgm:prSet presAssocID="{AB598FE8-993E-4951-8D53-993763902D5B}" presName="Name33" presStyleCnt="0"/>
      <dgm:spPr/>
    </dgm:pt>
  </dgm:ptLst>
  <dgm:cxnLst>
    <dgm:cxn modelId="{7C069EC4-0454-41DA-9441-2AA822041182}" type="presOf" srcId="{8462FC64-E17C-4330-9C06-FCC002760187}" destId="{B762CF36-2CF0-427A-B0BB-FCD00281B0CB}" srcOrd="0" destOrd="0" presId="urn:microsoft.com/office/officeart/2008/layout/AccentedPicture"/>
    <dgm:cxn modelId="{CD25F2FE-8A5D-4E94-A826-FBB423E2B00D}" srcId="{AB598FE8-993E-4951-8D53-993763902D5B}" destId="{E516C7A8-7C00-41E0-BABA-331594FECBF3}" srcOrd="3" destOrd="0" parTransId="{FA4EC4A5-B4FE-4836-BD41-2739D7511644}" sibTransId="{909E22A2-691A-4128-A438-22DC789D337A}"/>
    <dgm:cxn modelId="{E329615D-F17B-4675-8331-3B04734B37EA}" type="presOf" srcId="{ED86FB2F-51F3-4622-8915-2B467BB5861C}" destId="{E98B359E-5619-4A96-8F32-AAF986C41A84}" srcOrd="0" destOrd="0" presId="urn:microsoft.com/office/officeart/2008/layout/AccentedPicture"/>
    <dgm:cxn modelId="{AE302385-5CF4-454C-AA0B-FCC55B8E667F}" type="presOf" srcId="{3B055C96-C943-44CC-A758-090798E3D98B}" destId="{93F26DE3-6E0D-4BCC-8282-67BDA71EDBA6}" srcOrd="0" destOrd="0" presId="urn:microsoft.com/office/officeart/2008/layout/AccentedPicture"/>
    <dgm:cxn modelId="{E23D89E1-E180-494A-B847-F8FA3F87629E}" type="presOf" srcId="{6E104495-197C-4C29-B50A-CF1FE6BB90B5}" destId="{E8F3E058-17C7-4C64-B389-7ED426E00F93}" srcOrd="0" destOrd="0" presId="urn:microsoft.com/office/officeart/2008/layout/AccentedPicture"/>
    <dgm:cxn modelId="{8F810E76-392D-474A-8215-8E90171F1E13}" type="presOf" srcId="{7D548B95-0A61-43AB-B06F-532C0E0680FB}" destId="{26A97847-36D3-4BD0-9F53-94990A1011F1}" srcOrd="0" destOrd="0" presId="urn:microsoft.com/office/officeart/2008/layout/AccentedPicture"/>
    <dgm:cxn modelId="{D7BD1DE8-87B1-48B0-A703-BB064A268E43}" srcId="{AB598FE8-993E-4951-8D53-993763902D5B}" destId="{6E104495-197C-4C29-B50A-CF1FE6BB90B5}" srcOrd="1" destOrd="0" parTransId="{F5DD4E7D-81D8-40C0-AA62-F54CE17FD319}" sibTransId="{0FA8F0E2-058E-40D4-A516-CA524853399E}"/>
    <dgm:cxn modelId="{E885FACF-1907-46A0-A59F-ED1D878D059F}" srcId="{AB598FE8-993E-4951-8D53-993763902D5B}" destId="{7D548B95-0A61-43AB-B06F-532C0E0680FB}" srcOrd="2" destOrd="0" parTransId="{2D422D0D-A356-4B8B-866C-F1062DF4858E}" sibTransId="{76363C35-C443-48E3-8FA8-3F3A75D41FE8}"/>
    <dgm:cxn modelId="{2814BD29-8372-4481-9156-D64ED7CB01A8}" srcId="{AB598FE8-993E-4951-8D53-993763902D5B}" destId="{7A15C880-A463-4C20-8CD0-8E16E654B62A}" srcOrd="4" destOrd="0" parTransId="{DB4E17EE-FF2A-461B-B0E9-64FA59839518}" sibTransId="{AC6BAF16-8F05-455C-B817-1B3296BE289B}"/>
    <dgm:cxn modelId="{A59B9D54-6FD5-4C98-99AA-C907F4FAB571}" srcId="{AB598FE8-993E-4951-8D53-993763902D5B}" destId="{3B055C96-C943-44CC-A758-090798E3D98B}" srcOrd="0" destOrd="0" parTransId="{32B92392-D137-412D-86A9-D84F2BBBE4E9}" sibTransId="{8462FC64-E17C-4330-9C06-FCC002760187}"/>
    <dgm:cxn modelId="{BF1B5620-034E-4E8E-ABA6-3024DFAC6991}" type="presOf" srcId="{E516C7A8-7C00-41E0-BABA-331594FECBF3}" destId="{A57C7115-56E8-4656-9F1B-9BEE7628612D}" srcOrd="0" destOrd="0" presId="urn:microsoft.com/office/officeart/2008/layout/AccentedPicture"/>
    <dgm:cxn modelId="{34205DBD-741F-4631-8F09-73DD7A514B79}" type="presOf" srcId="{7A15C880-A463-4C20-8CD0-8E16E654B62A}" destId="{45002CA3-509A-4DA7-9F5D-CD465F9F63EC}" srcOrd="0" destOrd="0" presId="urn:microsoft.com/office/officeart/2008/layout/AccentedPicture"/>
    <dgm:cxn modelId="{B8C4156E-0011-43FE-B2AB-8CD95F2D45E5}" srcId="{AB598FE8-993E-4951-8D53-993763902D5B}" destId="{ED86FB2F-51F3-4622-8915-2B467BB5861C}" srcOrd="5" destOrd="0" parTransId="{8325E994-6D1A-4F0B-A09D-E95A46891CCB}" sibTransId="{F41EA4D9-240D-438C-953A-D96671CDD1FC}"/>
    <dgm:cxn modelId="{1FC5036B-27E4-44E6-AAB3-0DB6893909EF}" type="presOf" srcId="{AB598FE8-993E-4951-8D53-993763902D5B}" destId="{E857BFD7-F33A-4C10-87BF-3A33C83527FE}" srcOrd="0" destOrd="0" presId="urn:microsoft.com/office/officeart/2008/layout/AccentedPicture"/>
    <dgm:cxn modelId="{3BA510A5-F4DD-480E-A64F-B4979B8843CE}" type="presParOf" srcId="{E857BFD7-F33A-4C10-87BF-3A33C83527FE}" destId="{B762CF36-2CF0-427A-B0BB-FCD00281B0CB}" srcOrd="0" destOrd="0" presId="urn:microsoft.com/office/officeart/2008/layout/AccentedPicture"/>
    <dgm:cxn modelId="{4928D1DD-A3B1-4947-89C3-3A28D4CD4318}" type="presParOf" srcId="{E857BFD7-F33A-4C10-87BF-3A33C83527FE}" destId="{93F26DE3-6E0D-4BCC-8282-67BDA71EDBA6}" srcOrd="1" destOrd="0" presId="urn:microsoft.com/office/officeart/2008/layout/AccentedPicture"/>
    <dgm:cxn modelId="{D22B8BFC-FEA9-4491-9B09-31F41D305571}" type="presParOf" srcId="{E857BFD7-F33A-4C10-87BF-3A33C83527FE}" destId="{7AF08139-259E-40E5-A8C0-02084803EB23}" srcOrd="2" destOrd="0" presId="urn:microsoft.com/office/officeart/2008/layout/AccentedPicture"/>
    <dgm:cxn modelId="{DBCBA307-D9D7-4320-8456-9F5968FCE26C}" type="presParOf" srcId="{7AF08139-259E-40E5-A8C0-02084803EB23}" destId="{72566737-FF55-48AC-96DF-A89B42C9155B}" srcOrd="0" destOrd="0" presId="urn:microsoft.com/office/officeart/2008/layout/AccentedPicture"/>
    <dgm:cxn modelId="{4054BF4B-351D-434A-BC7B-44473B8DA5B7}" type="presParOf" srcId="{72566737-FF55-48AC-96DF-A89B42C9155B}" destId="{8FD80386-67F9-46B2-81F4-E3D38AFD72B8}" srcOrd="0" destOrd="0" presId="urn:microsoft.com/office/officeart/2008/layout/AccentedPicture"/>
    <dgm:cxn modelId="{928A6261-374D-4BCE-AEBD-94E41BF0B0EC}" type="presParOf" srcId="{72566737-FF55-48AC-96DF-A89B42C9155B}" destId="{E5A2F0EA-E74E-4051-8F85-D75B90C33EBE}" srcOrd="1" destOrd="0" presId="urn:microsoft.com/office/officeart/2008/layout/AccentedPicture"/>
    <dgm:cxn modelId="{6B3D863A-3EDE-42B2-BF25-0CB72A94FCAF}" type="presParOf" srcId="{72566737-FF55-48AC-96DF-A89B42C9155B}" destId="{6ACA8A2E-C7D1-4BFF-B82D-215789DE1B84}" srcOrd="2" destOrd="0" presId="urn:microsoft.com/office/officeart/2008/layout/AccentedPicture"/>
    <dgm:cxn modelId="{2C32C9B8-D9D7-4E5D-9675-815250121B4E}" type="presParOf" srcId="{6ACA8A2E-C7D1-4BFF-B82D-215789DE1B84}" destId="{E8F3E058-17C7-4C64-B389-7ED426E00F93}" srcOrd="0" destOrd="0" presId="urn:microsoft.com/office/officeart/2008/layout/AccentedPicture"/>
    <dgm:cxn modelId="{23F97FC1-AF38-45DA-9C97-069ECDF4D644}" type="presParOf" srcId="{7AF08139-259E-40E5-A8C0-02084803EB23}" destId="{60639865-00AD-4CE9-831C-7681834E41B7}" srcOrd="1" destOrd="0" presId="urn:microsoft.com/office/officeart/2008/layout/AccentedPicture"/>
    <dgm:cxn modelId="{8D70516D-EBBB-4E71-8B33-BFCAB15A9B89}" type="presParOf" srcId="{7AF08139-259E-40E5-A8C0-02084803EB23}" destId="{F951ED97-F644-4F1E-A38E-8FB83316069F}" srcOrd="2" destOrd="0" presId="urn:microsoft.com/office/officeart/2008/layout/AccentedPicture"/>
    <dgm:cxn modelId="{EE919E55-D1A8-41E6-8E43-F086DD6388D4}" type="presParOf" srcId="{F951ED97-F644-4F1E-A38E-8FB83316069F}" destId="{AABE158E-5E2E-47AF-BAA8-5E8A1B426DB8}" srcOrd="0" destOrd="0" presId="urn:microsoft.com/office/officeart/2008/layout/AccentedPicture"/>
    <dgm:cxn modelId="{5AF0CD73-4014-4D8B-80D6-1F37E7286EA6}" type="presParOf" srcId="{F951ED97-F644-4F1E-A38E-8FB83316069F}" destId="{24C223C2-5CD5-4AA9-B685-180F30411C2E}" srcOrd="1" destOrd="0" presId="urn:microsoft.com/office/officeart/2008/layout/AccentedPicture"/>
    <dgm:cxn modelId="{695A35F8-B8B2-4663-B329-247806986725}" type="presParOf" srcId="{F951ED97-F644-4F1E-A38E-8FB83316069F}" destId="{49ED1234-AA6C-411F-B7AA-6639D9A01CBD}" srcOrd="2" destOrd="0" presId="urn:microsoft.com/office/officeart/2008/layout/AccentedPicture"/>
    <dgm:cxn modelId="{E06122B9-3004-4080-AE86-71FB7FD3895E}" type="presParOf" srcId="{49ED1234-AA6C-411F-B7AA-6639D9A01CBD}" destId="{26A97847-36D3-4BD0-9F53-94990A1011F1}" srcOrd="0" destOrd="0" presId="urn:microsoft.com/office/officeart/2008/layout/AccentedPicture"/>
    <dgm:cxn modelId="{5579CB8B-35D4-47E8-BAB2-5C6065D0DF8E}" type="presParOf" srcId="{7AF08139-259E-40E5-A8C0-02084803EB23}" destId="{BC51B066-8C49-4252-B121-9A7C8AA1A6A5}" srcOrd="3" destOrd="0" presId="urn:microsoft.com/office/officeart/2008/layout/AccentedPicture"/>
    <dgm:cxn modelId="{B9FE3B3F-36D9-464A-8D8D-682B57E7E0A6}" type="presParOf" srcId="{7AF08139-259E-40E5-A8C0-02084803EB23}" destId="{6174A467-D604-48EB-9E57-974E3C35F723}" srcOrd="4" destOrd="0" presId="urn:microsoft.com/office/officeart/2008/layout/AccentedPicture"/>
    <dgm:cxn modelId="{FF334003-9750-420B-971B-77F2DA72F2CE}" type="presParOf" srcId="{6174A467-D604-48EB-9E57-974E3C35F723}" destId="{FB49DB2D-143B-4A4B-8286-7C90005FBDBD}" srcOrd="0" destOrd="0" presId="urn:microsoft.com/office/officeart/2008/layout/AccentedPicture"/>
    <dgm:cxn modelId="{B1E2DF45-A0F2-4120-B4EA-1C41AA47A551}" type="presParOf" srcId="{6174A467-D604-48EB-9E57-974E3C35F723}" destId="{6D862928-BF90-427B-8835-A909F536AD15}" srcOrd="1" destOrd="0" presId="urn:microsoft.com/office/officeart/2008/layout/AccentedPicture"/>
    <dgm:cxn modelId="{E75A5053-94C9-4A33-BEEB-6867F2AAE416}" type="presParOf" srcId="{6174A467-D604-48EB-9E57-974E3C35F723}" destId="{874C29C3-4DE4-4B6F-A275-6C5646D1B9F5}" srcOrd="2" destOrd="0" presId="urn:microsoft.com/office/officeart/2008/layout/AccentedPicture"/>
    <dgm:cxn modelId="{440A0471-8D09-44ED-9BBD-43C96A877206}" type="presParOf" srcId="{874C29C3-4DE4-4B6F-A275-6C5646D1B9F5}" destId="{A57C7115-56E8-4656-9F1B-9BEE7628612D}" srcOrd="0" destOrd="0" presId="urn:microsoft.com/office/officeart/2008/layout/AccentedPicture"/>
    <dgm:cxn modelId="{0BE0F1D4-3329-4D3C-9F0B-2543EC994476}" type="presParOf" srcId="{7AF08139-259E-40E5-A8C0-02084803EB23}" destId="{3492D89A-3192-428D-A430-BC0E392BC19E}" srcOrd="5" destOrd="0" presId="urn:microsoft.com/office/officeart/2008/layout/AccentedPicture"/>
    <dgm:cxn modelId="{FAD46DB7-31C3-49E5-8BF0-5E78AC86661B}" type="presParOf" srcId="{7AF08139-259E-40E5-A8C0-02084803EB23}" destId="{1CA85E4C-FDCD-406C-B604-34A0EBF1A73A}" srcOrd="6" destOrd="0" presId="urn:microsoft.com/office/officeart/2008/layout/AccentedPicture"/>
    <dgm:cxn modelId="{49614026-7F32-471C-A4BC-40945618CA9B}" type="presParOf" srcId="{1CA85E4C-FDCD-406C-B604-34A0EBF1A73A}" destId="{E63B4BAD-BE20-4C7F-88BE-199A1C74E68B}" srcOrd="0" destOrd="0" presId="urn:microsoft.com/office/officeart/2008/layout/AccentedPicture"/>
    <dgm:cxn modelId="{5118A407-E40D-440B-9A44-30E3C2480E7B}" type="presParOf" srcId="{1CA85E4C-FDCD-406C-B604-34A0EBF1A73A}" destId="{F52FC174-103A-43F6-9C77-0EB9571D367E}" srcOrd="1" destOrd="0" presId="urn:microsoft.com/office/officeart/2008/layout/AccentedPicture"/>
    <dgm:cxn modelId="{6390B840-66DB-40F0-B71B-7DB2EBEDA488}" type="presParOf" srcId="{1CA85E4C-FDCD-406C-B604-34A0EBF1A73A}" destId="{0BFF422F-194D-40C8-B1AD-247B4688A7CA}" srcOrd="2" destOrd="0" presId="urn:microsoft.com/office/officeart/2008/layout/AccentedPicture"/>
    <dgm:cxn modelId="{E42303FA-3DFF-4C17-98F5-A329FE1AA80A}" type="presParOf" srcId="{0BFF422F-194D-40C8-B1AD-247B4688A7CA}" destId="{45002CA3-509A-4DA7-9F5D-CD465F9F63EC}" srcOrd="0" destOrd="0" presId="urn:microsoft.com/office/officeart/2008/layout/AccentedPicture"/>
    <dgm:cxn modelId="{6F95C4F8-33FF-481F-A033-8A2E1ED1F847}" type="presParOf" srcId="{7AF08139-259E-40E5-A8C0-02084803EB23}" destId="{BE10318C-562F-40D6-A38F-38085809CD4F}" srcOrd="7" destOrd="0" presId="urn:microsoft.com/office/officeart/2008/layout/AccentedPicture"/>
    <dgm:cxn modelId="{9978D2A0-D432-498F-B7D9-36CE669953B4}" type="presParOf" srcId="{7AF08139-259E-40E5-A8C0-02084803EB23}" destId="{4F0B00C1-3A4A-4DF7-8CB0-3F7C66BF6E1C}" srcOrd="8" destOrd="0" presId="urn:microsoft.com/office/officeart/2008/layout/AccentedPicture"/>
    <dgm:cxn modelId="{D8E45BB9-368C-4EA5-8F96-C2AB1623311C}" type="presParOf" srcId="{4F0B00C1-3A4A-4DF7-8CB0-3F7C66BF6E1C}" destId="{501E9A2A-45F7-4B4C-AB5B-37BD16A61F80}" srcOrd="0" destOrd="0" presId="urn:microsoft.com/office/officeart/2008/layout/AccentedPicture"/>
    <dgm:cxn modelId="{EA2E996E-8941-42BF-BD5D-F7B16DA7B177}" type="presParOf" srcId="{4F0B00C1-3A4A-4DF7-8CB0-3F7C66BF6E1C}" destId="{38616069-0039-4A08-B8DD-F87D5BD9874B}" srcOrd="1" destOrd="0" presId="urn:microsoft.com/office/officeart/2008/layout/AccentedPicture"/>
    <dgm:cxn modelId="{38DBAF38-1483-4B22-8768-BAAC54BC70E9}" type="presParOf" srcId="{4F0B00C1-3A4A-4DF7-8CB0-3F7C66BF6E1C}" destId="{07887139-FD77-4EB5-8104-27E93411F6B5}" srcOrd="2" destOrd="0" presId="urn:microsoft.com/office/officeart/2008/layout/AccentedPicture"/>
    <dgm:cxn modelId="{DA8AAEF6-8A0E-41AD-89F5-B2E273FEE6ED}" type="presParOf" srcId="{07887139-FD77-4EB5-8104-27E93411F6B5}" destId="{E98B359E-5619-4A96-8F32-AAF986C41A84}" srcOrd="0" destOrd="0" presId="urn:microsoft.com/office/officeart/2008/layout/AccentedPicture"/>
    <dgm:cxn modelId="{B411666F-37CD-4513-B25F-FC2E11077C7D}" type="presParOf" srcId="{E857BFD7-F33A-4C10-87BF-3A33C83527FE}" destId="{BFF3E63F-5747-48AB-A7FD-6D007988BAB6}" srcOrd="3" destOrd="0" presId="urn:microsoft.com/office/officeart/2008/layout/AccentedPicture"/>
    <dgm:cxn modelId="{7B3FD06F-32AC-4281-B477-14EA646CAFAB}" type="presParOf" srcId="{BFF3E63F-5747-48AB-A7FD-6D007988BAB6}" destId="{4CDE1403-E5D0-4991-B855-31AFDCBDA172}" srcOrd="0" destOrd="0" presId="urn:microsoft.com/office/officeart/2008/layout/AccentedPicture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AB598FE8-993E-4951-8D53-993763902D5B}" type="doc">
      <dgm:prSet loTypeId="urn:microsoft.com/office/officeart/2008/layout/AccentedPicture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6E104495-197C-4C29-B50A-CF1FE6BB90B5}">
      <dgm:prSet phldrT="[Text]" custT="1"/>
      <dgm:spPr/>
      <dgm:t>
        <a:bodyPr/>
        <a:lstStyle/>
        <a:p>
          <a:r>
            <a:rPr lang="en-US" sz="1800" dirty="0" smtClean="0"/>
            <a:t>Water system </a:t>
          </a:r>
          <a:endParaRPr lang="en-US" sz="1800" dirty="0"/>
        </a:p>
      </dgm:t>
    </dgm:pt>
    <dgm:pt modelId="{F5DD4E7D-81D8-40C0-AA62-F54CE17FD319}" type="parTrans" cxnId="{D7BD1DE8-87B1-48B0-A703-BB064A268E43}">
      <dgm:prSet/>
      <dgm:spPr/>
      <dgm:t>
        <a:bodyPr/>
        <a:lstStyle/>
        <a:p>
          <a:endParaRPr lang="en-US"/>
        </a:p>
      </dgm:t>
    </dgm:pt>
    <dgm:pt modelId="{0FA8F0E2-058E-40D4-A516-CA524853399E}" type="sibTrans" cxnId="{D7BD1DE8-87B1-48B0-A703-BB064A268E43}">
      <dgm:prSet/>
      <dgm:spPr/>
      <dgm:t>
        <a:bodyPr/>
        <a:lstStyle/>
        <a:p>
          <a:endParaRPr lang="en-US"/>
        </a:p>
      </dgm:t>
    </dgm:pt>
    <dgm:pt modelId="{7D548B95-0A61-43AB-B06F-532C0E0680FB}">
      <dgm:prSet phldrT="[Text]" custT="1"/>
      <dgm:spPr/>
      <dgm:t>
        <a:bodyPr/>
        <a:lstStyle/>
        <a:p>
          <a:r>
            <a:rPr lang="en-US" sz="2000" dirty="0" smtClean="0"/>
            <a:t>Drainage system </a:t>
          </a:r>
          <a:endParaRPr lang="en-US" sz="2000" dirty="0"/>
        </a:p>
      </dgm:t>
    </dgm:pt>
    <dgm:pt modelId="{2D422D0D-A356-4B8B-866C-F1062DF4858E}" type="parTrans" cxnId="{E885FACF-1907-46A0-A59F-ED1D878D059F}">
      <dgm:prSet/>
      <dgm:spPr/>
      <dgm:t>
        <a:bodyPr/>
        <a:lstStyle/>
        <a:p>
          <a:endParaRPr lang="en-US"/>
        </a:p>
      </dgm:t>
    </dgm:pt>
    <dgm:pt modelId="{76363C35-C443-48E3-8FA8-3F3A75D41FE8}" type="sibTrans" cxnId="{E885FACF-1907-46A0-A59F-ED1D878D059F}">
      <dgm:prSet/>
      <dgm:spPr/>
      <dgm:t>
        <a:bodyPr/>
        <a:lstStyle/>
        <a:p>
          <a:endParaRPr lang="en-US"/>
        </a:p>
      </dgm:t>
    </dgm:pt>
    <dgm:pt modelId="{E516C7A8-7C00-41E0-BABA-331594FECBF3}">
      <dgm:prSet phldrT="[Text]" custT="1"/>
      <dgm:spPr/>
      <dgm:t>
        <a:bodyPr/>
        <a:lstStyle/>
        <a:p>
          <a:r>
            <a:rPr lang="en-US" sz="2000" dirty="0" smtClean="0"/>
            <a:t>Fire Fighting </a:t>
          </a:r>
          <a:endParaRPr lang="en-US" sz="2000" dirty="0"/>
        </a:p>
      </dgm:t>
    </dgm:pt>
    <dgm:pt modelId="{FA4EC4A5-B4FE-4836-BD41-2739D7511644}" type="parTrans" cxnId="{CD25F2FE-8A5D-4E94-A826-FBB423E2B00D}">
      <dgm:prSet/>
      <dgm:spPr/>
      <dgm:t>
        <a:bodyPr/>
        <a:lstStyle/>
        <a:p>
          <a:endParaRPr lang="en-US"/>
        </a:p>
      </dgm:t>
    </dgm:pt>
    <dgm:pt modelId="{909E22A2-691A-4128-A438-22DC789D337A}" type="sibTrans" cxnId="{CD25F2FE-8A5D-4E94-A826-FBB423E2B00D}">
      <dgm:prSet/>
      <dgm:spPr/>
      <dgm:t>
        <a:bodyPr/>
        <a:lstStyle/>
        <a:p>
          <a:endParaRPr lang="en-US"/>
        </a:p>
      </dgm:t>
    </dgm:pt>
    <dgm:pt modelId="{7A15C880-A463-4C20-8CD0-8E16E654B62A}">
      <dgm:prSet custT="1"/>
      <dgm:spPr/>
      <dgm:t>
        <a:bodyPr/>
        <a:lstStyle/>
        <a:p>
          <a:r>
            <a:rPr lang="en-US" sz="2000" dirty="0" smtClean="0"/>
            <a:t>HVAC system</a:t>
          </a:r>
          <a:endParaRPr lang="en-GB" sz="2000" dirty="0"/>
        </a:p>
      </dgm:t>
    </dgm:pt>
    <dgm:pt modelId="{DB4E17EE-FF2A-461B-B0E9-64FA59839518}" type="parTrans" cxnId="{2814BD29-8372-4481-9156-D64ED7CB01A8}">
      <dgm:prSet/>
      <dgm:spPr/>
      <dgm:t>
        <a:bodyPr/>
        <a:lstStyle/>
        <a:p>
          <a:endParaRPr lang="en-GB"/>
        </a:p>
      </dgm:t>
    </dgm:pt>
    <dgm:pt modelId="{AC6BAF16-8F05-455C-B817-1B3296BE289B}" type="sibTrans" cxnId="{2814BD29-8372-4481-9156-D64ED7CB01A8}">
      <dgm:prSet/>
      <dgm:spPr/>
      <dgm:t>
        <a:bodyPr/>
        <a:lstStyle/>
        <a:p>
          <a:endParaRPr lang="en-GB"/>
        </a:p>
      </dgm:t>
    </dgm:pt>
    <dgm:pt modelId="{34E2B666-E7D8-4B13-87FB-1F41DE8BB635}">
      <dgm:prSet/>
      <dgm:spPr/>
      <dgm:t>
        <a:bodyPr/>
        <a:lstStyle/>
        <a:p>
          <a:endParaRPr lang="en-US"/>
        </a:p>
      </dgm:t>
    </dgm:pt>
    <dgm:pt modelId="{A2F7E373-7E72-4859-9B5F-6E6B3364AA37}" type="parTrans" cxnId="{CD7B6420-0224-4846-A90A-2A53435E02DF}">
      <dgm:prSet/>
      <dgm:spPr/>
      <dgm:t>
        <a:bodyPr/>
        <a:lstStyle/>
        <a:p>
          <a:endParaRPr lang="en-US"/>
        </a:p>
      </dgm:t>
    </dgm:pt>
    <dgm:pt modelId="{CAE37FCB-E4C9-486F-8AAE-049CA13982EF}" type="sibTrans" cxnId="{CD7B6420-0224-4846-A90A-2A53435E02DF}">
      <dgm:prSet/>
      <dgm:spPr/>
      <dgm:t>
        <a:bodyPr/>
        <a:lstStyle/>
        <a:p>
          <a:endParaRPr lang="en-US"/>
        </a:p>
      </dgm:t>
    </dgm:pt>
    <dgm:pt modelId="{5ED68472-6CF9-40F0-B09E-24A387BFD13A}">
      <dgm:prSet phldrT="[Text]" custT="1"/>
      <dgm:spPr/>
      <dgm:t>
        <a:bodyPr/>
        <a:lstStyle/>
        <a:p>
          <a:r>
            <a:rPr lang="en-US" sz="1800" dirty="0" smtClean="0"/>
            <a:t>Elevators</a:t>
          </a:r>
          <a:r>
            <a:rPr lang="en-US" sz="4200" dirty="0" smtClean="0"/>
            <a:t> </a:t>
          </a:r>
          <a:endParaRPr lang="en-US" sz="4200" dirty="0"/>
        </a:p>
      </dgm:t>
    </dgm:pt>
    <dgm:pt modelId="{114CF184-9125-43E9-B933-B98A467772A8}" type="parTrans" cxnId="{81A0EDF3-8CC5-4479-B3D4-E77172863099}">
      <dgm:prSet/>
      <dgm:spPr/>
      <dgm:t>
        <a:bodyPr/>
        <a:lstStyle/>
        <a:p>
          <a:endParaRPr lang="en-US"/>
        </a:p>
      </dgm:t>
    </dgm:pt>
    <dgm:pt modelId="{74C708CA-4C5E-4182-9481-9276F1ACDAA3}" type="sibTrans" cxnId="{81A0EDF3-8CC5-4479-B3D4-E77172863099}">
      <dgm:prSet/>
      <dgm:spPr/>
      <dgm:t>
        <a:bodyPr/>
        <a:lstStyle/>
        <a:p>
          <a:endParaRPr lang="en-US"/>
        </a:p>
      </dgm:t>
    </dgm:pt>
    <dgm:pt modelId="{3B055C96-C943-44CC-A758-090798E3D98B}">
      <dgm:prSet phldrT="[Text]" phldr="1"/>
      <dgm:spPr/>
      <dgm:t>
        <a:bodyPr/>
        <a:lstStyle/>
        <a:p>
          <a:endParaRPr lang="en-US" dirty="0"/>
        </a:p>
      </dgm:t>
    </dgm:pt>
    <dgm:pt modelId="{8462FC64-E17C-4330-9C06-FCC002760187}" type="sibTrans" cxnId="{A59B9D54-6FD5-4C98-99AA-C907F4FAB571}">
      <dgm:prSet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4000" r="-14000"/>
          </a:stretch>
        </a:blipFill>
      </dgm:spPr>
      <dgm:t>
        <a:bodyPr/>
        <a:lstStyle/>
        <a:p>
          <a:endParaRPr lang="en-US"/>
        </a:p>
      </dgm:t>
    </dgm:pt>
    <dgm:pt modelId="{32B92392-D137-412D-86A9-D84F2BBBE4E9}" type="parTrans" cxnId="{A59B9D54-6FD5-4C98-99AA-C907F4FAB571}">
      <dgm:prSet/>
      <dgm:spPr/>
      <dgm:t>
        <a:bodyPr/>
        <a:lstStyle/>
        <a:p>
          <a:endParaRPr lang="en-US"/>
        </a:p>
      </dgm:t>
    </dgm:pt>
    <dgm:pt modelId="{E857BFD7-F33A-4C10-87BF-3A33C83527FE}" type="pres">
      <dgm:prSet presAssocID="{AB598FE8-993E-4951-8D53-993763902D5B}" presName="Name0" presStyleCnt="0">
        <dgm:presLayoutVars>
          <dgm:dir/>
        </dgm:presLayoutVars>
      </dgm:prSet>
      <dgm:spPr/>
      <dgm:t>
        <a:bodyPr/>
        <a:lstStyle/>
        <a:p>
          <a:endParaRPr lang="en-US"/>
        </a:p>
      </dgm:t>
    </dgm:pt>
    <dgm:pt modelId="{B762CF36-2CF0-427A-B0BB-FCD00281B0CB}" type="pres">
      <dgm:prSet presAssocID="{8462FC64-E17C-4330-9C06-FCC002760187}" presName="picture_1" presStyleLbl="bgImgPlace1" presStyleIdx="0" presStyleCnt="1" custScaleX="85725" custScaleY="86008" custLinFactNeighborX="-26310" custLinFactNeighborY="-4125"/>
      <dgm:spPr/>
      <dgm:t>
        <a:bodyPr/>
        <a:lstStyle/>
        <a:p>
          <a:endParaRPr lang="en-US"/>
        </a:p>
      </dgm:t>
    </dgm:pt>
    <dgm:pt modelId="{93F26DE3-6E0D-4BCC-8282-67BDA71EDBA6}" type="pres">
      <dgm:prSet presAssocID="{3B055C96-C943-44CC-A758-090798E3D98B}" presName="text_1" presStyleLbl="node1" presStyleIdx="0" presStyleCnt="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AF08139-259E-40E5-A8C0-02084803EB23}" type="pres">
      <dgm:prSet presAssocID="{AB598FE8-993E-4951-8D53-993763902D5B}" presName="linV" presStyleCnt="0"/>
      <dgm:spPr/>
    </dgm:pt>
    <dgm:pt modelId="{72566737-FF55-48AC-96DF-A89B42C9155B}" type="pres">
      <dgm:prSet presAssocID="{6E104495-197C-4C29-B50A-CF1FE6BB90B5}" presName="pair" presStyleCnt="0"/>
      <dgm:spPr/>
    </dgm:pt>
    <dgm:pt modelId="{8FD80386-67F9-46B2-81F4-E3D38AFD72B8}" type="pres">
      <dgm:prSet presAssocID="{6E104495-197C-4C29-B50A-CF1FE6BB90B5}" presName="spaceH" presStyleLbl="node1" presStyleIdx="0" presStyleCnt="0"/>
      <dgm:spPr/>
    </dgm:pt>
    <dgm:pt modelId="{E5A2F0EA-E74E-4051-8F85-D75B90C33EBE}" type="pres">
      <dgm:prSet presAssocID="{6E104495-197C-4C29-B50A-CF1FE6BB90B5}" presName="desPictures" presStyleLbl="alignImgPlace1" presStyleIdx="0" presStyleCnt="6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en-GB"/>
        </a:p>
      </dgm:t>
    </dgm:pt>
    <dgm:pt modelId="{6ACA8A2E-C7D1-4BFF-B82D-215789DE1B84}" type="pres">
      <dgm:prSet presAssocID="{6E104495-197C-4C29-B50A-CF1FE6BB90B5}" presName="desTextWrapper" presStyleCnt="0"/>
      <dgm:spPr/>
    </dgm:pt>
    <dgm:pt modelId="{E8F3E058-17C7-4C64-B389-7ED426E00F93}" type="pres">
      <dgm:prSet presAssocID="{6E104495-197C-4C29-B50A-CF1FE6BB90B5}" presName="desText" presStyleLbl="revTx" presStyleIdx="0" presStyleCnt="6" custScaleX="259575" custScaleY="10538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0639865-00AD-4CE9-831C-7681834E41B7}" type="pres">
      <dgm:prSet presAssocID="{0FA8F0E2-058E-40D4-A516-CA524853399E}" presName="spaceV" presStyleCnt="0"/>
      <dgm:spPr/>
    </dgm:pt>
    <dgm:pt modelId="{F951ED97-F644-4F1E-A38E-8FB83316069F}" type="pres">
      <dgm:prSet presAssocID="{7D548B95-0A61-43AB-B06F-532C0E0680FB}" presName="pair" presStyleCnt="0"/>
      <dgm:spPr/>
    </dgm:pt>
    <dgm:pt modelId="{AABE158E-5E2E-47AF-BAA8-5E8A1B426DB8}" type="pres">
      <dgm:prSet presAssocID="{7D548B95-0A61-43AB-B06F-532C0E0680FB}" presName="spaceH" presStyleLbl="node1" presStyleIdx="0" presStyleCnt="0"/>
      <dgm:spPr/>
    </dgm:pt>
    <dgm:pt modelId="{24C223C2-5CD5-4AA9-B685-180F30411C2E}" type="pres">
      <dgm:prSet presAssocID="{7D548B95-0A61-43AB-B06F-532C0E0680FB}" presName="desPictures" presStyleLbl="alignImgPlace1" presStyleIdx="1" presStyleCnt="6"/>
      <dgm:spPr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en-GB"/>
        </a:p>
      </dgm:t>
    </dgm:pt>
    <dgm:pt modelId="{49ED1234-AA6C-411F-B7AA-6639D9A01CBD}" type="pres">
      <dgm:prSet presAssocID="{7D548B95-0A61-43AB-B06F-532C0E0680FB}" presName="desTextWrapper" presStyleCnt="0"/>
      <dgm:spPr/>
    </dgm:pt>
    <dgm:pt modelId="{26A97847-36D3-4BD0-9F53-94990A1011F1}" type="pres">
      <dgm:prSet presAssocID="{7D548B95-0A61-43AB-B06F-532C0E0680FB}" presName="desText" presStyleLbl="revTx" presStyleIdx="1" presStyleCnt="6" custScaleX="27016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C51B066-8C49-4252-B121-9A7C8AA1A6A5}" type="pres">
      <dgm:prSet presAssocID="{76363C35-C443-48E3-8FA8-3F3A75D41FE8}" presName="spaceV" presStyleCnt="0"/>
      <dgm:spPr/>
    </dgm:pt>
    <dgm:pt modelId="{6174A467-D604-48EB-9E57-974E3C35F723}" type="pres">
      <dgm:prSet presAssocID="{E516C7A8-7C00-41E0-BABA-331594FECBF3}" presName="pair" presStyleCnt="0"/>
      <dgm:spPr/>
    </dgm:pt>
    <dgm:pt modelId="{FB49DB2D-143B-4A4B-8286-7C90005FBDBD}" type="pres">
      <dgm:prSet presAssocID="{E516C7A8-7C00-41E0-BABA-331594FECBF3}" presName="spaceH" presStyleLbl="node1" presStyleIdx="0" presStyleCnt="0"/>
      <dgm:spPr/>
    </dgm:pt>
    <dgm:pt modelId="{6D862928-BF90-427B-8835-A909F536AD15}" type="pres">
      <dgm:prSet presAssocID="{E516C7A8-7C00-41E0-BABA-331594FECBF3}" presName="desPictures" presStyleLbl="alignImgPlace1" presStyleIdx="2" presStyleCnt="6" custLinFactY="54527" custLinFactNeighborX="4165" custLinFactNeighborY="100000"/>
      <dgm:spPr>
        <a:blipFill>
          <a:blip xmlns:r="http://schemas.openxmlformats.org/officeDocument/2006/relationships"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en-GB"/>
        </a:p>
      </dgm:t>
    </dgm:pt>
    <dgm:pt modelId="{874C29C3-4DE4-4B6F-A275-6C5646D1B9F5}" type="pres">
      <dgm:prSet presAssocID="{E516C7A8-7C00-41E0-BABA-331594FECBF3}" presName="desTextWrapper" presStyleCnt="0"/>
      <dgm:spPr/>
    </dgm:pt>
    <dgm:pt modelId="{A57C7115-56E8-4656-9F1B-9BEE7628612D}" type="pres">
      <dgm:prSet presAssocID="{E516C7A8-7C00-41E0-BABA-331594FECBF3}" presName="desText" presStyleLbl="revTx" presStyleIdx="2" presStyleCnt="6" custScaleX="192883" custLinFactY="75959" custLinFactNeighborX="11633" custLinFactNeighborY="1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492D89A-3192-428D-A430-BC0E392BC19E}" type="pres">
      <dgm:prSet presAssocID="{909E22A2-691A-4128-A438-22DC789D337A}" presName="spaceV" presStyleCnt="0"/>
      <dgm:spPr/>
    </dgm:pt>
    <dgm:pt modelId="{823A711E-0700-406C-8F56-3D49CAAED58A}" type="pres">
      <dgm:prSet presAssocID="{5ED68472-6CF9-40F0-B09E-24A387BFD13A}" presName="pair" presStyleCnt="0"/>
      <dgm:spPr/>
    </dgm:pt>
    <dgm:pt modelId="{3B0FADFC-F734-4FD4-B12B-3D4B8865ADA3}" type="pres">
      <dgm:prSet presAssocID="{5ED68472-6CF9-40F0-B09E-24A387BFD13A}" presName="spaceH" presStyleLbl="node1" presStyleIdx="0" presStyleCnt="0"/>
      <dgm:spPr/>
    </dgm:pt>
    <dgm:pt modelId="{010C2F29-18C7-496E-AC38-634F26369F32}" type="pres">
      <dgm:prSet presAssocID="{5ED68472-6CF9-40F0-B09E-24A387BFD13A}" presName="desPictures" presStyleLbl="alignImgPlace1" presStyleIdx="3" presStyleCnt="6" custLinFactY="-2780" custLinFactNeighborX="14881" custLinFactNeighborY="-100000"/>
      <dgm:spPr/>
      <dgm:t>
        <a:bodyPr/>
        <a:lstStyle/>
        <a:p>
          <a:endParaRPr lang="en-US"/>
        </a:p>
      </dgm:t>
    </dgm:pt>
    <dgm:pt modelId="{FDDF3C24-8588-4C8B-9AEB-1C7E0A59C3A7}" type="pres">
      <dgm:prSet presAssocID="{5ED68472-6CF9-40F0-B09E-24A387BFD13A}" presName="desTextWrapper" presStyleCnt="0"/>
      <dgm:spPr/>
    </dgm:pt>
    <dgm:pt modelId="{9964FF57-5527-49D9-871F-71C28BEC1123}" type="pres">
      <dgm:prSet presAssocID="{5ED68472-6CF9-40F0-B09E-24A387BFD13A}" presName="desText" presStyleLbl="revTx" presStyleIdx="3" presStyleCnt="6" custScaleX="192883" custLinFactY="100000" custLinFactNeighborX="22946" custLinFactNeighborY="10798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109751C-7B4C-4E27-88B1-8853C8E38FDF}" type="pres">
      <dgm:prSet presAssocID="{74C708CA-4C5E-4182-9481-9276F1ACDAA3}" presName="spaceV" presStyleCnt="0"/>
      <dgm:spPr/>
    </dgm:pt>
    <dgm:pt modelId="{1CA85E4C-FDCD-406C-B604-34A0EBF1A73A}" type="pres">
      <dgm:prSet presAssocID="{7A15C880-A463-4C20-8CD0-8E16E654B62A}" presName="pair" presStyleCnt="0"/>
      <dgm:spPr/>
    </dgm:pt>
    <dgm:pt modelId="{E63B4BAD-BE20-4C7F-88BE-199A1C74E68B}" type="pres">
      <dgm:prSet presAssocID="{7A15C880-A463-4C20-8CD0-8E16E654B62A}" presName="spaceH" presStyleLbl="node1" presStyleIdx="0" presStyleCnt="0"/>
      <dgm:spPr/>
    </dgm:pt>
    <dgm:pt modelId="{F52FC174-103A-43F6-9C77-0EB9571D367E}" type="pres">
      <dgm:prSet presAssocID="{7A15C880-A463-4C20-8CD0-8E16E654B62A}" presName="desPictures" presStyleLbl="alignImgPlace1" presStyleIdx="4" presStyleCnt="6" custLinFactY="-100000" custLinFactNeighborX="14881" custLinFactNeighborY="-120780"/>
      <dgm:spPr>
        <a:blipFill>
          <a:blip xmlns:r="http://schemas.openxmlformats.org/officeDocument/2006/relationships"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7000" r="-37000"/>
          </a:stretch>
        </a:blipFill>
      </dgm:spPr>
      <dgm:t>
        <a:bodyPr/>
        <a:lstStyle/>
        <a:p>
          <a:endParaRPr lang="en-GB"/>
        </a:p>
      </dgm:t>
    </dgm:pt>
    <dgm:pt modelId="{0BFF422F-194D-40C8-B1AD-247B4688A7CA}" type="pres">
      <dgm:prSet presAssocID="{7A15C880-A463-4C20-8CD0-8E16E654B62A}" presName="desTextWrapper" presStyleCnt="0"/>
      <dgm:spPr/>
    </dgm:pt>
    <dgm:pt modelId="{45002CA3-509A-4DA7-9F5D-CD465F9F63EC}" type="pres">
      <dgm:prSet presAssocID="{7A15C880-A463-4C20-8CD0-8E16E654B62A}" presName="desText" presStyleLbl="revTx" presStyleIdx="4" presStyleCnt="6" custScaleX="171488" custLinFactY="-100000" custLinFactNeighborX="22946" custLinFactNeighborY="-13149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E519A58-35DD-4668-B89D-483691FF0638}" type="pres">
      <dgm:prSet presAssocID="{AC6BAF16-8F05-455C-B817-1B3296BE289B}" presName="spaceV" presStyleCnt="0"/>
      <dgm:spPr/>
    </dgm:pt>
    <dgm:pt modelId="{B787CD7E-6D6F-484B-BEF3-9AEE189A4C4B}" type="pres">
      <dgm:prSet presAssocID="{34E2B666-E7D8-4B13-87FB-1F41DE8BB635}" presName="pair" presStyleCnt="0"/>
      <dgm:spPr/>
    </dgm:pt>
    <dgm:pt modelId="{54A8AEED-0B50-445D-A202-4C8C0DB83CE7}" type="pres">
      <dgm:prSet presAssocID="{34E2B666-E7D8-4B13-87FB-1F41DE8BB635}" presName="spaceH" presStyleLbl="node1" presStyleIdx="0" presStyleCnt="0"/>
      <dgm:spPr/>
    </dgm:pt>
    <dgm:pt modelId="{52F044C3-5778-4A34-8864-C5B139338A57}" type="pres">
      <dgm:prSet presAssocID="{34E2B666-E7D8-4B13-87FB-1F41DE8BB635}" presName="desPictures" presStyleLbl="alignImgPlace1" presStyleIdx="5" presStyleCnt="6" custLinFactNeighborX="4165" custLinFactNeighborY="-49449"/>
      <dgm:spPr>
        <a:blipFill>
          <a:blip xmlns:r="http://schemas.openxmlformats.org/officeDocument/2006/relationships"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6000" b="-6000"/>
          </a:stretch>
        </a:blipFill>
      </dgm:spPr>
      <dgm:t>
        <a:bodyPr/>
        <a:lstStyle/>
        <a:p>
          <a:endParaRPr lang="en-US"/>
        </a:p>
      </dgm:t>
    </dgm:pt>
    <dgm:pt modelId="{F64DD605-EF42-4C61-A804-31D46ED9E3CA}" type="pres">
      <dgm:prSet presAssocID="{34E2B666-E7D8-4B13-87FB-1F41DE8BB635}" presName="desTextWrapper" presStyleCnt="0"/>
      <dgm:spPr/>
    </dgm:pt>
    <dgm:pt modelId="{16FFA86D-FB45-491F-BAE3-F963691AD811}" type="pres">
      <dgm:prSet presAssocID="{34E2B666-E7D8-4B13-87FB-1F41DE8BB635}" presName="desText" presStyleLbl="revTx" presStyleIdx="5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FF3E63F-5747-48AB-A7FD-6D007988BAB6}" type="pres">
      <dgm:prSet presAssocID="{AB598FE8-993E-4951-8D53-993763902D5B}" presName="maxNode" presStyleCnt="0"/>
      <dgm:spPr/>
    </dgm:pt>
    <dgm:pt modelId="{4CDE1403-E5D0-4991-B855-31AFDCBDA172}" type="pres">
      <dgm:prSet presAssocID="{AB598FE8-993E-4951-8D53-993763902D5B}" presName="Name33" presStyleCnt="0"/>
      <dgm:spPr/>
    </dgm:pt>
  </dgm:ptLst>
  <dgm:cxnLst>
    <dgm:cxn modelId="{F65BA2DB-FA0C-4074-99D7-8D657B36C695}" type="presOf" srcId="{8462FC64-E17C-4330-9C06-FCC002760187}" destId="{B762CF36-2CF0-427A-B0BB-FCD00281B0CB}" srcOrd="0" destOrd="0" presId="urn:microsoft.com/office/officeart/2008/layout/AccentedPicture"/>
    <dgm:cxn modelId="{2DD56DEA-171F-4CEB-BAC5-4DE9907AF8BA}" type="presOf" srcId="{E516C7A8-7C00-41E0-BABA-331594FECBF3}" destId="{A57C7115-56E8-4656-9F1B-9BEE7628612D}" srcOrd="0" destOrd="0" presId="urn:microsoft.com/office/officeart/2008/layout/AccentedPicture"/>
    <dgm:cxn modelId="{9B7B519D-6E72-442C-AE59-865E442B648B}" type="presOf" srcId="{34E2B666-E7D8-4B13-87FB-1F41DE8BB635}" destId="{16FFA86D-FB45-491F-BAE3-F963691AD811}" srcOrd="0" destOrd="0" presId="urn:microsoft.com/office/officeart/2008/layout/AccentedPicture"/>
    <dgm:cxn modelId="{81A0EDF3-8CC5-4479-B3D4-E77172863099}" srcId="{AB598FE8-993E-4951-8D53-993763902D5B}" destId="{5ED68472-6CF9-40F0-B09E-24A387BFD13A}" srcOrd="4" destOrd="0" parTransId="{114CF184-9125-43E9-B933-B98A467772A8}" sibTransId="{74C708CA-4C5E-4182-9481-9276F1ACDAA3}"/>
    <dgm:cxn modelId="{6E9CEAD5-1C38-40DB-9D20-833C32950525}" type="presOf" srcId="{5ED68472-6CF9-40F0-B09E-24A387BFD13A}" destId="{9964FF57-5527-49D9-871F-71C28BEC1123}" srcOrd="0" destOrd="0" presId="urn:microsoft.com/office/officeart/2008/layout/AccentedPicture"/>
    <dgm:cxn modelId="{CD25F2FE-8A5D-4E94-A826-FBB423E2B00D}" srcId="{AB598FE8-993E-4951-8D53-993763902D5B}" destId="{E516C7A8-7C00-41E0-BABA-331594FECBF3}" srcOrd="3" destOrd="0" parTransId="{FA4EC4A5-B4FE-4836-BD41-2739D7511644}" sibTransId="{909E22A2-691A-4128-A438-22DC789D337A}"/>
    <dgm:cxn modelId="{9A9E812D-32BD-4105-AB55-E15EA29EE53E}" type="presOf" srcId="{3B055C96-C943-44CC-A758-090798E3D98B}" destId="{93F26DE3-6E0D-4BCC-8282-67BDA71EDBA6}" srcOrd="0" destOrd="0" presId="urn:microsoft.com/office/officeart/2008/layout/AccentedPicture"/>
    <dgm:cxn modelId="{3D5F242A-79CD-45F3-8E4B-41C7E05630C2}" type="presOf" srcId="{7D548B95-0A61-43AB-B06F-532C0E0680FB}" destId="{26A97847-36D3-4BD0-9F53-94990A1011F1}" srcOrd="0" destOrd="0" presId="urn:microsoft.com/office/officeart/2008/layout/AccentedPicture"/>
    <dgm:cxn modelId="{90C43CD9-2AE7-4C12-A20B-212E5E0E1DA7}" type="presOf" srcId="{AB598FE8-993E-4951-8D53-993763902D5B}" destId="{E857BFD7-F33A-4C10-87BF-3A33C83527FE}" srcOrd="0" destOrd="0" presId="urn:microsoft.com/office/officeart/2008/layout/AccentedPicture"/>
    <dgm:cxn modelId="{D7BD1DE8-87B1-48B0-A703-BB064A268E43}" srcId="{AB598FE8-993E-4951-8D53-993763902D5B}" destId="{6E104495-197C-4C29-B50A-CF1FE6BB90B5}" srcOrd="1" destOrd="0" parTransId="{F5DD4E7D-81D8-40C0-AA62-F54CE17FD319}" sibTransId="{0FA8F0E2-058E-40D4-A516-CA524853399E}"/>
    <dgm:cxn modelId="{E885FACF-1907-46A0-A59F-ED1D878D059F}" srcId="{AB598FE8-993E-4951-8D53-993763902D5B}" destId="{7D548B95-0A61-43AB-B06F-532C0E0680FB}" srcOrd="2" destOrd="0" parTransId="{2D422D0D-A356-4B8B-866C-F1062DF4858E}" sibTransId="{76363C35-C443-48E3-8FA8-3F3A75D41FE8}"/>
    <dgm:cxn modelId="{2814BD29-8372-4481-9156-D64ED7CB01A8}" srcId="{AB598FE8-993E-4951-8D53-993763902D5B}" destId="{7A15C880-A463-4C20-8CD0-8E16E654B62A}" srcOrd="5" destOrd="0" parTransId="{DB4E17EE-FF2A-461B-B0E9-64FA59839518}" sibTransId="{AC6BAF16-8F05-455C-B817-1B3296BE289B}"/>
    <dgm:cxn modelId="{A59B9D54-6FD5-4C98-99AA-C907F4FAB571}" srcId="{AB598FE8-993E-4951-8D53-993763902D5B}" destId="{3B055C96-C943-44CC-A758-090798E3D98B}" srcOrd="0" destOrd="0" parTransId="{32B92392-D137-412D-86A9-D84F2BBBE4E9}" sibTransId="{8462FC64-E17C-4330-9C06-FCC002760187}"/>
    <dgm:cxn modelId="{612B46E5-A688-4F16-8921-0EEE390B9C2A}" type="presOf" srcId="{6E104495-197C-4C29-B50A-CF1FE6BB90B5}" destId="{E8F3E058-17C7-4C64-B389-7ED426E00F93}" srcOrd="0" destOrd="0" presId="urn:microsoft.com/office/officeart/2008/layout/AccentedPicture"/>
    <dgm:cxn modelId="{CD7B6420-0224-4846-A90A-2A53435E02DF}" srcId="{AB598FE8-993E-4951-8D53-993763902D5B}" destId="{34E2B666-E7D8-4B13-87FB-1F41DE8BB635}" srcOrd="6" destOrd="0" parTransId="{A2F7E373-7E72-4859-9B5F-6E6B3364AA37}" sibTransId="{CAE37FCB-E4C9-486F-8AAE-049CA13982EF}"/>
    <dgm:cxn modelId="{7E39DB3B-07F5-4FA9-A0D6-386F8DAA7D57}" type="presOf" srcId="{7A15C880-A463-4C20-8CD0-8E16E654B62A}" destId="{45002CA3-509A-4DA7-9F5D-CD465F9F63EC}" srcOrd="0" destOrd="0" presId="urn:microsoft.com/office/officeart/2008/layout/AccentedPicture"/>
    <dgm:cxn modelId="{1B5A3B6F-2A3E-48DB-A71E-5F9242E3BFF8}" type="presParOf" srcId="{E857BFD7-F33A-4C10-87BF-3A33C83527FE}" destId="{B762CF36-2CF0-427A-B0BB-FCD00281B0CB}" srcOrd="0" destOrd="0" presId="urn:microsoft.com/office/officeart/2008/layout/AccentedPicture"/>
    <dgm:cxn modelId="{C86F33CA-54B2-4FDA-901C-EDA7A755CE0C}" type="presParOf" srcId="{E857BFD7-F33A-4C10-87BF-3A33C83527FE}" destId="{93F26DE3-6E0D-4BCC-8282-67BDA71EDBA6}" srcOrd="1" destOrd="0" presId="urn:microsoft.com/office/officeart/2008/layout/AccentedPicture"/>
    <dgm:cxn modelId="{D0DB727B-AAC9-4CD6-9237-87AB313D9BDD}" type="presParOf" srcId="{E857BFD7-F33A-4C10-87BF-3A33C83527FE}" destId="{7AF08139-259E-40E5-A8C0-02084803EB23}" srcOrd="2" destOrd="0" presId="urn:microsoft.com/office/officeart/2008/layout/AccentedPicture"/>
    <dgm:cxn modelId="{C1F8680D-70A0-4157-ACA5-B802D7837B89}" type="presParOf" srcId="{7AF08139-259E-40E5-A8C0-02084803EB23}" destId="{72566737-FF55-48AC-96DF-A89B42C9155B}" srcOrd="0" destOrd="0" presId="urn:microsoft.com/office/officeart/2008/layout/AccentedPicture"/>
    <dgm:cxn modelId="{8C81BB86-CA44-4BB4-93A9-FA4FC5CD8079}" type="presParOf" srcId="{72566737-FF55-48AC-96DF-A89B42C9155B}" destId="{8FD80386-67F9-46B2-81F4-E3D38AFD72B8}" srcOrd="0" destOrd="0" presId="urn:microsoft.com/office/officeart/2008/layout/AccentedPicture"/>
    <dgm:cxn modelId="{76C13FCF-EE8E-4ACD-9E3F-861F4C7A13F0}" type="presParOf" srcId="{72566737-FF55-48AC-96DF-A89B42C9155B}" destId="{E5A2F0EA-E74E-4051-8F85-D75B90C33EBE}" srcOrd="1" destOrd="0" presId="urn:microsoft.com/office/officeart/2008/layout/AccentedPicture"/>
    <dgm:cxn modelId="{47E9AB48-8C1D-428D-BA91-D28B50C5C751}" type="presParOf" srcId="{72566737-FF55-48AC-96DF-A89B42C9155B}" destId="{6ACA8A2E-C7D1-4BFF-B82D-215789DE1B84}" srcOrd="2" destOrd="0" presId="urn:microsoft.com/office/officeart/2008/layout/AccentedPicture"/>
    <dgm:cxn modelId="{31B25E24-23A9-4F7F-81F3-C0D722CDABE0}" type="presParOf" srcId="{6ACA8A2E-C7D1-4BFF-B82D-215789DE1B84}" destId="{E8F3E058-17C7-4C64-B389-7ED426E00F93}" srcOrd="0" destOrd="0" presId="urn:microsoft.com/office/officeart/2008/layout/AccentedPicture"/>
    <dgm:cxn modelId="{84E64AAC-210E-4EB6-95F1-81686C9E02CE}" type="presParOf" srcId="{7AF08139-259E-40E5-A8C0-02084803EB23}" destId="{60639865-00AD-4CE9-831C-7681834E41B7}" srcOrd="1" destOrd="0" presId="urn:microsoft.com/office/officeart/2008/layout/AccentedPicture"/>
    <dgm:cxn modelId="{0E1C811B-77B2-45D9-B01C-688F137AF482}" type="presParOf" srcId="{7AF08139-259E-40E5-A8C0-02084803EB23}" destId="{F951ED97-F644-4F1E-A38E-8FB83316069F}" srcOrd="2" destOrd="0" presId="urn:microsoft.com/office/officeart/2008/layout/AccentedPicture"/>
    <dgm:cxn modelId="{FCE60F4D-0629-4A04-8DB8-F21BC0D295A1}" type="presParOf" srcId="{F951ED97-F644-4F1E-A38E-8FB83316069F}" destId="{AABE158E-5E2E-47AF-BAA8-5E8A1B426DB8}" srcOrd="0" destOrd="0" presId="urn:microsoft.com/office/officeart/2008/layout/AccentedPicture"/>
    <dgm:cxn modelId="{5DDE2ACE-1C7E-48A7-BE79-4ED7672CCD12}" type="presParOf" srcId="{F951ED97-F644-4F1E-A38E-8FB83316069F}" destId="{24C223C2-5CD5-4AA9-B685-180F30411C2E}" srcOrd="1" destOrd="0" presId="urn:microsoft.com/office/officeart/2008/layout/AccentedPicture"/>
    <dgm:cxn modelId="{477376BD-A2CC-43AA-AE64-A51ABBF24794}" type="presParOf" srcId="{F951ED97-F644-4F1E-A38E-8FB83316069F}" destId="{49ED1234-AA6C-411F-B7AA-6639D9A01CBD}" srcOrd="2" destOrd="0" presId="urn:microsoft.com/office/officeart/2008/layout/AccentedPicture"/>
    <dgm:cxn modelId="{308E02F0-5D72-4049-9A67-9871540E0D91}" type="presParOf" srcId="{49ED1234-AA6C-411F-B7AA-6639D9A01CBD}" destId="{26A97847-36D3-4BD0-9F53-94990A1011F1}" srcOrd="0" destOrd="0" presId="urn:microsoft.com/office/officeart/2008/layout/AccentedPicture"/>
    <dgm:cxn modelId="{A02C3D88-6440-4205-A291-16F6B9136D0B}" type="presParOf" srcId="{7AF08139-259E-40E5-A8C0-02084803EB23}" destId="{BC51B066-8C49-4252-B121-9A7C8AA1A6A5}" srcOrd="3" destOrd="0" presId="urn:microsoft.com/office/officeart/2008/layout/AccentedPicture"/>
    <dgm:cxn modelId="{C62619DF-80BF-4895-A2AF-6672A3D08084}" type="presParOf" srcId="{7AF08139-259E-40E5-A8C0-02084803EB23}" destId="{6174A467-D604-48EB-9E57-974E3C35F723}" srcOrd="4" destOrd="0" presId="urn:microsoft.com/office/officeart/2008/layout/AccentedPicture"/>
    <dgm:cxn modelId="{4AC3A8C9-47A8-4E8F-92F0-09DF712980CE}" type="presParOf" srcId="{6174A467-D604-48EB-9E57-974E3C35F723}" destId="{FB49DB2D-143B-4A4B-8286-7C90005FBDBD}" srcOrd="0" destOrd="0" presId="urn:microsoft.com/office/officeart/2008/layout/AccentedPicture"/>
    <dgm:cxn modelId="{D8FE74D7-C9C4-4740-B94E-A1B3A879449A}" type="presParOf" srcId="{6174A467-D604-48EB-9E57-974E3C35F723}" destId="{6D862928-BF90-427B-8835-A909F536AD15}" srcOrd="1" destOrd="0" presId="urn:microsoft.com/office/officeart/2008/layout/AccentedPicture"/>
    <dgm:cxn modelId="{50467B81-CB23-4CFC-8CCE-7496276333AA}" type="presParOf" srcId="{6174A467-D604-48EB-9E57-974E3C35F723}" destId="{874C29C3-4DE4-4B6F-A275-6C5646D1B9F5}" srcOrd="2" destOrd="0" presId="urn:microsoft.com/office/officeart/2008/layout/AccentedPicture"/>
    <dgm:cxn modelId="{DFA17DCF-172E-417D-A2C3-BBBEB4B9BB6A}" type="presParOf" srcId="{874C29C3-4DE4-4B6F-A275-6C5646D1B9F5}" destId="{A57C7115-56E8-4656-9F1B-9BEE7628612D}" srcOrd="0" destOrd="0" presId="urn:microsoft.com/office/officeart/2008/layout/AccentedPicture"/>
    <dgm:cxn modelId="{BE145636-B46B-4FE6-96BC-066B4754D9CC}" type="presParOf" srcId="{7AF08139-259E-40E5-A8C0-02084803EB23}" destId="{3492D89A-3192-428D-A430-BC0E392BC19E}" srcOrd="5" destOrd="0" presId="urn:microsoft.com/office/officeart/2008/layout/AccentedPicture"/>
    <dgm:cxn modelId="{CFB3A146-B987-42EC-B56A-D2A4419B6F13}" type="presParOf" srcId="{7AF08139-259E-40E5-A8C0-02084803EB23}" destId="{823A711E-0700-406C-8F56-3D49CAAED58A}" srcOrd="6" destOrd="0" presId="urn:microsoft.com/office/officeart/2008/layout/AccentedPicture"/>
    <dgm:cxn modelId="{217D6221-BA35-44D0-95DE-EA75CAF3F9E8}" type="presParOf" srcId="{823A711E-0700-406C-8F56-3D49CAAED58A}" destId="{3B0FADFC-F734-4FD4-B12B-3D4B8865ADA3}" srcOrd="0" destOrd="0" presId="urn:microsoft.com/office/officeart/2008/layout/AccentedPicture"/>
    <dgm:cxn modelId="{1AAA5A26-58A4-4979-AD1D-B4EC986C0A25}" type="presParOf" srcId="{823A711E-0700-406C-8F56-3D49CAAED58A}" destId="{010C2F29-18C7-496E-AC38-634F26369F32}" srcOrd="1" destOrd="0" presId="urn:microsoft.com/office/officeart/2008/layout/AccentedPicture"/>
    <dgm:cxn modelId="{D9F93079-DC0E-4D78-B7F6-B095463DFF32}" type="presParOf" srcId="{823A711E-0700-406C-8F56-3D49CAAED58A}" destId="{FDDF3C24-8588-4C8B-9AEB-1C7E0A59C3A7}" srcOrd="2" destOrd="0" presId="urn:microsoft.com/office/officeart/2008/layout/AccentedPicture"/>
    <dgm:cxn modelId="{B23E2CC0-ECC7-45F0-87DC-1E2E1A26F942}" type="presParOf" srcId="{FDDF3C24-8588-4C8B-9AEB-1C7E0A59C3A7}" destId="{9964FF57-5527-49D9-871F-71C28BEC1123}" srcOrd="0" destOrd="0" presId="urn:microsoft.com/office/officeart/2008/layout/AccentedPicture"/>
    <dgm:cxn modelId="{C904CB92-BBC9-4A5E-B352-4CE359A7C95F}" type="presParOf" srcId="{7AF08139-259E-40E5-A8C0-02084803EB23}" destId="{3109751C-7B4C-4E27-88B1-8853C8E38FDF}" srcOrd="7" destOrd="0" presId="urn:microsoft.com/office/officeart/2008/layout/AccentedPicture"/>
    <dgm:cxn modelId="{F6AF6536-7933-4673-A268-19152FC46B0A}" type="presParOf" srcId="{7AF08139-259E-40E5-A8C0-02084803EB23}" destId="{1CA85E4C-FDCD-406C-B604-34A0EBF1A73A}" srcOrd="8" destOrd="0" presId="urn:microsoft.com/office/officeart/2008/layout/AccentedPicture"/>
    <dgm:cxn modelId="{9BE2D247-1288-4F31-B2DC-015FD5E14F92}" type="presParOf" srcId="{1CA85E4C-FDCD-406C-B604-34A0EBF1A73A}" destId="{E63B4BAD-BE20-4C7F-88BE-199A1C74E68B}" srcOrd="0" destOrd="0" presId="urn:microsoft.com/office/officeart/2008/layout/AccentedPicture"/>
    <dgm:cxn modelId="{27101C39-D06B-4E66-A7D7-14D9B81EC628}" type="presParOf" srcId="{1CA85E4C-FDCD-406C-B604-34A0EBF1A73A}" destId="{F52FC174-103A-43F6-9C77-0EB9571D367E}" srcOrd="1" destOrd="0" presId="urn:microsoft.com/office/officeart/2008/layout/AccentedPicture"/>
    <dgm:cxn modelId="{570693AB-29C9-4FEB-97ED-A6A67F9D43C6}" type="presParOf" srcId="{1CA85E4C-FDCD-406C-B604-34A0EBF1A73A}" destId="{0BFF422F-194D-40C8-B1AD-247B4688A7CA}" srcOrd="2" destOrd="0" presId="urn:microsoft.com/office/officeart/2008/layout/AccentedPicture"/>
    <dgm:cxn modelId="{4E60FBCB-FA48-45DA-8C62-D9BEFF8FB6A3}" type="presParOf" srcId="{0BFF422F-194D-40C8-B1AD-247B4688A7CA}" destId="{45002CA3-509A-4DA7-9F5D-CD465F9F63EC}" srcOrd="0" destOrd="0" presId="urn:microsoft.com/office/officeart/2008/layout/AccentedPicture"/>
    <dgm:cxn modelId="{2FBCEC27-4238-4EA9-8985-F6C58183F330}" type="presParOf" srcId="{7AF08139-259E-40E5-A8C0-02084803EB23}" destId="{7E519A58-35DD-4668-B89D-483691FF0638}" srcOrd="9" destOrd="0" presId="urn:microsoft.com/office/officeart/2008/layout/AccentedPicture"/>
    <dgm:cxn modelId="{CB453EF0-519F-457C-AB16-0C637D93F17A}" type="presParOf" srcId="{7AF08139-259E-40E5-A8C0-02084803EB23}" destId="{B787CD7E-6D6F-484B-BEF3-9AEE189A4C4B}" srcOrd="10" destOrd="0" presId="urn:microsoft.com/office/officeart/2008/layout/AccentedPicture"/>
    <dgm:cxn modelId="{69578840-FD00-4551-8F14-15CBC4A2CCCB}" type="presParOf" srcId="{B787CD7E-6D6F-484B-BEF3-9AEE189A4C4B}" destId="{54A8AEED-0B50-445D-A202-4C8C0DB83CE7}" srcOrd="0" destOrd="0" presId="urn:microsoft.com/office/officeart/2008/layout/AccentedPicture"/>
    <dgm:cxn modelId="{2C246D13-F152-47F7-8C89-A542BC139A24}" type="presParOf" srcId="{B787CD7E-6D6F-484B-BEF3-9AEE189A4C4B}" destId="{52F044C3-5778-4A34-8864-C5B139338A57}" srcOrd="1" destOrd="0" presId="urn:microsoft.com/office/officeart/2008/layout/AccentedPicture"/>
    <dgm:cxn modelId="{903E285E-1D1A-4219-BB98-9973BFFBD612}" type="presParOf" srcId="{B787CD7E-6D6F-484B-BEF3-9AEE189A4C4B}" destId="{F64DD605-EF42-4C61-A804-31D46ED9E3CA}" srcOrd="2" destOrd="0" presId="urn:microsoft.com/office/officeart/2008/layout/AccentedPicture"/>
    <dgm:cxn modelId="{2CABB420-C52B-42EC-939C-946E67C29EEC}" type="presParOf" srcId="{F64DD605-EF42-4C61-A804-31D46ED9E3CA}" destId="{16FFA86D-FB45-491F-BAE3-F963691AD811}" srcOrd="0" destOrd="0" presId="urn:microsoft.com/office/officeart/2008/layout/AccentedPicture"/>
    <dgm:cxn modelId="{7FC3550A-1750-4C38-A017-3068842F07B5}" type="presParOf" srcId="{E857BFD7-F33A-4C10-87BF-3A33C83527FE}" destId="{BFF3E63F-5747-48AB-A7FD-6D007988BAB6}" srcOrd="3" destOrd="0" presId="urn:microsoft.com/office/officeart/2008/layout/AccentedPicture"/>
    <dgm:cxn modelId="{BBF6D90A-7DBB-4E8A-888B-B665466C96EB}" type="presParOf" srcId="{BFF3E63F-5747-48AB-A7FD-6D007988BAB6}" destId="{4CDE1403-E5D0-4991-B855-31AFDCBDA172}" srcOrd="0" destOrd="0" presId="urn:microsoft.com/office/officeart/2008/layout/AccentedPicture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AB598FE8-993E-4951-8D53-993763902D5B}" type="doc">
      <dgm:prSet loTypeId="urn:microsoft.com/office/officeart/2008/layout/AccentedPicture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6E104495-197C-4C29-B50A-CF1FE6BB90B5}">
      <dgm:prSet phldrT="[Text]" custT="1"/>
      <dgm:spPr/>
      <dgm:t>
        <a:bodyPr/>
        <a:lstStyle/>
        <a:p>
          <a:r>
            <a:rPr lang="en-US" sz="1800" dirty="0" smtClean="0"/>
            <a:t>Socket distribution </a:t>
          </a:r>
          <a:endParaRPr lang="en-US" sz="1800" dirty="0"/>
        </a:p>
      </dgm:t>
    </dgm:pt>
    <dgm:pt modelId="{F5DD4E7D-81D8-40C0-AA62-F54CE17FD319}" type="parTrans" cxnId="{D7BD1DE8-87B1-48B0-A703-BB064A268E43}">
      <dgm:prSet/>
      <dgm:spPr/>
      <dgm:t>
        <a:bodyPr/>
        <a:lstStyle/>
        <a:p>
          <a:endParaRPr lang="en-US"/>
        </a:p>
      </dgm:t>
    </dgm:pt>
    <dgm:pt modelId="{0FA8F0E2-058E-40D4-A516-CA524853399E}" type="sibTrans" cxnId="{D7BD1DE8-87B1-48B0-A703-BB064A268E43}">
      <dgm:prSet/>
      <dgm:spPr/>
      <dgm:t>
        <a:bodyPr/>
        <a:lstStyle/>
        <a:p>
          <a:endParaRPr lang="en-US"/>
        </a:p>
      </dgm:t>
    </dgm:pt>
    <dgm:pt modelId="{7D548B95-0A61-43AB-B06F-532C0E0680FB}">
      <dgm:prSet phldrT="[Text]" custT="1"/>
      <dgm:spPr/>
      <dgm:t>
        <a:bodyPr/>
        <a:lstStyle/>
        <a:p>
          <a:r>
            <a:rPr lang="en-US" sz="2000" dirty="0" smtClean="0"/>
            <a:t>Artificial lighting </a:t>
          </a:r>
          <a:endParaRPr lang="en-US" sz="2000" dirty="0"/>
        </a:p>
      </dgm:t>
    </dgm:pt>
    <dgm:pt modelId="{2D422D0D-A356-4B8B-866C-F1062DF4858E}" type="parTrans" cxnId="{E885FACF-1907-46A0-A59F-ED1D878D059F}">
      <dgm:prSet/>
      <dgm:spPr/>
      <dgm:t>
        <a:bodyPr/>
        <a:lstStyle/>
        <a:p>
          <a:endParaRPr lang="en-US"/>
        </a:p>
      </dgm:t>
    </dgm:pt>
    <dgm:pt modelId="{76363C35-C443-48E3-8FA8-3F3A75D41FE8}" type="sibTrans" cxnId="{E885FACF-1907-46A0-A59F-ED1D878D059F}">
      <dgm:prSet/>
      <dgm:spPr/>
      <dgm:t>
        <a:bodyPr/>
        <a:lstStyle/>
        <a:p>
          <a:endParaRPr lang="en-US"/>
        </a:p>
      </dgm:t>
    </dgm:pt>
    <dgm:pt modelId="{3B055C96-C943-44CC-A758-090798E3D98B}">
      <dgm:prSet phldrT="[Text]" phldr="1"/>
      <dgm:spPr/>
      <dgm:t>
        <a:bodyPr/>
        <a:lstStyle/>
        <a:p>
          <a:endParaRPr lang="en-US" dirty="0"/>
        </a:p>
      </dgm:t>
    </dgm:pt>
    <dgm:pt modelId="{8462FC64-E17C-4330-9C06-FCC002760187}" type="sibTrans" cxnId="{A59B9D54-6FD5-4C98-99AA-C907F4FAB571}">
      <dgm:prSet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9000" r="-9000"/>
          </a:stretch>
        </a:blipFill>
      </dgm:spPr>
      <dgm:t>
        <a:bodyPr/>
        <a:lstStyle/>
        <a:p>
          <a:endParaRPr lang="en-US"/>
        </a:p>
      </dgm:t>
    </dgm:pt>
    <dgm:pt modelId="{32B92392-D137-412D-86A9-D84F2BBBE4E9}" type="parTrans" cxnId="{A59B9D54-6FD5-4C98-99AA-C907F4FAB571}">
      <dgm:prSet/>
      <dgm:spPr/>
      <dgm:t>
        <a:bodyPr/>
        <a:lstStyle/>
        <a:p>
          <a:endParaRPr lang="en-US"/>
        </a:p>
      </dgm:t>
    </dgm:pt>
    <dgm:pt modelId="{7A15C880-A463-4C20-8CD0-8E16E654B62A}">
      <dgm:prSet custT="1"/>
      <dgm:spPr/>
      <dgm:t>
        <a:bodyPr/>
        <a:lstStyle/>
        <a:p>
          <a:r>
            <a:rPr lang="en-US" sz="2000" dirty="0" smtClean="0"/>
            <a:t>Load speaker</a:t>
          </a:r>
          <a:endParaRPr lang="en-GB" sz="2000" dirty="0"/>
        </a:p>
      </dgm:t>
    </dgm:pt>
    <dgm:pt modelId="{DB4E17EE-FF2A-461B-B0E9-64FA59839518}" type="parTrans" cxnId="{2814BD29-8372-4481-9156-D64ED7CB01A8}">
      <dgm:prSet/>
      <dgm:spPr/>
      <dgm:t>
        <a:bodyPr/>
        <a:lstStyle/>
        <a:p>
          <a:endParaRPr lang="en-GB"/>
        </a:p>
      </dgm:t>
    </dgm:pt>
    <dgm:pt modelId="{AC6BAF16-8F05-455C-B817-1B3296BE289B}" type="sibTrans" cxnId="{2814BD29-8372-4481-9156-D64ED7CB01A8}">
      <dgm:prSet/>
      <dgm:spPr/>
      <dgm:t>
        <a:bodyPr/>
        <a:lstStyle/>
        <a:p>
          <a:endParaRPr lang="en-GB"/>
        </a:p>
      </dgm:t>
    </dgm:pt>
    <dgm:pt modelId="{E857BFD7-F33A-4C10-87BF-3A33C83527FE}" type="pres">
      <dgm:prSet presAssocID="{AB598FE8-993E-4951-8D53-993763902D5B}" presName="Name0" presStyleCnt="0">
        <dgm:presLayoutVars>
          <dgm:dir/>
        </dgm:presLayoutVars>
      </dgm:prSet>
      <dgm:spPr/>
      <dgm:t>
        <a:bodyPr/>
        <a:lstStyle/>
        <a:p>
          <a:endParaRPr lang="en-US"/>
        </a:p>
      </dgm:t>
    </dgm:pt>
    <dgm:pt modelId="{B762CF36-2CF0-427A-B0BB-FCD00281B0CB}" type="pres">
      <dgm:prSet presAssocID="{8462FC64-E17C-4330-9C06-FCC002760187}" presName="picture_1" presStyleLbl="bgImgPlace1" presStyleIdx="0" presStyleCnt="1" custScaleX="85725" custScaleY="86008" custLinFactNeighborX="-22945" custLinFactNeighborY="-8039"/>
      <dgm:spPr/>
      <dgm:t>
        <a:bodyPr/>
        <a:lstStyle/>
        <a:p>
          <a:endParaRPr lang="en-US"/>
        </a:p>
      </dgm:t>
    </dgm:pt>
    <dgm:pt modelId="{93F26DE3-6E0D-4BCC-8282-67BDA71EDBA6}" type="pres">
      <dgm:prSet presAssocID="{3B055C96-C943-44CC-A758-090798E3D98B}" presName="text_1" presStyleLbl="node1" presStyleIdx="0" presStyleCnt="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AF08139-259E-40E5-A8C0-02084803EB23}" type="pres">
      <dgm:prSet presAssocID="{AB598FE8-993E-4951-8D53-993763902D5B}" presName="linV" presStyleCnt="0"/>
      <dgm:spPr/>
      <dgm:t>
        <a:bodyPr/>
        <a:lstStyle/>
        <a:p>
          <a:endParaRPr lang="en-US"/>
        </a:p>
      </dgm:t>
    </dgm:pt>
    <dgm:pt modelId="{72566737-FF55-48AC-96DF-A89B42C9155B}" type="pres">
      <dgm:prSet presAssocID="{6E104495-197C-4C29-B50A-CF1FE6BB90B5}" presName="pair" presStyleCnt="0"/>
      <dgm:spPr/>
      <dgm:t>
        <a:bodyPr/>
        <a:lstStyle/>
        <a:p>
          <a:endParaRPr lang="en-US"/>
        </a:p>
      </dgm:t>
    </dgm:pt>
    <dgm:pt modelId="{8FD80386-67F9-46B2-81F4-E3D38AFD72B8}" type="pres">
      <dgm:prSet presAssocID="{6E104495-197C-4C29-B50A-CF1FE6BB90B5}" presName="spaceH" presStyleLbl="node1" presStyleIdx="0" presStyleCnt="0"/>
      <dgm:spPr/>
      <dgm:t>
        <a:bodyPr/>
        <a:lstStyle/>
        <a:p>
          <a:endParaRPr lang="en-US"/>
        </a:p>
      </dgm:t>
    </dgm:pt>
    <dgm:pt modelId="{E5A2F0EA-E74E-4051-8F85-D75B90C33EBE}" type="pres">
      <dgm:prSet presAssocID="{6E104495-197C-4C29-B50A-CF1FE6BB90B5}" presName="desPictures" presStyleLbl="alignImgPlace1" presStyleIdx="0" presStyleCnt="3"/>
      <dgm:spPr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en-GB"/>
        </a:p>
      </dgm:t>
    </dgm:pt>
    <dgm:pt modelId="{6ACA8A2E-C7D1-4BFF-B82D-215789DE1B84}" type="pres">
      <dgm:prSet presAssocID="{6E104495-197C-4C29-B50A-CF1FE6BB90B5}" presName="desTextWrapper" presStyleCnt="0"/>
      <dgm:spPr/>
      <dgm:t>
        <a:bodyPr/>
        <a:lstStyle/>
        <a:p>
          <a:endParaRPr lang="en-US"/>
        </a:p>
      </dgm:t>
    </dgm:pt>
    <dgm:pt modelId="{E8F3E058-17C7-4C64-B389-7ED426E00F93}" type="pres">
      <dgm:prSet presAssocID="{6E104495-197C-4C29-B50A-CF1FE6BB90B5}" presName="desText" presStyleLbl="revTx" presStyleIdx="0" presStyleCnt="3" custScaleX="214198" custScaleY="10538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0639865-00AD-4CE9-831C-7681834E41B7}" type="pres">
      <dgm:prSet presAssocID="{0FA8F0E2-058E-40D4-A516-CA524853399E}" presName="spaceV" presStyleCnt="0"/>
      <dgm:spPr/>
      <dgm:t>
        <a:bodyPr/>
        <a:lstStyle/>
        <a:p>
          <a:endParaRPr lang="en-US"/>
        </a:p>
      </dgm:t>
    </dgm:pt>
    <dgm:pt modelId="{F951ED97-F644-4F1E-A38E-8FB83316069F}" type="pres">
      <dgm:prSet presAssocID="{7D548B95-0A61-43AB-B06F-532C0E0680FB}" presName="pair" presStyleCnt="0"/>
      <dgm:spPr/>
      <dgm:t>
        <a:bodyPr/>
        <a:lstStyle/>
        <a:p>
          <a:endParaRPr lang="en-US"/>
        </a:p>
      </dgm:t>
    </dgm:pt>
    <dgm:pt modelId="{AABE158E-5E2E-47AF-BAA8-5E8A1B426DB8}" type="pres">
      <dgm:prSet presAssocID="{7D548B95-0A61-43AB-B06F-532C0E0680FB}" presName="spaceH" presStyleLbl="node1" presStyleIdx="0" presStyleCnt="0"/>
      <dgm:spPr/>
      <dgm:t>
        <a:bodyPr/>
        <a:lstStyle/>
        <a:p>
          <a:endParaRPr lang="en-US"/>
        </a:p>
      </dgm:t>
    </dgm:pt>
    <dgm:pt modelId="{24C223C2-5CD5-4AA9-B685-180F30411C2E}" type="pres">
      <dgm:prSet presAssocID="{7D548B95-0A61-43AB-B06F-532C0E0680FB}" presName="desPictures" presStyleLbl="alignImgPlace1" presStyleIdx="1" presStyleCnt="3"/>
      <dgm:spPr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7000" r="-7000"/>
          </a:stretch>
        </a:blipFill>
      </dgm:spPr>
      <dgm:t>
        <a:bodyPr/>
        <a:lstStyle/>
        <a:p>
          <a:endParaRPr lang="en-GB"/>
        </a:p>
      </dgm:t>
    </dgm:pt>
    <dgm:pt modelId="{49ED1234-AA6C-411F-B7AA-6639D9A01CBD}" type="pres">
      <dgm:prSet presAssocID="{7D548B95-0A61-43AB-B06F-532C0E0680FB}" presName="desTextWrapper" presStyleCnt="0"/>
      <dgm:spPr/>
      <dgm:t>
        <a:bodyPr/>
        <a:lstStyle/>
        <a:p>
          <a:endParaRPr lang="en-US"/>
        </a:p>
      </dgm:t>
    </dgm:pt>
    <dgm:pt modelId="{26A97847-36D3-4BD0-9F53-94990A1011F1}" type="pres">
      <dgm:prSet presAssocID="{7D548B95-0A61-43AB-B06F-532C0E0680FB}" presName="desText" presStyleLbl="revTx" presStyleIdx="1" presStyleCnt="3" custScaleX="19043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C51B066-8C49-4252-B121-9A7C8AA1A6A5}" type="pres">
      <dgm:prSet presAssocID="{76363C35-C443-48E3-8FA8-3F3A75D41FE8}" presName="spaceV" presStyleCnt="0"/>
      <dgm:spPr/>
      <dgm:t>
        <a:bodyPr/>
        <a:lstStyle/>
        <a:p>
          <a:endParaRPr lang="en-US"/>
        </a:p>
      </dgm:t>
    </dgm:pt>
    <dgm:pt modelId="{1CA85E4C-FDCD-406C-B604-34A0EBF1A73A}" type="pres">
      <dgm:prSet presAssocID="{7A15C880-A463-4C20-8CD0-8E16E654B62A}" presName="pair" presStyleCnt="0"/>
      <dgm:spPr/>
      <dgm:t>
        <a:bodyPr/>
        <a:lstStyle/>
        <a:p>
          <a:endParaRPr lang="en-US"/>
        </a:p>
      </dgm:t>
    </dgm:pt>
    <dgm:pt modelId="{E63B4BAD-BE20-4C7F-88BE-199A1C74E68B}" type="pres">
      <dgm:prSet presAssocID="{7A15C880-A463-4C20-8CD0-8E16E654B62A}" presName="spaceH" presStyleLbl="node1" presStyleIdx="0" presStyleCnt="0"/>
      <dgm:spPr/>
      <dgm:t>
        <a:bodyPr/>
        <a:lstStyle/>
        <a:p>
          <a:endParaRPr lang="en-US"/>
        </a:p>
      </dgm:t>
    </dgm:pt>
    <dgm:pt modelId="{F52FC174-103A-43F6-9C77-0EB9571D367E}" type="pres">
      <dgm:prSet presAssocID="{7A15C880-A463-4C20-8CD0-8E16E654B62A}" presName="desPictures" presStyleLbl="alignImgPlace1" presStyleIdx="2" presStyleCnt="3" custLinFactNeighborX="2078" custLinFactNeighborY="-7339"/>
      <dgm:spPr>
        <a:blipFill>
          <a:blip xmlns:r="http://schemas.openxmlformats.org/officeDocument/2006/relationships"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en-GB"/>
        </a:p>
      </dgm:t>
    </dgm:pt>
    <dgm:pt modelId="{0BFF422F-194D-40C8-B1AD-247B4688A7CA}" type="pres">
      <dgm:prSet presAssocID="{7A15C880-A463-4C20-8CD0-8E16E654B62A}" presName="desTextWrapper" presStyleCnt="0"/>
      <dgm:spPr/>
      <dgm:t>
        <a:bodyPr/>
        <a:lstStyle/>
        <a:p>
          <a:endParaRPr lang="en-US"/>
        </a:p>
      </dgm:t>
    </dgm:pt>
    <dgm:pt modelId="{45002CA3-509A-4DA7-9F5D-CD465F9F63EC}" type="pres">
      <dgm:prSet presAssocID="{7A15C880-A463-4C20-8CD0-8E16E654B62A}" presName="desText" presStyleLbl="revTx" presStyleIdx="2" presStyleCnt="3" custScaleX="171488" custLinFactNeighborX="16814" custLinFactNeighborY="1304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FF3E63F-5747-48AB-A7FD-6D007988BAB6}" type="pres">
      <dgm:prSet presAssocID="{AB598FE8-993E-4951-8D53-993763902D5B}" presName="maxNode" presStyleCnt="0"/>
      <dgm:spPr/>
      <dgm:t>
        <a:bodyPr/>
        <a:lstStyle/>
        <a:p>
          <a:endParaRPr lang="en-US"/>
        </a:p>
      </dgm:t>
    </dgm:pt>
    <dgm:pt modelId="{4CDE1403-E5D0-4991-B855-31AFDCBDA172}" type="pres">
      <dgm:prSet presAssocID="{AB598FE8-993E-4951-8D53-993763902D5B}" presName="Name33" presStyleCnt="0"/>
      <dgm:spPr/>
      <dgm:t>
        <a:bodyPr/>
        <a:lstStyle/>
        <a:p>
          <a:endParaRPr lang="en-US"/>
        </a:p>
      </dgm:t>
    </dgm:pt>
  </dgm:ptLst>
  <dgm:cxnLst>
    <dgm:cxn modelId="{4A643FC2-C3AB-4755-989E-F3F2D0FC0C97}" type="presOf" srcId="{8462FC64-E17C-4330-9C06-FCC002760187}" destId="{B762CF36-2CF0-427A-B0BB-FCD00281B0CB}" srcOrd="0" destOrd="0" presId="urn:microsoft.com/office/officeart/2008/layout/AccentedPicture"/>
    <dgm:cxn modelId="{D9E26AF1-A481-4193-A3DC-BC5C7AA4F102}" type="presOf" srcId="{7A15C880-A463-4C20-8CD0-8E16E654B62A}" destId="{45002CA3-509A-4DA7-9F5D-CD465F9F63EC}" srcOrd="0" destOrd="0" presId="urn:microsoft.com/office/officeart/2008/layout/AccentedPicture"/>
    <dgm:cxn modelId="{A59B9D54-6FD5-4C98-99AA-C907F4FAB571}" srcId="{AB598FE8-993E-4951-8D53-993763902D5B}" destId="{3B055C96-C943-44CC-A758-090798E3D98B}" srcOrd="0" destOrd="0" parTransId="{32B92392-D137-412D-86A9-D84F2BBBE4E9}" sibTransId="{8462FC64-E17C-4330-9C06-FCC002760187}"/>
    <dgm:cxn modelId="{E885FACF-1907-46A0-A59F-ED1D878D059F}" srcId="{AB598FE8-993E-4951-8D53-993763902D5B}" destId="{7D548B95-0A61-43AB-B06F-532C0E0680FB}" srcOrd="2" destOrd="0" parTransId="{2D422D0D-A356-4B8B-866C-F1062DF4858E}" sibTransId="{76363C35-C443-48E3-8FA8-3F3A75D41FE8}"/>
    <dgm:cxn modelId="{695CA937-059E-492D-9A1B-36EB1345D30C}" type="presOf" srcId="{AB598FE8-993E-4951-8D53-993763902D5B}" destId="{E857BFD7-F33A-4C10-87BF-3A33C83527FE}" srcOrd="0" destOrd="0" presId="urn:microsoft.com/office/officeart/2008/layout/AccentedPicture"/>
    <dgm:cxn modelId="{2814BD29-8372-4481-9156-D64ED7CB01A8}" srcId="{AB598FE8-993E-4951-8D53-993763902D5B}" destId="{7A15C880-A463-4C20-8CD0-8E16E654B62A}" srcOrd="3" destOrd="0" parTransId="{DB4E17EE-FF2A-461B-B0E9-64FA59839518}" sibTransId="{AC6BAF16-8F05-455C-B817-1B3296BE289B}"/>
    <dgm:cxn modelId="{D7BD1DE8-87B1-48B0-A703-BB064A268E43}" srcId="{AB598FE8-993E-4951-8D53-993763902D5B}" destId="{6E104495-197C-4C29-B50A-CF1FE6BB90B5}" srcOrd="1" destOrd="0" parTransId="{F5DD4E7D-81D8-40C0-AA62-F54CE17FD319}" sibTransId="{0FA8F0E2-058E-40D4-A516-CA524853399E}"/>
    <dgm:cxn modelId="{E1BF052D-693F-44FA-8674-B106C77EA42E}" type="presOf" srcId="{3B055C96-C943-44CC-A758-090798E3D98B}" destId="{93F26DE3-6E0D-4BCC-8282-67BDA71EDBA6}" srcOrd="0" destOrd="0" presId="urn:microsoft.com/office/officeart/2008/layout/AccentedPicture"/>
    <dgm:cxn modelId="{F96A8E23-E7B6-4C20-AF8A-C272E247D0BA}" type="presOf" srcId="{7D548B95-0A61-43AB-B06F-532C0E0680FB}" destId="{26A97847-36D3-4BD0-9F53-94990A1011F1}" srcOrd="0" destOrd="0" presId="urn:microsoft.com/office/officeart/2008/layout/AccentedPicture"/>
    <dgm:cxn modelId="{AE42E4CD-E368-4DCF-9D0E-32DEDD19D87F}" type="presOf" srcId="{6E104495-197C-4C29-B50A-CF1FE6BB90B5}" destId="{E8F3E058-17C7-4C64-B389-7ED426E00F93}" srcOrd="0" destOrd="0" presId="urn:microsoft.com/office/officeart/2008/layout/AccentedPicture"/>
    <dgm:cxn modelId="{B9BAC2E3-69A8-463E-AF79-DE5AE7E24185}" type="presParOf" srcId="{E857BFD7-F33A-4C10-87BF-3A33C83527FE}" destId="{B762CF36-2CF0-427A-B0BB-FCD00281B0CB}" srcOrd="0" destOrd="0" presId="urn:microsoft.com/office/officeart/2008/layout/AccentedPicture"/>
    <dgm:cxn modelId="{5DBABAE6-4187-401C-A98E-3B49A6572A8E}" type="presParOf" srcId="{E857BFD7-F33A-4C10-87BF-3A33C83527FE}" destId="{93F26DE3-6E0D-4BCC-8282-67BDA71EDBA6}" srcOrd="1" destOrd="0" presId="urn:microsoft.com/office/officeart/2008/layout/AccentedPicture"/>
    <dgm:cxn modelId="{D674E22C-78BA-48D8-9518-E4E2C52A8396}" type="presParOf" srcId="{E857BFD7-F33A-4C10-87BF-3A33C83527FE}" destId="{7AF08139-259E-40E5-A8C0-02084803EB23}" srcOrd="2" destOrd="0" presId="urn:microsoft.com/office/officeart/2008/layout/AccentedPicture"/>
    <dgm:cxn modelId="{30F6589B-9448-4BDE-BA71-9753EA4DB3F1}" type="presParOf" srcId="{7AF08139-259E-40E5-A8C0-02084803EB23}" destId="{72566737-FF55-48AC-96DF-A89B42C9155B}" srcOrd="0" destOrd="0" presId="urn:microsoft.com/office/officeart/2008/layout/AccentedPicture"/>
    <dgm:cxn modelId="{1DE8F8E5-92B3-4FC2-B16E-567D51846442}" type="presParOf" srcId="{72566737-FF55-48AC-96DF-A89B42C9155B}" destId="{8FD80386-67F9-46B2-81F4-E3D38AFD72B8}" srcOrd="0" destOrd="0" presId="urn:microsoft.com/office/officeart/2008/layout/AccentedPicture"/>
    <dgm:cxn modelId="{420ECF1F-D030-4FF3-9A1D-39EDE8418254}" type="presParOf" srcId="{72566737-FF55-48AC-96DF-A89B42C9155B}" destId="{E5A2F0EA-E74E-4051-8F85-D75B90C33EBE}" srcOrd="1" destOrd="0" presId="urn:microsoft.com/office/officeart/2008/layout/AccentedPicture"/>
    <dgm:cxn modelId="{DC6E9F17-C1B2-4872-B5DF-9816CC866C55}" type="presParOf" srcId="{72566737-FF55-48AC-96DF-A89B42C9155B}" destId="{6ACA8A2E-C7D1-4BFF-B82D-215789DE1B84}" srcOrd="2" destOrd="0" presId="urn:microsoft.com/office/officeart/2008/layout/AccentedPicture"/>
    <dgm:cxn modelId="{E9F08508-30C4-4AC3-9591-B06BB9BA5D50}" type="presParOf" srcId="{6ACA8A2E-C7D1-4BFF-B82D-215789DE1B84}" destId="{E8F3E058-17C7-4C64-B389-7ED426E00F93}" srcOrd="0" destOrd="0" presId="urn:microsoft.com/office/officeart/2008/layout/AccentedPicture"/>
    <dgm:cxn modelId="{B657FC08-29DD-49FD-8691-7DE48E90EF8E}" type="presParOf" srcId="{7AF08139-259E-40E5-A8C0-02084803EB23}" destId="{60639865-00AD-4CE9-831C-7681834E41B7}" srcOrd="1" destOrd="0" presId="urn:microsoft.com/office/officeart/2008/layout/AccentedPicture"/>
    <dgm:cxn modelId="{A0172BC9-B930-4650-A409-9FE4A47B4B85}" type="presParOf" srcId="{7AF08139-259E-40E5-A8C0-02084803EB23}" destId="{F951ED97-F644-4F1E-A38E-8FB83316069F}" srcOrd="2" destOrd="0" presId="urn:microsoft.com/office/officeart/2008/layout/AccentedPicture"/>
    <dgm:cxn modelId="{F6AD6EE4-B3BF-46CF-811D-F9D5655BFA57}" type="presParOf" srcId="{F951ED97-F644-4F1E-A38E-8FB83316069F}" destId="{AABE158E-5E2E-47AF-BAA8-5E8A1B426DB8}" srcOrd="0" destOrd="0" presId="urn:microsoft.com/office/officeart/2008/layout/AccentedPicture"/>
    <dgm:cxn modelId="{704344CE-24C4-4307-B45B-E1B0A5DEB63F}" type="presParOf" srcId="{F951ED97-F644-4F1E-A38E-8FB83316069F}" destId="{24C223C2-5CD5-4AA9-B685-180F30411C2E}" srcOrd="1" destOrd="0" presId="urn:microsoft.com/office/officeart/2008/layout/AccentedPicture"/>
    <dgm:cxn modelId="{B1EEC2AA-4EA7-4A3E-BC7E-BC1FF5B8F408}" type="presParOf" srcId="{F951ED97-F644-4F1E-A38E-8FB83316069F}" destId="{49ED1234-AA6C-411F-B7AA-6639D9A01CBD}" srcOrd="2" destOrd="0" presId="urn:microsoft.com/office/officeart/2008/layout/AccentedPicture"/>
    <dgm:cxn modelId="{ECBC49FE-7E17-4166-8F3F-D45D6328DE7F}" type="presParOf" srcId="{49ED1234-AA6C-411F-B7AA-6639D9A01CBD}" destId="{26A97847-36D3-4BD0-9F53-94990A1011F1}" srcOrd="0" destOrd="0" presId="urn:microsoft.com/office/officeart/2008/layout/AccentedPicture"/>
    <dgm:cxn modelId="{11F5A5D2-545F-4CF7-845B-3C76606CFCA3}" type="presParOf" srcId="{7AF08139-259E-40E5-A8C0-02084803EB23}" destId="{BC51B066-8C49-4252-B121-9A7C8AA1A6A5}" srcOrd="3" destOrd="0" presId="urn:microsoft.com/office/officeart/2008/layout/AccentedPicture"/>
    <dgm:cxn modelId="{A9C694C5-FEF5-4DA3-B87A-F35A8A1A14F6}" type="presParOf" srcId="{7AF08139-259E-40E5-A8C0-02084803EB23}" destId="{1CA85E4C-FDCD-406C-B604-34A0EBF1A73A}" srcOrd="4" destOrd="0" presId="urn:microsoft.com/office/officeart/2008/layout/AccentedPicture"/>
    <dgm:cxn modelId="{AEF770B1-1348-4A1A-8B37-2529817DDA73}" type="presParOf" srcId="{1CA85E4C-FDCD-406C-B604-34A0EBF1A73A}" destId="{E63B4BAD-BE20-4C7F-88BE-199A1C74E68B}" srcOrd="0" destOrd="0" presId="urn:microsoft.com/office/officeart/2008/layout/AccentedPicture"/>
    <dgm:cxn modelId="{3C0FB273-1686-49AA-973A-A893509BAC08}" type="presParOf" srcId="{1CA85E4C-FDCD-406C-B604-34A0EBF1A73A}" destId="{F52FC174-103A-43F6-9C77-0EB9571D367E}" srcOrd="1" destOrd="0" presId="urn:microsoft.com/office/officeart/2008/layout/AccentedPicture"/>
    <dgm:cxn modelId="{010B9D2E-F1CD-466C-AEF7-21B602F29441}" type="presParOf" srcId="{1CA85E4C-FDCD-406C-B604-34A0EBF1A73A}" destId="{0BFF422F-194D-40C8-B1AD-247B4688A7CA}" srcOrd="2" destOrd="0" presId="urn:microsoft.com/office/officeart/2008/layout/AccentedPicture"/>
    <dgm:cxn modelId="{F033DE2D-9FB4-4AAB-8649-5DAAB71C50BF}" type="presParOf" srcId="{0BFF422F-194D-40C8-B1AD-247B4688A7CA}" destId="{45002CA3-509A-4DA7-9F5D-CD465F9F63EC}" srcOrd="0" destOrd="0" presId="urn:microsoft.com/office/officeart/2008/layout/AccentedPicture"/>
    <dgm:cxn modelId="{DAD009E0-1FE8-424B-AAB4-3F1DBA898CAC}" type="presParOf" srcId="{E857BFD7-F33A-4C10-87BF-3A33C83527FE}" destId="{BFF3E63F-5747-48AB-A7FD-6D007988BAB6}" srcOrd="3" destOrd="0" presId="urn:microsoft.com/office/officeart/2008/layout/AccentedPicture"/>
    <dgm:cxn modelId="{8EAA2C5B-3A8D-4084-9FB1-F66B613C58FA}" type="presParOf" srcId="{BFF3E63F-5747-48AB-A7FD-6D007988BAB6}" destId="{4CDE1403-E5D0-4991-B855-31AFDCBDA172}" srcOrd="0" destOrd="0" presId="urn:microsoft.com/office/officeart/2008/layout/AccentedPicture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E25E22ED-0624-4141-B59C-BA5D38F4A921}" type="doc">
      <dgm:prSet loTypeId="urn:microsoft.com/office/officeart/2005/8/layout/hList7" loCatId="list" qsTypeId="urn:microsoft.com/office/officeart/2005/8/quickstyle/simple1" qsCatId="simple" csTypeId="urn:microsoft.com/office/officeart/2005/8/colors/accent1_1" csCatId="accent1" phldr="1"/>
      <dgm:spPr/>
      <dgm:t>
        <a:bodyPr/>
        <a:lstStyle/>
        <a:p>
          <a:endParaRPr lang="en-US"/>
        </a:p>
      </dgm:t>
    </dgm:pt>
    <dgm:pt modelId="{533465AC-CC92-486B-B2D6-5D7358D0F112}">
      <dgm:prSet phldrT="[Text]" custT="1"/>
      <dgm:spPr/>
      <dgm:t>
        <a:bodyPr/>
        <a:lstStyle/>
        <a:p>
          <a:pPr algn="l"/>
          <a:endParaRPr lang="en-US" sz="1050" b="1" dirty="0" smtClean="0"/>
        </a:p>
        <a:p>
          <a:pPr algn="ctr"/>
          <a:r>
            <a:rPr lang="en-US" sz="1050" b="1" dirty="0" smtClean="0"/>
            <a:t>Underscore E</a:t>
          </a:r>
          <a:r>
            <a:rPr lang="en-US" sz="1000" b="1" dirty="0" smtClean="0"/>
            <a:t>p77</a:t>
          </a:r>
        </a:p>
        <a:p>
          <a:pPr algn="ctr"/>
          <a:r>
            <a:rPr lang="en-US" sz="1000" b="1" dirty="0" smtClean="0"/>
            <a:t>201 lm  </a:t>
          </a:r>
          <a:endParaRPr lang="en-US" sz="1000" dirty="0"/>
        </a:p>
      </dgm:t>
    </dgm:pt>
    <dgm:pt modelId="{E6B16B05-778F-4643-80B4-1CA7AD0F7BA2}" type="parTrans" cxnId="{AAF81581-E31D-4CEE-89B0-96B75DD41D39}">
      <dgm:prSet/>
      <dgm:spPr/>
      <dgm:t>
        <a:bodyPr/>
        <a:lstStyle/>
        <a:p>
          <a:endParaRPr lang="en-US"/>
        </a:p>
      </dgm:t>
    </dgm:pt>
    <dgm:pt modelId="{DA18A071-198F-49C2-B096-3B054C69D02D}" type="sibTrans" cxnId="{AAF81581-E31D-4CEE-89B0-96B75DD41D39}">
      <dgm:prSet/>
      <dgm:spPr/>
      <dgm:t>
        <a:bodyPr/>
        <a:lstStyle/>
        <a:p>
          <a:endParaRPr lang="en-US"/>
        </a:p>
      </dgm:t>
    </dgm:pt>
    <dgm:pt modelId="{59C5BEE0-74B9-4267-8C6F-E5C1DC2BBC51}">
      <dgm:prSet phldrT="[Text]" custT="1"/>
      <dgm:spPr/>
      <dgm:t>
        <a:bodyPr/>
        <a:lstStyle/>
        <a:p>
          <a:pPr algn="l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900" dirty="0" smtClean="0"/>
        </a:p>
        <a:p>
          <a:pPr marL="0" marR="0" indent="0" algn="ctr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sz="1050" b="1" dirty="0" smtClean="0"/>
            <a:t>MQ95_J005 Cup</a:t>
          </a:r>
        </a:p>
        <a:p>
          <a:pPr marL="0" marR="0" indent="0" algn="ctr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sz="1000" b="1" dirty="0" smtClean="0"/>
            <a:t>850lm</a:t>
          </a:r>
        </a:p>
        <a:p>
          <a:pPr marL="0" marR="0" indent="0" algn="ctr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en-US" sz="1050" b="1" dirty="0" smtClean="0"/>
        </a:p>
        <a:p>
          <a:pPr marL="0" marR="0" indent="0" algn="ctr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en-US" sz="1050" b="1" dirty="0" smtClean="0"/>
        </a:p>
        <a:p>
          <a:pPr marL="0" marR="0" indent="0" algn="ctr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en-US" sz="1050" b="1" dirty="0" smtClean="0"/>
        </a:p>
        <a:p>
          <a:pPr algn="l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900" dirty="0"/>
        </a:p>
      </dgm:t>
    </dgm:pt>
    <dgm:pt modelId="{C9A1ACC5-61A3-42CB-9DD8-FB7B3C9F5A27}" type="parTrans" cxnId="{EE8DE694-5C6B-4EF9-9229-7B167F65E0A1}">
      <dgm:prSet/>
      <dgm:spPr/>
      <dgm:t>
        <a:bodyPr/>
        <a:lstStyle/>
        <a:p>
          <a:endParaRPr lang="en-US"/>
        </a:p>
      </dgm:t>
    </dgm:pt>
    <dgm:pt modelId="{F3135827-B024-4FF5-AD2D-FA7B8D1F6EBE}" type="sibTrans" cxnId="{EE8DE694-5C6B-4EF9-9229-7B167F65E0A1}">
      <dgm:prSet/>
      <dgm:spPr/>
      <dgm:t>
        <a:bodyPr/>
        <a:lstStyle/>
        <a:p>
          <a:endParaRPr lang="en-US"/>
        </a:p>
      </dgm:t>
    </dgm:pt>
    <dgm:pt modelId="{8E1DD8ED-B1B9-4B6A-82BB-4FA31C22AE4F}">
      <dgm:prSet phldrT="[Text]" custT="1"/>
      <dgm:spPr/>
      <dgm:t>
        <a:bodyPr/>
        <a:lstStyle/>
        <a:p>
          <a:pPr marL="57150" indent="0" algn="l" defTabSz="466725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endParaRPr lang="en-US" sz="1050" b="1" dirty="0"/>
        </a:p>
      </dgm:t>
    </dgm:pt>
    <dgm:pt modelId="{DFD10702-9CA4-4A7B-B7B0-9ECF2970D7FE}" type="parTrans" cxnId="{C4BE9C8F-B877-45E8-8ACE-517558D8E3FE}">
      <dgm:prSet/>
      <dgm:spPr/>
      <dgm:t>
        <a:bodyPr/>
        <a:lstStyle/>
        <a:p>
          <a:endParaRPr lang="en-US"/>
        </a:p>
      </dgm:t>
    </dgm:pt>
    <dgm:pt modelId="{C621DA05-14EA-4B07-899D-C5B11CE8918A}" type="sibTrans" cxnId="{C4BE9C8F-B877-45E8-8ACE-517558D8E3FE}">
      <dgm:prSet/>
      <dgm:spPr/>
      <dgm:t>
        <a:bodyPr/>
        <a:lstStyle/>
        <a:p>
          <a:endParaRPr lang="en-US"/>
        </a:p>
      </dgm:t>
    </dgm:pt>
    <dgm:pt modelId="{B57FCE2E-B399-4AB2-BC4E-34713755621C}">
      <dgm:prSet phldrT="[Text]" custT="1"/>
      <dgm:spPr/>
      <dgm:t>
        <a:bodyPr/>
        <a:lstStyle/>
        <a:p>
          <a:endParaRPr lang="en-US" sz="700" b="1" dirty="0" smtClean="0"/>
        </a:p>
        <a:p>
          <a:endParaRPr lang="en-US" sz="1050" b="1" dirty="0" smtClean="0"/>
        </a:p>
        <a:p>
          <a:r>
            <a:rPr lang="en-US" sz="1050" b="1" dirty="0" smtClean="0"/>
            <a:t>CHAL 200</a:t>
          </a:r>
          <a:endParaRPr lang="en-US" sz="1050" b="1" dirty="0"/>
        </a:p>
      </dgm:t>
    </dgm:pt>
    <dgm:pt modelId="{87C549FE-F349-47E4-BEA7-1ED1C927BDDD}" type="parTrans" cxnId="{EFA725F5-E00B-47D4-A49C-9E7C3D5FAAC7}">
      <dgm:prSet/>
      <dgm:spPr/>
      <dgm:t>
        <a:bodyPr/>
        <a:lstStyle/>
        <a:p>
          <a:endParaRPr lang="en-US"/>
        </a:p>
      </dgm:t>
    </dgm:pt>
    <dgm:pt modelId="{175E735E-7001-4E15-8359-A1BCA5BDEAEE}" type="sibTrans" cxnId="{EFA725F5-E00B-47D4-A49C-9E7C3D5FAAC7}">
      <dgm:prSet/>
      <dgm:spPr/>
      <dgm:t>
        <a:bodyPr/>
        <a:lstStyle/>
        <a:p>
          <a:endParaRPr lang="en-US"/>
        </a:p>
      </dgm:t>
    </dgm:pt>
    <dgm:pt modelId="{F8EC3530-721B-4304-87EF-A82902805050}">
      <dgm:prSet phldrT="[Text]" custT="1"/>
      <dgm:spPr/>
      <dgm:t>
        <a:bodyPr/>
        <a:lstStyle/>
        <a:p>
          <a:r>
            <a:rPr lang="en-US" sz="1000" b="1" dirty="0" smtClean="0"/>
            <a:t>1990 lm </a:t>
          </a:r>
          <a:endParaRPr lang="en-US" sz="1000" b="1" dirty="0"/>
        </a:p>
      </dgm:t>
    </dgm:pt>
    <dgm:pt modelId="{D489494F-8160-4A56-9069-2E6A939727B1}" type="parTrans" cxnId="{ED906469-09C0-45CF-AC56-0C2EEDBE9C80}">
      <dgm:prSet/>
      <dgm:spPr/>
      <dgm:t>
        <a:bodyPr/>
        <a:lstStyle/>
        <a:p>
          <a:endParaRPr lang="en-US"/>
        </a:p>
      </dgm:t>
    </dgm:pt>
    <dgm:pt modelId="{1E4A0266-A88A-4A16-8E31-6D5940AADD1F}" type="sibTrans" cxnId="{ED906469-09C0-45CF-AC56-0C2EEDBE9C80}">
      <dgm:prSet/>
      <dgm:spPr/>
      <dgm:t>
        <a:bodyPr/>
        <a:lstStyle/>
        <a:p>
          <a:endParaRPr lang="en-US"/>
        </a:p>
      </dgm:t>
    </dgm:pt>
    <dgm:pt modelId="{C258CE09-FFDD-4B15-8D69-CBEE67B578AD}" type="pres">
      <dgm:prSet presAssocID="{E25E22ED-0624-4141-B59C-BA5D38F4A921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AB96F014-6226-4250-85C7-BE9DFC208825}" type="pres">
      <dgm:prSet presAssocID="{E25E22ED-0624-4141-B59C-BA5D38F4A921}" presName="fgShape" presStyleLbl="fgShp" presStyleIdx="0" presStyleCnt="1" custLinFactNeighborX="-1582" custLinFactNeighborY="38095"/>
      <dgm:spPr/>
    </dgm:pt>
    <dgm:pt modelId="{0549F86B-7306-4C75-99CB-BADFB8DCCB18}" type="pres">
      <dgm:prSet presAssocID="{E25E22ED-0624-4141-B59C-BA5D38F4A921}" presName="linComp" presStyleCnt="0"/>
      <dgm:spPr/>
    </dgm:pt>
    <dgm:pt modelId="{DA87617F-A0B8-4BC7-B4B5-2A1BAC656E6D}" type="pres">
      <dgm:prSet presAssocID="{533465AC-CC92-486B-B2D6-5D7358D0F112}" presName="compNode" presStyleCnt="0"/>
      <dgm:spPr/>
    </dgm:pt>
    <dgm:pt modelId="{4B8067FC-D2A5-41D6-BBC1-94E7BDDC398F}" type="pres">
      <dgm:prSet presAssocID="{533465AC-CC92-486B-B2D6-5D7358D0F112}" presName="bkgdShape" presStyleLbl="node1" presStyleIdx="0" presStyleCnt="3"/>
      <dgm:spPr/>
      <dgm:t>
        <a:bodyPr/>
        <a:lstStyle/>
        <a:p>
          <a:endParaRPr lang="en-US"/>
        </a:p>
      </dgm:t>
    </dgm:pt>
    <dgm:pt modelId="{687CBA5D-773E-4934-B2FF-AC5356DB755C}" type="pres">
      <dgm:prSet presAssocID="{533465AC-CC92-486B-B2D6-5D7358D0F112}" presName="nodeTx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1D2D75B-3A85-408C-A1C5-0653395E1BA7}" type="pres">
      <dgm:prSet presAssocID="{533465AC-CC92-486B-B2D6-5D7358D0F112}" presName="invisiNode" presStyleLbl="node1" presStyleIdx="0" presStyleCnt="3"/>
      <dgm:spPr/>
    </dgm:pt>
    <dgm:pt modelId="{259AF2C5-747B-44FD-B3EE-B2E714A13A4E}" type="pres">
      <dgm:prSet presAssocID="{533465AC-CC92-486B-B2D6-5D7358D0F112}" presName="imagNode" presStyleLbl="fgImgPlace1" presStyleIdx="0" presStyleCnt="3" custScaleX="182352" custScaleY="166512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  <dgm:pt modelId="{184D8FB8-2A86-4D05-87B1-6347EEB9E790}" type="pres">
      <dgm:prSet presAssocID="{DA18A071-198F-49C2-B096-3B054C69D02D}" presName="sibTrans" presStyleLbl="sibTrans2D1" presStyleIdx="0" presStyleCnt="0"/>
      <dgm:spPr/>
      <dgm:t>
        <a:bodyPr/>
        <a:lstStyle/>
        <a:p>
          <a:endParaRPr lang="en-US"/>
        </a:p>
      </dgm:t>
    </dgm:pt>
    <dgm:pt modelId="{D6A0ED28-EB3D-48A5-92B5-46C1A1A4E16C}" type="pres">
      <dgm:prSet presAssocID="{59C5BEE0-74B9-4267-8C6F-E5C1DC2BBC51}" presName="compNode" presStyleCnt="0"/>
      <dgm:spPr/>
    </dgm:pt>
    <dgm:pt modelId="{A58BA4AE-6CC6-4590-B451-7C9CB95A63DF}" type="pres">
      <dgm:prSet presAssocID="{59C5BEE0-74B9-4267-8C6F-E5C1DC2BBC51}" presName="bkgdShape" presStyleLbl="node1" presStyleIdx="1" presStyleCnt="3"/>
      <dgm:spPr/>
      <dgm:t>
        <a:bodyPr/>
        <a:lstStyle/>
        <a:p>
          <a:endParaRPr lang="en-US"/>
        </a:p>
      </dgm:t>
    </dgm:pt>
    <dgm:pt modelId="{CB86D3FB-2F46-4521-AEA1-066A11B3EEB8}" type="pres">
      <dgm:prSet presAssocID="{59C5BEE0-74B9-4267-8C6F-E5C1DC2BBC51}" presName="nodeTx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A41C8A3-3C81-4EB1-9311-0375E25D8562}" type="pres">
      <dgm:prSet presAssocID="{59C5BEE0-74B9-4267-8C6F-E5C1DC2BBC51}" presName="invisiNode" presStyleLbl="node1" presStyleIdx="1" presStyleCnt="3"/>
      <dgm:spPr/>
    </dgm:pt>
    <dgm:pt modelId="{C030EAC2-5A39-46BB-BBBB-5E7BBA39A71F}" type="pres">
      <dgm:prSet presAssocID="{59C5BEE0-74B9-4267-8C6F-E5C1DC2BBC51}" presName="imagNode" presStyleLbl="fgImgPlace1" presStyleIdx="1" presStyleCnt="3" custScaleX="160395" custScaleY="164636"/>
      <dgm:spPr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000" r="-1000"/>
          </a:stretch>
        </a:blipFill>
      </dgm:spPr>
    </dgm:pt>
    <dgm:pt modelId="{CC348238-7C23-4266-B855-9302EF8B8105}" type="pres">
      <dgm:prSet presAssocID="{F3135827-B024-4FF5-AD2D-FA7B8D1F6EBE}" presName="sibTrans" presStyleLbl="sibTrans2D1" presStyleIdx="0" presStyleCnt="0"/>
      <dgm:spPr/>
      <dgm:t>
        <a:bodyPr/>
        <a:lstStyle/>
        <a:p>
          <a:endParaRPr lang="en-US"/>
        </a:p>
      </dgm:t>
    </dgm:pt>
    <dgm:pt modelId="{59869261-559E-4FC8-B834-807114BD0A23}" type="pres">
      <dgm:prSet presAssocID="{B57FCE2E-B399-4AB2-BC4E-34713755621C}" presName="compNode" presStyleCnt="0"/>
      <dgm:spPr/>
    </dgm:pt>
    <dgm:pt modelId="{81AFAF09-D163-4197-A1BE-9B6DF4BA5F62}" type="pres">
      <dgm:prSet presAssocID="{B57FCE2E-B399-4AB2-BC4E-34713755621C}" presName="bkgdShape" presStyleLbl="node1" presStyleIdx="2" presStyleCnt="3" custLinFactNeighborX="-1586" custLinFactNeighborY="-595"/>
      <dgm:spPr/>
      <dgm:t>
        <a:bodyPr/>
        <a:lstStyle/>
        <a:p>
          <a:endParaRPr lang="en-US"/>
        </a:p>
      </dgm:t>
    </dgm:pt>
    <dgm:pt modelId="{F1AD9714-E944-409D-850E-7A5873A7ADF5}" type="pres">
      <dgm:prSet presAssocID="{B57FCE2E-B399-4AB2-BC4E-34713755621C}" presName="nodeTx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FBDCC1A-A47D-446C-8179-D536EA2803D3}" type="pres">
      <dgm:prSet presAssocID="{B57FCE2E-B399-4AB2-BC4E-34713755621C}" presName="invisiNode" presStyleLbl="node1" presStyleIdx="2" presStyleCnt="3"/>
      <dgm:spPr/>
    </dgm:pt>
    <dgm:pt modelId="{5EDF4367-C496-43E4-9803-1CABCD296BD2}" type="pres">
      <dgm:prSet presAssocID="{B57FCE2E-B399-4AB2-BC4E-34713755621C}" presName="imagNode" presStyleLbl="fgImgPlace1" presStyleIdx="2" presStyleCnt="3" custScaleX="154714" custScaleY="169293"/>
      <dgm:spPr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000" r="-1000"/>
          </a:stretch>
        </a:blipFill>
      </dgm:spPr>
    </dgm:pt>
  </dgm:ptLst>
  <dgm:cxnLst>
    <dgm:cxn modelId="{EFA725F5-E00B-47D4-A49C-9E7C3D5FAAC7}" srcId="{E25E22ED-0624-4141-B59C-BA5D38F4A921}" destId="{B57FCE2E-B399-4AB2-BC4E-34713755621C}" srcOrd="2" destOrd="0" parTransId="{87C549FE-F349-47E4-BEA7-1ED1C927BDDD}" sibTransId="{175E735E-7001-4E15-8359-A1BCA5BDEAEE}"/>
    <dgm:cxn modelId="{ED906469-09C0-45CF-AC56-0C2EEDBE9C80}" srcId="{B57FCE2E-B399-4AB2-BC4E-34713755621C}" destId="{F8EC3530-721B-4304-87EF-A82902805050}" srcOrd="0" destOrd="0" parTransId="{D489494F-8160-4A56-9069-2E6A939727B1}" sibTransId="{1E4A0266-A88A-4A16-8E31-6D5940AADD1F}"/>
    <dgm:cxn modelId="{A35DDC57-4350-4F01-B83F-B61CB0EAC38A}" type="presOf" srcId="{59C5BEE0-74B9-4267-8C6F-E5C1DC2BBC51}" destId="{A58BA4AE-6CC6-4590-B451-7C9CB95A63DF}" srcOrd="0" destOrd="0" presId="urn:microsoft.com/office/officeart/2005/8/layout/hList7"/>
    <dgm:cxn modelId="{E9627BDC-60CE-4392-B7C8-855BE0A5DA75}" type="presOf" srcId="{59C5BEE0-74B9-4267-8C6F-E5C1DC2BBC51}" destId="{CB86D3FB-2F46-4521-AEA1-066A11B3EEB8}" srcOrd="1" destOrd="0" presId="urn:microsoft.com/office/officeart/2005/8/layout/hList7"/>
    <dgm:cxn modelId="{C4BE9C8F-B877-45E8-8ACE-517558D8E3FE}" srcId="{59C5BEE0-74B9-4267-8C6F-E5C1DC2BBC51}" destId="{8E1DD8ED-B1B9-4B6A-82BB-4FA31C22AE4F}" srcOrd="0" destOrd="0" parTransId="{DFD10702-9CA4-4A7B-B7B0-9ECF2970D7FE}" sibTransId="{C621DA05-14EA-4B07-899D-C5B11CE8918A}"/>
    <dgm:cxn modelId="{BAF539F7-B2A8-41ED-ACE1-7EBEE17B6A24}" type="presOf" srcId="{E25E22ED-0624-4141-B59C-BA5D38F4A921}" destId="{C258CE09-FFDD-4B15-8D69-CBEE67B578AD}" srcOrd="0" destOrd="0" presId="urn:microsoft.com/office/officeart/2005/8/layout/hList7"/>
    <dgm:cxn modelId="{7B186E5C-CA76-45A2-BDFB-EA38BDEE8A6D}" type="presOf" srcId="{DA18A071-198F-49C2-B096-3B054C69D02D}" destId="{184D8FB8-2A86-4D05-87B1-6347EEB9E790}" srcOrd="0" destOrd="0" presId="urn:microsoft.com/office/officeart/2005/8/layout/hList7"/>
    <dgm:cxn modelId="{7FB9F4B5-B569-4C32-A728-14E1FA6376A5}" type="presOf" srcId="{8E1DD8ED-B1B9-4B6A-82BB-4FA31C22AE4F}" destId="{A58BA4AE-6CC6-4590-B451-7C9CB95A63DF}" srcOrd="0" destOrd="1" presId="urn:microsoft.com/office/officeart/2005/8/layout/hList7"/>
    <dgm:cxn modelId="{8D55C1A2-0B41-4FD4-84F5-1631C6F67BB3}" type="presOf" srcId="{533465AC-CC92-486B-B2D6-5D7358D0F112}" destId="{687CBA5D-773E-4934-B2FF-AC5356DB755C}" srcOrd="1" destOrd="0" presId="urn:microsoft.com/office/officeart/2005/8/layout/hList7"/>
    <dgm:cxn modelId="{AAF81581-E31D-4CEE-89B0-96B75DD41D39}" srcId="{E25E22ED-0624-4141-B59C-BA5D38F4A921}" destId="{533465AC-CC92-486B-B2D6-5D7358D0F112}" srcOrd="0" destOrd="0" parTransId="{E6B16B05-778F-4643-80B4-1CA7AD0F7BA2}" sibTransId="{DA18A071-198F-49C2-B096-3B054C69D02D}"/>
    <dgm:cxn modelId="{59011E0F-EC8E-429F-BFED-399398EDA981}" type="presOf" srcId="{8E1DD8ED-B1B9-4B6A-82BB-4FA31C22AE4F}" destId="{CB86D3FB-2F46-4521-AEA1-066A11B3EEB8}" srcOrd="1" destOrd="1" presId="urn:microsoft.com/office/officeart/2005/8/layout/hList7"/>
    <dgm:cxn modelId="{EE8DE694-5C6B-4EF9-9229-7B167F65E0A1}" srcId="{E25E22ED-0624-4141-B59C-BA5D38F4A921}" destId="{59C5BEE0-74B9-4267-8C6F-E5C1DC2BBC51}" srcOrd="1" destOrd="0" parTransId="{C9A1ACC5-61A3-42CB-9DD8-FB7B3C9F5A27}" sibTransId="{F3135827-B024-4FF5-AD2D-FA7B8D1F6EBE}"/>
    <dgm:cxn modelId="{DC485F8C-39A3-42E2-A376-ABF9AEFE9427}" type="presOf" srcId="{F8EC3530-721B-4304-87EF-A82902805050}" destId="{81AFAF09-D163-4197-A1BE-9B6DF4BA5F62}" srcOrd="0" destOrd="1" presId="urn:microsoft.com/office/officeart/2005/8/layout/hList7"/>
    <dgm:cxn modelId="{DFCC7DD9-55D3-4306-AF67-22865335E9B8}" type="presOf" srcId="{F3135827-B024-4FF5-AD2D-FA7B8D1F6EBE}" destId="{CC348238-7C23-4266-B855-9302EF8B8105}" srcOrd="0" destOrd="0" presId="urn:microsoft.com/office/officeart/2005/8/layout/hList7"/>
    <dgm:cxn modelId="{54A8BB95-6F35-4248-91E0-D7206FC6E253}" type="presOf" srcId="{F8EC3530-721B-4304-87EF-A82902805050}" destId="{F1AD9714-E944-409D-850E-7A5873A7ADF5}" srcOrd="1" destOrd="1" presId="urn:microsoft.com/office/officeart/2005/8/layout/hList7"/>
    <dgm:cxn modelId="{A858FA6E-014E-401F-B6A0-E00CF5A40DF0}" type="presOf" srcId="{B57FCE2E-B399-4AB2-BC4E-34713755621C}" destId="{F1AD9714-E944-409D-850E-7A5873A7ADF5}" srcOrd="1" destOrd="0" presId="urn:microsoft.com/office/officeart/2005/8/layout/hList7"/>
    <dgm:cxn modelId="{0B6CCD15-347C-4035-A1E0-11F2AEBF710F}" type="presOf" srcId="{B57FCE2E-B399-4AB2-BC4E-34713755621C}" destId="{81AFAF09-D163-4197-A1BE-9B6DF4BA5F62}" srcOrd="0" destOrd="0" presId="urn:microsoft.com/office/officeart/2005/8/layout/hList7"/>
    <dgm:cxn modelId="{DF4C7C06-FA05-43BF-9530-A003CFE6A309}" type="presOf" srcId="{533465AC-CC92-486B-B2D6-5D7358D0F112}" destId="{4B8067FC-D2A5-41D6-BBC1-94E7BDDC398F}" srcOrd="0" destOrd="0" presId="urn:microsoft.com/office/officeart/2005/8/layout/hList7"/>
    <dgm:cxn modelId="{C3814A23-C5A2-43B7-A4CE-2BBD404F3AE9}" type="presParOf" srcId="{C258CE09-FFDD-4B15-8D69-CBEE67B578AD}" destId="{AB96F014-6226-4250-85C7-BE9DFC208825}" srcOrd="0" destOrd="0" presId="urn:microsoft.com/office/officeart/2005/8/layout/hList7"/>
    <dgm:cxn modelId="{DB84F944-6D34-4645-9BEE-772FF44974D3}" type="presParOf" srcId="{C258CE09-FFDD-4B15-8D69-CBEE67B578AD}" destId="{0549F86B-7306-4C75-99CB-BADFB8DCCB18}" srcOrd="1" destOrd="0" presId="urn:microsoft.com/office/officeart/2005/8/layout/hList7"/>
    <dgm:cxn modelId="{9A3EE957-FEA1-40CE-AFE1-3A6FFA4E101E}" type="presParOf" srcId="{0549F86B-7306-4C75-99CB-BADFB8DCCB18}" destId="{DA87617F-A0B8-4BC7-B4B5-2A1BAC656E6D}" srcOrd="0" destOrd="0" presId="urn:microsoft.com/office/officeart/2005/8/layout/hList7"/>
    <dgm:cxn modelId="{BDBA0C42-32F4-4AA5-9EEA-CC91AFD96FB5}" type="presParOf" srcId="{DA87617F-A0B8-4BC7-B4B5-2A1BAC656E6D}" destId="{4B8067FC-D2A5-41D6-BBC1-94E7BDDC398F}" srcOrd="0" destOrd="0" presId="urn:microsoft.com/office/officeart/2005/8/layout/hList7"/>
    <dgm:cxn modelId="{B7587EA3-31D5-4F64-8B36-8E2F178E94EA}" type="presParOf" srcId="{DA87617F-A0B8-4BC7-B4B5-2A1BAC656E6D}" destId="{687CBA5D-773E-4934-B2FF-AC5356DB755C}" srcOrd="1" destOrd="0" presId="urn:microsoft.com/office/officeart/2005/8/layout/hList7"/>
    <dgm:cxn modelId="{8AC59608-C3D8-4C0F-9614-E4F15DA36E87}" type="presParOf" srcId="{DA87617F-A0B8-4BC7-B4B5-2A1BAC656E6D}" destId="{91D2D75B-3A85-408C-A1C5-0653395E1BA7}" srcOrd="2" destOrd="0" presId="urn:microsoft.com/office/officeart/2005/8/layout/hList7"/>
    <dgm:cxn modelId="{3EF00B49-EBBA-496C-90F0-0551CDA13305}" type="presParOf" srcId="{DA87617F-A0B8-4BC7-B4B5-2A1BAC656E6D}" destId="{259AF2C5-747B-44FD-B3EE-B2E714A13A4E}" srcOrd="3" destOrd="0" presId="urn:microsoft.com/office/officeart/2005/8/layout/hList7"/>
    <dgm:cxn modelId="{48101142-22AC-454A-A047-D07E711F5B55}" type="presParOf" srcId="{0549F86B-7306-4C75-99CB-BADFB8DCCB18}" destId="{184D8FB8-2A86-4D05-87B1-6347EEB9E790}" srcOrd="1" destOrd="0" presId="urn:microsoft.com/office/officeart/2005/8/layout/hList7"/>
    <dgm:cxn modelId="{52B83396-267A-47BF-BB41-67AF7F3D8042}" type="presParOf" srcId="{0549F86B-7306-4C75-99CB-BADFB8DCCB18}" destId="{D6A0ED28-EB3D-48A5-92B5-46C1A1A4E16C}" srcOrd="2" destOrd="0" presId="urn:microsoft.com/office/officeart/2005/8/layout/hList7"/>
    <dgm:cxn modelId="{30E29663-3512-44E0-9B3B-963D1EA6BC83}" type="presParOf" srcId="{D6A0ED28-EB3D-48A5-92B5-46C1A1A4E16C}" destId="{A58BA4AE-6CC6-4590-B451-7C9CB95A63DF}" srcOrd="0" destOrd="0" presId="urn:microsoft.com/office/officeart/2005/8/layout/hList7"/>
    <dgm:cxn modelId="{89D77B8B-1F00-4C72-A04A-B090E3405670}" type="presParOf" srcId="{D6A0ED28-EB3D-48A5-92B5-46C1A1A4E16C}" destId="{CB86D3FB-2F46-4521-AEA1-066A11B3EEB8}" srcOrd="1" destOrd="0" presId="urn:microsoft.com/office/officeart/2005/8/layout/hList7"/>
    <dgm:cxn modelId="{7F57737A-F752-4AE2-8364-177A27E9BAD2}" type="presParOf" srcId="{D6A0ED28-EB3D-48A5-92B5-46C1A1A4E16C}" destId="{DA41C8A3-3C81-4EB1-9311-0375E25D8562}" srcOrd="2" destOrd="0" presId="urn:microsoft.com/office/officeart/2005/8/layout/hList7"/>
    <dgm:cxn modelId="{10EC018F-287A-48BD-92BB-BDDFCDCF5A2D}" type="presParOf" srcId="{D6A0ED28-EB3D-48A5-92B5-46C1A1A4E16C}" destId="{C030EAC2-5A39-46BB-BBBB-5E7BBA39A71F}" srcOrd="3" destOrd="0" presId="urn:microsoft.com/office/officeart/2005/8/layout/hList7"/>
    <dgm:cxn modelId="{DDB1C572-7A2E-41F4-A7AA-B1312B496D21}" type="presParOf" srcId="{0549F86B-7306-4C75-99CB-BADFB8DCCB18}" destId="{CC348238-7C23-4266-B855-9302EF8B8105}" srcOrd="3" destOrd="0" presId="urn:microsoft.com/office/officeart/2005/8/layout/hList7"/>
    <dgm:cxn modelId="{BE62D5E6-0348-4BDE-B9FE-BBA47F4B1FF1}" type="presParOf" srcId="{0549F86B-7306-4C75-99CB-BADFB8DCCB18}" destId="{59869261-559E-4FC8-B834-807114BD0A23}" srcOrd="4" destOrd="0" presId="urn:microsoft.com/office/officeart/2005/8/layout/hList7"/>
    <dgm:cxn modelId="{6C0B4400-074E-4334-8CDE-EE219324792C}" type="presParOf" srcId="{59869261-559E-4FC8-B834-807114BD0A23}" destId="{81AFAF09-D163-4197-A1BE-9B6DF4BA5F62}" srcOrd="0" destOrd="0" presId="urn:microsoft.com/office/officeart/2005/8/layout/hList7"/>
    <dgm:cxn modelId="{9FAFFF89-BD53-4B60-AB5D-1C18F782FD9E}" type="presParOf" srcId="{59869261-559E-4FC8-B834-807114BD0A23}" destId="{F1AD9714-E944-409D-850E-7A5873A7ADF5}" srcOrd="1" destOrd="0" presId="urn:microsoft.com/office/officeart/2005/8/layout/hList7"/>
    <dgm:cxn modelId="{87135CD1-C178-420F-92AF-BE1B64BA17EB}" type="presParOf" srcId="{59869261-559E-4FC8-B834-807114BD0A23}" destId="{8FBDCC1A-A47D-446C-8179-D536EA2803D3}" srcOrd="2" destOrd="0" presId="urn:microsoft.com/office/officeart/2005/8/layout/hList7"/>
    <dgm:cxn modelId="{C4710018-E4D3-448E-94C4-EA0E4842743E}" type="presParOf" srcId="{59869261-559E-4FC8-B834-807114BD0A23}" destId="{5EDF4367-C496-43E4-9803-1CABCD296BD2}" srcOrd="3" destOrd="0" presId="urn:microsoft.com/office/officeart/2005/8/layout/hList7"/>
  </dgm:cxnLst>
  <dgm:bg/>
  <dgm:whole/>
  <dgm:extLst>
    <a:ext uri="http://schemas.microsoft.com/office/drawing/2008/diagram">
      <dsp:dataModelExt xmlns:dsp="http://schemas.microsoft.com/office/drawing/2008/diagram" relId="rId10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E25E22ED-0624-4141-B59C-BA5D38F4A921}" type="doc">
      <dgm:prSet loTypeId="urn:microsoft.com/office/officeart/2005/8/layout/hList7" loCatId="list" qsTypeId="urn:microsoft.com/office/officeart/2005/8/quickstyle/simple1" qsCatId="simple" csTypeId="urn:microsoft.com/office/officeart/2005/8/colors/accent1_1" csCatId="accent1" phldr="1"/>
      <dgm:spPr/>
      <dgm:t>
        <a:bodyPr/>
        <a:lstStyle/>
        <a:p>
          <a:endParaRPr lang="en-US"/>
        </a:p>
      </dgm:t>
    </dgm:pt>
    <dgm:pt modelId="{533465AC-CC92-486B-B2D6-5D7358D0F112}">
      <dgm:prSet phldrT="[Text]" custT="1"/>
      <dgm:spPr/>
      <dgm:t>
        <a:bodyPr/>
        <a:lstStyle/>
        <a:p>
          <a:pPr algn="l"/>
          <a:endParaRPr lang="en-US" sz="1050" b="1" dirty="0" smtClean="0"/>
        </a:p>
        <a:p>
          <a:pPr algn="ctr"/>
          <a:r>
            <a:rPr lang="en-US" sz="1050" b="1" dirty="0" smtClean="0"/>
            <a:t>QN50 Boss</a:t>
          </a:r>
        </a:p>
        <a:p>
          <a:pPr algn="ctr"/>
          <a:r>
            <a:rPr lang="en-US" sz="1050" b="1" dirty="0" smtClean="0"/>
            <a:t>4500 lm</a:t>
          </a:r>
          <a:endParaRPr lang="en-US" sz="1000" dirty="0"/>
        </a:p>
      </dgm:t>
    </dgm:pt>
    <dgm:pt modelId="{E6B16B05-778F-4643-80B4-1CA7AD0F7BA2}" type="parTrans" cxnId="{AAF81581-E31D-4CEE-89B0-96B75DD41D39}">
      <dgm:prSet/>
      <dgm:spPr/>
      <dgm:t>
        <a:bodyPr/>
        <a:lstStyle/>
        <a:p>
          <a:endParaRPr lang="en-US"/>
        </a:p>
      </dgm:t>
    </dgm:pt>
    <dgm:pt modelId="{DA18A071-198F-49C2-B096-3B054C69D02D}" type="sibTrans" cxnId="{AAF81581-E31D-4CEE-89B0-96B75DD41D39}">
      <dgm:prSet/>
      <dgm:spPr/>
      <dgm:t>
        <a:bodyPr/>
        <a:lstStyle/>
        <a:p>
          <a:endParaRPr lang="en-US"/>
        </a:p>
      </dgm:t>
    </dgm:pt>
    <dgm:pt modelId="{59C5BEE0-74B9-4267-8C6F-E5C1DC2BBC51}">
      <dgm:prSet phldrT="[Text]" custT="1"/>
      <dgm:spPr/>
      <dgm:t>
        <a:bodyPr/>
        <a:lstStyle/>
        <a:p>
          <a:pPr algn="l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900" dirty="0" smtClean="0"/>
        </a:p>
        <a:p>
          <a:pPr marL="0" marR="0" indent="0" algn="ctr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sz="1050" b="1" dirty="0" smtClean="0"/>
            <a:t>LYRIC DECO LED </a:t>
          </a:r>
        </a:p>
        <a:p>
          <a:pPr marL="0" marR="0" indent="0" algn="ctr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sz="1000" b="1" dirty="0" smtClean="0"/>
            <a:t>1500 lm</a:t>
          </a:r>
        </a:p>
        <a:p>
          <a:pPr marL="0" marR="0" indent="0" algn="ctr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en-US" sz="1050" b="1" dirty="0" smtClean="0"/>
        </a:p>
        <a:p>
          <a:pPr marL="0" marR="0" indent="0" algn="ctr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en-US" sz="1050" b="1" dirty="0" smtClean="0"/>
        </a:p>
        <a:p>
          <a:pPr marL="0" marR="0" indent="0" algn="ctr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en-US" sz="1050" b="1" dirty="0" smtClean="0"/>
        </a:p>
        <a:p>
          <a:pPr algn="l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900" dirty="0"/>
        </a:p>
      </dgm:t>
    </dgm:pt>
    <dgm:pt modelId="{C9A1ACC5-61A3-42CB-9DD8-FB7B3C9F5A27}" type="parTrans" cxnId="{EE8DE694-5C6B-4EF9-9229-7B167F65E0A1}">
      <dgm:prSet/>
      <dgm:spPr/>
      <dgm:t>
        <a:bodyPr/>
        <a:lstStyle/>
        <a:p>
          <a:endParaRPr lang="en-US"/>
        </a:p>
      </dgm:t>
    </dgm:pt>
    <dgm:pt modelId="{F3135827-B024-4FF5-AD2D-FA7B8D1F6EBE}" type="sibTrans" cxnId="{EE8DE694-5C6B-4EF9-9229-7B167F65E0A1}">
      <dgm:prSet/>
      <dgm:spPr/>
      <dgm:t>
        <a:bodyPr/>
        <a:lstStyle/>
        <a:p>
          <a:endParaRPr lang="en-US"/>
        </a:p>
      </dgm:t>
    </dgm:pt>
    <dgm:pt modelId="{8E1DD8ED-B1B9-4B6A-82BB-4FA31C22AE4F}">
      <dgm:prSet phldrT="[Text]" custT="1"/>
      <dgm:spPr/>
      <dgm:t>
        <a:bodyPr/>
        <a:lstStyle/>
        <a:p>
          <a:pPr marL="57150" indent="0" algn="l" defTabSz="466725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endParaRPr lang="en-US" sz="1050" b="1" dirty="0"/>
        </a:p>
      </dgm:t>
    </dgm:pt>
    <dgm:pt modelId="{DFD10702-9CA4-4A7B-B7B0-9ECF2970D7FE}" type="parTrans" cxnId="{C4BE9C8F-B877-45E8-8ACE-517558D8E3FE}">
      <dgm:prSet/>
      <dgm:spPr/>
      <dgm:t>
        <a:bodyPr/>
        <a:lstStyle/>
        <a:p>
          <a:endParaRPr lang="en-US"/>
        </a:p>
      </dgm:t>
    </dgm:pt>
    <dgm:pt modelId="{C621DA05-14EA-4B07-899D-C5B11CE8918A}" type="sibTrans" cxnId="{C4BE9C8F-B877-45E8-8ACE-517558D8E3FE}">
      <dgm:prSet/>
      <dgm:spPr/>
      <dgm:t>
        <a:bodyPr/>
        <a:lstStyle/>
        <a:p>
          <a:endParaRPr lang="en-US"/>
        </a:p>
      </dgm:t>
    </dgm:pt>
    <dgm:pt modelId="{B57FCE2E-B399-4AB2-BC4E-34713755621C}">
      <dgm:prSet phldrT="[Text]" custT="1"/>
      <dgm:spPr/>
      <dgm:t>
        <a:bodyPr/>
        <a:lstStyle/>
        <a:p>
          <a:pPr algn="l"/>
          <a:endParaRPr lang="en-US" sz="700" b="1" dirty="0" smtClean="0"/>
        </a:p>
        <a:p>
          <a:pPr algn="l"/>
          <a:endParaRPr lang="en-US" sz="1050" b="1" dirty="0" smtClean="0"/>
        </a:p>
        <a:p>
          <a:pPr algn="ctr"/>
          <a:r>
            <a:rPr lang="en-US" sz="1050" b="1" dirty="0" smtClean="0"/>
            <a:t>LOGICO TVOLO </a:t>
          </a:r>
          <a:endParaRPr lang="en-US" sz="1050" b="1" dirty="0"/>
        </a:p>
      </dgm:t>
    </dgm:pt>
    <dgm:pt modelId="{87C549FE-F349-47E4-BEA7-1ED1C927BDDD}" type="parTrans" cxnId="{EFA725F5-E00B-47D4-A49C-9E7C3D5FAAC7}">
      <dgm:prSet/>
      <dgm:spPr/>
      <dgm:t>
        <a:bodyPr/>
        <a:lstStyle/>
        <a:p>
          <a:endParaRPr lang="en-US"/>
        </a:p>
      </dgm:t>
    </dgm:pt>
    <dgm:pt modelId="{175E735E-7001-4E15-8359-A1BCA5BDEAEE}" type="sibTrans" cxnId="{EFA725F5-E00B-47D4-A49C-9E7C3D5FAAC7}">
      <dgm:prSet/>
      <dgm:spPr/>
      <dgm:t>
        <a:bodyPr/>
        <a:lstStyle/>
        <a:p>
          <a:endParaRPr lang="en-US"/>
        </a:p>
      </dgm:t>
    </dgm:pt>
    <dgm:pt modelId="{F8EC3530-721B-4304-87EF-A82902805050}">
      <dgm:prSet phldrT="[Text]" custT="1"/>
      <dgm:spPr/>
      <dgm:t>
        <a:bodyPr/>
        <a:lstStyle/>
        <a:p>
          <a:pPr algn="ctr"/>
          <a:r>
            <a:rPr lang="en-US" sz="1000" b="1" dirty="0" smtClean="0"/>
            <a:t>2310 lm </a:t>
          </a:r>
          <a:endParaRPr lang="en-US" sz="1000" b="1" dirty="0"/>
        </a:p>
      </dgm:t>
    </dgm:pt>
    <dgm:pt modelId="{D489494F-8160-4A56-9069-2E6A939727B1}" type="parTrans" cxnId="{ED906469-09C0-45CF-AC56-0C2EEDBE9C80}">
      <dgm:prSet/>
      <dgm:spPr/>
      <dgm:t>
        <a:bodyPr/>
        <a:lstStyle/>
        <a:p>
          <a:endParaRPr lang="en-US"/>
        </a:p>
      </dgm:t>
    </dgm:pt>
    <dgm:pt modelId="{1E4A0266-A88A-4A16-8E31-6D5940AADD1F}" type="sibTrans" cxnId="{ED906469-09C0-45CF-AC56-0C2EEDBE9C80}">
      <dgm:prSet/>
      <dgm:spPr/>
      <dgm:t>
        <a:bodyPr/>
        <a:lstStyle/>
        <a:p>
          <a:endParaRPr lang="en-US"/>
        </a:p>
      </dgm:t>
    </dgm:pt>
    <dgm:pt modelId="{C258CE09-FFDD-4B15-8D69-CBEE67B578AD}" type="pres">
      <dgm:prSet presAssocID="{E25E22ED-0624-4141-B59C-BA5D38F4A921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AB96F014-6226-4250-85C7-BE9DFC208825}" type="pres">
      <dgm:prSet presAssocID="{E25E22ED-0624-4141-B59C-BA5D38F4A921}" presName="fgShape" presStyleLbl="fgShp" presStyleIdx="0" presStyleCnt="1" custLinFactNeighborX="-1582" custLinFactNeighborY="38095"/>
      <dgm:spPr/>
    </dgm:pt>
    <dgm:pt modelId="{0549F86B-7306-4C75-99CB-BADFB8DCCB18}" type="pres">
      <dgm:prSet presAssocID="{E25E22ED-0624-4141-B59C-BA5D38F4A921}" presName="linComp" presStyleCnt="0"/>
      <dgm:spPr/>
    </dgm:pt>
    <dgm:pt modelId="{DA87617F-A0B8-4BC7-B4B5-2A1BAC656E6D}" type="pres">
      <dgm:prSet presAssocID="{533465AC-CC92-486B-B2D6-5D7358D0F112}" presName="compNode" presStyleCnt="0"/>
      <dgm:spPr/>
    </dgm:pt>
    <dgm:pt modelId="{4B8067FC-D2A5-41D6-BBC1-94E7BDDC398F}" type="pres">
      <dgm:prSet presAssocID="{533465AC-CC92-486B-B2D6-5D7358D0F112}" presName="bkgdShape" presStyleLbl="node1" presStyleIdx="0" presStyleCnt="3"/>
      <dgm:spPr/>
      <dgm:t>
        <a:bodyPr/>
        <a:lstStyle/>
        <a:p>
          <a:endParaRPr lang="en-US"/>
        </a:p>
      </dgm:t>
    </dgm:pt>
    <dgm:pt modelId="{687CBA5D-773E-4934-B2FF-AC5356DB755C}" type="pres">
      <dgm:prSet presAssocID="{533465AC-CC92-486B-B2D6-5D7358D0F112}" presName="nodeTx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1D2D75B-3A85-408C-A1C5-0653395E1BA7}" type="pres">
      <dgm:prSet presAssocID="{533465AC-CC92-486B-B2D6-5D7358D0F112}" presName="invisiNode" presStyleLbl="node1" presStyleIdx="0" presStyleCnt="3"/>
      <dgm:spPr/>
    </dgm:pt>
    <dgm:pt modelId="{259AF2C5-747B-44FD-B3EE-B2E714A13A4E}" type="pres">
      <dgm:prSet presAssocID="{533465AC-CC92-486B-B2D6-5D7358D0F112}" presName="imagNode" presStyleLbl="fgImgPlace1" presStyleIdx="0" presStyleCnt="3" custScaleX="182352" custScaleY="166512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9000" b="-9000"/>
          </a:stretch>
        </a:blipFill>
      </dgm:spPr>
    </dgm:pt>
    <dgm:pt modelId="{184D8FB8-2A86-4D05-87B1-6347EEB9E790}" type="pres">
      <dgm:prSet presAssocID="{DA18A071-198F-49C2-B096-3B054C69D02D}" presName="sibTrans" presStyleLbl="sibTrans2D1" presStyleIdx="0" presStyleCnt="0"/>
      <dgm:spPr/>
      <dgm:t>
        <a:bodyPr/>
        <a:lstStyle/>
        <a:p>
          <a:endParaRPr lang="en-US"/>
        </a:p>
      </dgm:t>
    </dgm:pt>
    <dgm:pt modelId="{D6A0ED28-EB3D-48A5-92B5-46C1A1A4E16C}" type="pres">
      <dgm:prSet presAssocID="{59C5BEE0-74B9-4267-8C6F-E5C1DC2BBC51}" presName="compNode" presStyleCnt="0"/>
      <dgm:spPr/>
    </dgm:pt>
    <dgm:pt modelId="{A58BA4AE-6CC6-4590-B451-7C9CB95A63DF}" type="pres">
      <dgm:prSet presAssocID="{59C5BEE0-74B9-4267-8C6F-E5C1DC2BBC51}" presName="bkgdShape" presStyleLbl="node1" presStyleIdx="1" presStyleCnt="3"/>
      <dgm:spPr/>
      <dgm:t>
        <a:bodyPr/>
        <a:lstStyle/>
        <a:p>
          <a:endParaRPr lang="en-US"/>
        </a:p>
      </dgm:t>
    </dgm:pt>
    <dgm:pt modelId="{CB86D3FB-2F46-4521-AEA1-066A11B3EEB8}" type="pres">
      <dgm:prSet presAssocID="{59C5BEE0-74B9-4267-8C6F-E5C1DC2BBC51}" presName="nodeTx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A41C8A3-3C81-4EB1-9311-0375E25D8562}" type="pres">
      <dgm:prSet presAssocID="{59C5BEE0-74B9-4267-8C6F-E5C1DC2BBC51}" presName="invisiNode" presStyleLbl="node1" presStyleIdx="1" presStyleCnt="3"/>
      <dgm:spPr/>
    </dgm:pt>
    <dgm:pt modelId="{C030EAC2-5A39-46BB-BBBB-5E7BBA39A71F}" type="pres">
      <dgm:prSet presAssocID="{59C5BEE0-74B9-4267-8C6F-E5C1DC2BBC51}" presName="imagNode" presStyleLbl="fgImgPlace1" presStyleIdx="1" presStyleCnt="3" custScaleX="160395" custScaleY="164636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4000" b="-14000"/>
          </a:stretch>
        </a:blipFill>
      </dgm:spPr>
    </dgm:pt>
    <dgm:pt modelId="{CC348238-7C23-4266-B855-9302EF8B8105}" type="pres">
      <dgm:prSet presAssocID="{F3135827-B024-4FF5-AD2D-FA7B8D1F6EBE}" presName="sibTrans" presStyleLbl="sibTrans2D1" presStyleIdx="0" presStyleCnt="0"/>
      <dgm:spPr/>
      <dgm:t>
        <a:bodyPr/>
        <a:lstStyle/>
        <a:p>
          <a:endParaRPr lang="en-US"/>
        </a:p>
      </dgm:t>
    </dgm:pt>
    <dgm:pt modelId="{59869261-559E-4FC8-B834-807114BD0A23}" type="pres">
      <dgm:prSet presAssocID="{B57FCE2E-B399-4AB2-BC4E-34713755621C}" presName="compNode" presStyleCnt="0"/>
      <dgm:spPr/>
    </dgm:pt>
    <dgm:pt modelId="{81AFAF09-D163-4197-A1BE-9B6DF4BA5F62}" type="pres">
      <dgm:prSet presAssocID="{B57FCE2E-B399-4AB2-BC4E-34713755621C}" presName="bkgdShape" presStyleLbl="node1" presStyleIdx="2" presStyleCnt="3" custLinFactNeighborX="-1586" custLinFactNeighborY="-595"/>
      <dgm:spPr/>
      <dgm:t>
        <a:bodyPr/>
        <a:lstStyle/>
        <a:p>
          <a:endParaRPr lang="en-US"/>
        </a:p>
      </dgm:t>
    </dgm:pt>
    <dgm:pt modelId="{F1AD9714-E944-409D-850E-7A5873A7ADF5}" type="pres">
      <dgm:prSet presAssocID="{B57FCE2E-B399-4AB2-BC4E-34713755621C}" presName="nodeTx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FBDCC1A-A47D-446C-8179-D536EA2803D3}" type="pres">
      <dgm:prSet presAssocID="{B57FCE2E-B399-4AB2-BC4E-34713755621C}" presName="invisiNode" presStyleLbl="node1" presStyleIdx="2" presStyleCnt="3"/>
      <dgm:spPr/>
    </dgm:pt>
    <dgm:pt modelId="{5EDF4367-C496-43E4-9803-1CABCD296BD2}" type="pres">
      <dgm:prSet presAssocID="{B57FCE2E-B399-4AB2-BC4E-34713755621C}" presName="imagNode" presStyleLbl="fgImgPlace1" presStyleIdx="2" presStyleCnt="3" custScaleX="154714" custScaleY="169293"/>
      <dgm:spPr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4000" r="-4000"/>
          </a:stretch>
        </a:blipFill>
      </dgm:spPr>
      <dgm:t>
        <a:bodyPr/>
        <a:lstStyle/>
        <a:p>
          <a:endParaRPr lang="en-US"/>
        </a:p>
      </dgm:t>
    </dgm:pt>
  </dgm:ptLst>
  <dgm:cxnLst>
    <dgm:cxn modelId="{46125A8A-BDD1-4308-9057-42CE0E708488}" type="presOf" srcId="{E25E22ED-0624-4141-B59C-BA5D38F4A921}" destId="{C258CE09-FFDD-4B15-8D69-CBEE67B578AD}" srcOrd="0" destOrd="0" presId="urn:microsoft.com/office/officeart/2005/8/layout/hList7"/>
    <dgm:cxn modelId="{40BFE04C-1DAB-44AC-BBC5-9D4F5AF90F89}" type="presOf" srcId="{8E1DD8ED-B1B9-4B6A-82BB-4FA31C22AE4F}" destId="{A58BA4AE-6CC6-4590-B451-7C9CB95A63DF}" srcOrd="0" destOrd="1" presId="urn:microsoft.com/office/officeart/2005/8/layout/hList7"/>
    <dgm:cxn modelId="{CF5AC7BB-7B18-4EAE-BD72-422814692931}" type="presOf" srcId="{533465AC-CC92-486B-B2D6-5D7358D0F112}" destId="{687CBA5D-773E-4934-B2FF-AC5356DB755C}" srcOrd="1" destOrd="0" presId="urn:microsoft.com/office/officeart/2005/8/layout/hList7"/>
    <dgm:cxn modelId="{492691CA-2DF2-43E3-8FA2-4D716709BC46}" type="presOf" srcId="{8E1DD8ED-B1B9-4B6A-82BB-4FA31C22AE4F}" destId="{CB86D3FB-2F46-4521-AEA1-066A11B3EEB8}" srcOrd="1" destOrd="1" presId="urn:microsoft.com/office/officeart/2005/8/layout/hList7"/>
    <dgm:cxn modelId="{EFA725F5-E00B-47D4-A49C-9E7C3D5FAAC7}" srcId="{E25E22ED-0624-4141-B59C-BA5D38F4A921}" destId="{B57FCE2E-B399-4AB2-BC4E-34713755621C}" srcOrd="2" destOrd="0" parTransId="{87C549FE-F349-47E4-BEA7-1ED1C927BDDD}" sibTransId="{175E735E-7001-4E15-8359-A1BCA5BDEAEE}"/>
    <dgm:cxn modelId="{ED906469-09C0-45CF-AC56-0C2EEDBE9C80}" srcId="{B57FCE2E-B399-4AB2-BC4E-34713755621C}" destId="{F8EC3530-721B-4304-87EF-A82902805050}" srcOrd="0" destOrd="0" parTransId="{D489494F-8160-4A56-9069-2E6A939727B1}" sibTransId="{1E4A0266-A88A-4A16-8E31-6D5940AADD1F}"/>
    <dgm:cxn modelId="{3175B611-3665-4CCD-ADEA-F3DA906AEA22}" type="presOf" srcId="{B57FCE2E-B399-4AB2-BC4E-34713755621C}" destId="{81AFAF09-D163-4197-A1BE-9B6DF4BA5F62}" srcOrd="0" destOrd="0" presId="urn:microsoft.com/office/officeart/2005/8/layout/hList7"/>
    <dgm:cxn modelId="{1567E168-22EF-4D11-B41A-E99B55BE4D48}" type="presOf" srcId="{DA18A071-198F-49C2-B096-3B054C69D02D}" destId="{184D8FB8-2A86-4D05-87B1-6347EEB9E790}" srcOrd="0" destOrd="0" presId="urn:microsoft.com/office/officeart/2005/8/layout/hList7"/>
    <dgm:cxn modelId="{81C6E77C-251A-47EC-8743-134C81DB1FA0}" type="presOf" srcId="{F8EC3530-721B-4304-87EF-A82902805050}" destId="{81AFAF09-D163-4197-A1BE-9B6DF4BA5F62}" srcOrd="0" destOrd="1" presId="urn:microsoft.com/office/officeart/2005/8/layout/hList7"/>
    <dgm:cxn modelId="{AAF81581-E31D-4CEE-89B0-96B75DD41D39}" srcId="{E25E22ED-0624-4141-B59C-BA5D38F4A921}" destId="{533465AC-CC92-486B-B2D6-5D7358D0F112}" srcOrd="0" destOrd="0" parTransId="{E6B16B05-778F-4643-80B4-1CA7AD0F7BA2}" sibTransId="{DA18A071-198F-49C2-B096-3B054C69D02D}"/>
    <dgm:cxn modelId="{EE8DE694-5C6B-4EF9-9229-7B167F65E0A1}" srcId="{E25E22ED-0624-4141-B59C-BA5D38F4A921}" destId="{59C5BEE0-74B9-4267-8C6F-E5C1DC2BBC51}" srcOrd="1" destOrd="0" parTransId="{C9A1ACC5-61A3-42CB-9DD8-FB7B3C9F5A27}" sibTransId="{F3135827-B024-4FF5-AD2D-FA7B8D1F6EBE}"/>
    <dgm:cxn modelId="{0F7919AE-7EE8-4391-AF10-A2154F310C08}" type="presOf" srcId="{533465AC-CC92-486B-B2D6-5D7358D0F112}" destId="{4B8067FC-D2A5-41D6-BBC1-94E7BDDC398F}" srcOrd="0" destOrd="0" presId="urn:microsoft.com/office/officeart/2005/8/layout/hList7"/>
    <dgm:cxn modelId="{C4BE9C8F-B877-45E8-8ACE-517558D8E3FE}" srcId="{59C5BEE0-74B9-4267-8C6F-E5C1DC2BBC51}" destId="{8E1DD8ED-B1B9-4B6A-82BB-4FA31C22AE4F}" srcOrd="0" destOrd="0" parTransId="{DFD10702-9CA4-4A7B-B7B0-9ECF2970D7FE}" sibTransId="{C621DA05-14EA-4B07-899D-C5B11CE8918A}"/>
    <dgm:cxn modelId="{083DDF14-E02E-40F2-A55A-26658752822D}" type="presOf" srcId="{B57FCE2E-B399-4AB2-BC4E-34713755621C}" destId="{F1AD9714-E944-409D-850E-7A5873A7ADF5}" srcOrd="1" destOrd="0" presId="urn:microsoft.com/office/officeart/2005/8/layout/hList7"/>
    <dgm:cxn modelId="{081E8160-830B-4C30-A4FE-1FD92DD7C6B5}" type="presOf" srcId="{F8EC3530-721B-4304-87EF-A82902805050}" destId="{F1AD9714-E944-409D-850E-7A5873A7ADF5}" srcOrd="1" destOrd="1" presId="urn:microsoft.com/office/officeart/2005/8/layout/hList7"/>
    <dgm:cxn modelId="{D71D900A-1F2F-423E-B3B5-F49A89C1449F}" type="presOf" srcId="{59C5BEE0-74B9-4267-8C6F-E5C1DC2BBC51}" destId="{CB86D3FB-2F46-4521-AEA1-066A11B3EEB8}" srcOrd="1" destOrd="0" presId="urn:microsoft.com/office/officeart/2005/8/layout/hList7"/>
    <dgm:cxn modelId="{2D9AFEF6-A247-4153-8424-DDB4EAA7BF66}" type="presOf" srcId="{59C5BEE0-74B9-4267-8C6F-E5C1DC2BBC51}" destId="{A58BA4AE-6CC6-4590-B451-7C9CB95A63DF}" srcOrd="0" destOrd="0" presId="urn:microsoft.com/office/officeart/2005/8/layout/hList7"/>
    <dgm:cxn modelId="{65C7CA13-3288-4665-A064-4987B372A5E4}" type="presOf" srcId="{F3135827-B024-4FF5-AD2D-FA7B8D1F6EBE}" destId="{CC348238-7C23-4266-B855-9302EF8B8105}" srcOrd="0" destOrd="0" presId="urn:microsoft.com/office/officeart/2005/8/layout/hList7"/>
    <dgm:cxn modelId="{50F4AA90-307F-48FE-AFE0-E7EEADFD367F}" type="presParOf" srcId="{C258CE09-FFDD-4B15-8D69-CBEE67B578AD}" destId="{AB96F014-6226-4250-85C7-BE9DFC208825}" srcOrd="0" destOrd="0" presId="urn:microsoft.com/office/officeart/2005/8/layout/hList7"/>
    <dgm:cxn modelId="{90CFC1E6-ED16-42D7-AC7E-E634C27C4C05}" type="presParOf" srcId="{C258CE09-FFDD-4B15-8D69-CBEE67B578AD}" destId="{0549F86B-7306-4C75-99CB-BADFB8DCCB18}" srcOrd="1" destOrd="0" presId="urn:microsoft.com/office/officeart/2005/8/layout/hList7"/>
    <dgm:cxn modelId="{C894D54D-7360-4983-97EC-4CCC837C7A47}" type="presParOf" srcId="{0549F86B-7306-4C75-99CB-BADFB8DCCB18}" destId="{DA87617F-A0B8-4BC7-B4B5-2A1BAC656E6D}" srcOrd="0" destOrd="0" presId="urn:microsoft.com/office/officeart/2005/8/layout/hList7"/>
    <dgm:cxn modelId="{36A8B97A-6EA8-42AF-B6BB-4C0A1E523D28}" type="presParOf" srcId="{DA87617F-A0B8-4BC7-B4B5-2A1BAC656E6D}" destId="{4B8067FC-D2A5-41D6-BBC1-94E7BDDC398F}" srcOrd="0" destOrd="0" presId="urn:microsoft.com/office/officeart/2005/8/layout/hList7"/>
    <dgm:cxn modelId="{7AA6D795-7253-4086-B32F-8F343C39BC8D}" type="presParOf" srcId="{DA87617F-A0B8-4BC7-B4B5-2A1BAC656E6D}" destId="{687CBA5D-773E-4934-B2FF-AC5356DB755C}" srcOrd="1" destOrd="0" presId="urn:microsoft.com/office/officeart/2005/8/layout/hList7"/>
    <dgm:cxn modelId="{652A24ED-ACDF-481F-98CB-085752DCE0D4}" type="presParOf" srcId="{DA87617F-A0B8-4BC7-B4B5-2A1BAC656E6D}" destId="{91D2D75B-3A85-408C-A1C5-0653395E1BA7}" srcOrd="2" destOrd="0" presId="urn:microsoft.com/office/officeart/2005/8/layout/hList7"/>
    <dgm:cxn modelId="{8629BA2E-4068-44DA-91F6-A218105F9657}" type="presParOf" srcId="{DA87617F-A0B8-4BC7-B4B5-2A1BAC656E6D}" destId="{259AF2C5-747B-44FD-B3EE-B2E714A13A4E}" srcOrd="3" destOrd="0" presId="urn:microsoft.com/office/officeart/2005/8/layout/hList7"/>
    <dgm:cxn modelId="{00FC1058-26A5-4E97-9E22-59A4825A9E36}" type="presParOf" srcId="{0549F86B-7306-4C75-99CB-BADFB8DCCB18}" destId="{184D8FB8-2A86-4D05-87B1-6347EEB9E790}" srcOrd="1" destOrd="0" presId="urn:microsoft.com/office/officeart/2005/8/layout/hList7"/>
    <dgm:cxn modelId="{269BEB13-5B4F-4296-8068-E90CE21F4B76}" type="presParOf" srcId="{0549F86B-7306-4C75-99CB-BADFB8DCCB18}" destId="{D6A0ED28-EB3D-48A5-92B5-46C1A1A4E16C}" srcOrd="2" destOrd="0" presId="urn:microsoft.com/office/officeart/2005/8/layout/hList7"/>
    <dgm:cxn modelId="{CBDD9E19-781C-4A6F-9793-C15050C3892B}" type="presParOf" srcId="{D6A0ED28-EB3D-48A5-92B5-46C1A1A4E16C}" destId="{A58BA4AE-6CC6-4590-B451-7C9CB95A63DF}" srcOrd="0" destOrd="0" presId="urn:microsoft.com/office/officeart/2005/8/layout/hList7"/>
    <dgm:cxn modelId="{E3EAA303-D68F-4021-8087-AD6DEC5EF363}" type="presParOf" srcId="{D6A0ED28-EB3D-48A5-92B5-46C1A1A4E16C}" destId="{CB86D3FB-2F46-4521-AEA1-066A11B3EEB8}" srcOrd="1" destOrd="0" presId="urn:microsoft.com/office/officeart/2005/8/layout/hList7"/>
    <dgm:cxn modelId="{2FA0716B-FC7E-44C1-ADEB-6712D034A4E0}" type="presParOf" srcId="{D6A0ED28-EB3D-48A5-92B5-46C1A1A4E16C}" destId="{DA41C8A3-3C81-4EB1-9311-0375E25D8562}" srcOrd="2" destOrd="0" presId="urn:microsoft.com/office/officeart/2005/8/layout/hList7"/>
    <dgm:cxn modelId="{495C566B-35BE-4F7E-9DAF-2E56043FFD31}" type="presParOf" srcId="{D6A0ED28-EB3D-48A5-92B5-46C1A1A4E16C}" destId="{C030EAC2-5A39-46BB-BBBB-5E7BBA39A71F}" srcOrd="3" destOrd="0" presId="urn:microsoft.com/office/officeart/2005/8/layout/hList7"/>
    <dgm:cxn modelId="{DE5DE990-0198-43D2-91F6-F64DB76321C4}" type="presParOf" srcId="{0549F86B-7306-4C75-99CB-BADFB8DCCB18}" destId="{CC348238-7C23-4266-B855-9302EF8B8105}" srcOrd="3" destOrd="0" presId="urn:microsoft.com/office/officeart/2005/8/layout/hList7"/>
    <dgm:cxn modelId="{725F6D02-480B-4790-A339-6B8FC0B53980}" type="presParOf" srcId="{0549F86B-7306-4C75-99CB-BADFB8DCCB18}" destId="{59869261-559E-4FC8-B834-807114BD0A23}" srcOrd="4" destOrd="0" presId="urn:microsoft.com/office/officeart/2005/8/layout/hList7"/>
    <dgm:cxn modelId="{72D74458-4D29-4A8E-839C-E2AF784EAD93}" type="presParOf" srcId="{59869261-559E-4FC8-B834-807114BD0A23}" destId="{81AFAF09-D163-4197-A1BE-9B6DF4BA5F62}" srcOrd="0" destOrd="0" presId="urn:microsoft.com/office/officeart/2005/8/layout/hList7"/>
    <dgm:cxn modelId="{5474E813-1D35-44F1-A713-8205D32B1E62}" type="presParOf" srcId="{59869261-559E-4FC8-B834-807114BD0A23}" destId="{F1AD9714-E944-409D-850E-7A5873A7ADF5}" srcOrd="1" destOrd="0" presId="urn:microsoft.com/office/officeart/2005/8/layout/hList7"/>
    <dgm:cxn modelId="{240C7F64-041E-4BE9-9C55-1F03E1D32F67}" type="presParOf" srcId="{59869261-559E-4FC8-B834-807114BD0A23}" destId="{8FBDCC1A-A47D-446C-8179-D536EA2803D3}" srcOrd="2" destOrd="0" presId="urn:microsoft.com/office/officeart/2005/8/layout/hList7"/>
    <dgm:cxn modelId="{7EF982D4-D0EA-42DB-88E7-C7FB04CC0F99}" type="presParOf" srcId="{59869261-559E-4FC8-B834-807114BD0A23}" destId="{5EDF4367-C496-43E4-9803-1CABCD296BD2}" srcOrd="3" destOrd="0" presId="urn:microsoft.com/office/officeart/2005/8/layout/hList7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65434D1-C702-4C2A-9AD9-6EDA57FED9AF}">
      <dsp:nvSpPr>
        <dsp:cNvPr id="0" name=""/>
        <dsp:cNvSpPr/>
      </dsp:nvSpPr>
      <dsp:spPr>
        <a:xfrm>
          <a:off x="1998573" y="3098800"/>
          <a:ext cx="3060192" cy="0"/>
        </a:xfrm>
        <a:prstGeom prst="line">
          <a:avLst/>
        </a:prstGeom>
        <a:noFill/>
        <a:ln w="25400" cap="flat" cmpd="sng" algn="ctr">
          <a:solidFill>
            <a:schemeClr val="bg2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095B095-5DCA-4828-947C-6342D9A8C6E2}">
      <dsp:nvSpPr>
        <dsp:cNvPr id="0" name=""/>
        <dsp:cNvSpPr/>
      </dsp:nvSpPr>
      <dsp:spPr>
        <a:xfrm>
          <a:off x="1998573" y="2031999"/>
          <a:ext cx="2621280" cy="0"/>
        </a:xfrm>
        <a:prstGeom prst="line">
          <a:avLst/>
        </a:prstGeom>
        <a:noFill/>
        <a:ln w="25400" cap="flat" cmpd="sng" algn="ctr">
          <a:solidFill>
            <a:schemeClr val="bg2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D608910-D0A8-4B52-9A00-14D30A656666}">
      <dsp:nvSpPr>
        <dsp:cNvPr id="0" name=""/>
        <dsp:cNvSpPr/>
      </dsp:nvSpPr>
      <dsp:spPr>
        <a:xfrm>
          <a:off x="1998573" y="965199"/>
          <a:ext cx="3060192" cy="0"/>
        </a:xfrm>
        <a:prstGeom prst="line">
          <a:avLst/>
        </a:prstGeom>
        <a:noFill/>
        <a:ln w="25400" cap="flat" cmpd="sng" algn="ctr">
          <a:solidFill>
            <a:schemeClr val="bg2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5D7F745-A58A-44AE-B353-FA5875021D5B}">
      <dsp:nvSpPr>
        <dsp:cNvPr id="0" name=""/>
        <dsp:cNvSpPr/>
      </dsp:nvSpPr>
      <dsp:spPr>
        <a:xfrm>
          <a:off x="474573" y="507999"/>
          <a:ext cx="3048000" cy="3048000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4B0C2D9-258F-4A03-92B2-A63F06017CB7}">
      <dsp:nvSpPr>
        <dsp:cNvPr id="0" name=""/>
        <dsp:cNvSpPr/>
      </dsp:nvSpPr>
      <dsp:spPr>
        <a:xfrm>
          <a:off x="1023213" y="2126487"/>
          <a:ext cx="1950720" cy="1005840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b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6500" kern="1200"/>
        </a:p>
      </dsp:txBody>
      <dsp:txXfrm>
        <a:off x="1023213" y="2126487"/>
        <a:ext cx="1950720" cy="1005840"/>
      </dsp:txXfrm>
    </dsp:sp>
    <dsp:sp modelId="{298758B1-E045-4C97-AB95-EDC1F5693BD2}">
      <dsp:nvSpPr>
        <dsp:cNvPr id="0" name=""/>
        <dsp:cNvSpPr/>
      </dsp:nvSpPr>
      <dsp:spPr>
        <a:xfrm>
          <a:off x="4601565" y="507999"/>
          <a:ext cx="914400" cy="914400"/>
        </a:xfrm>
        <a:prstGeom prst="ellipse">
          <a:avLst/>
        </a:prstGeom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23000" b="-23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079F5EC-4CAB-46BA-BFE5-2C4A929733B0}">
      <dsp:nvSpPr>
        <dsp:cNvPr id="0" name=""/>
        <dsp:cNvSpPr/>
      </dsp:nvSpPr>
      <dsp:spPr>
        <a:xfrm>
          <a:off x="5515965" y="507999"/>
          <a:ext cx="105460" cy="9144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" tIns="0" rIns="19050" bIns="0" numCol="1" spcCol="1270" anchor="ctr" anchorCtr="0">
          <a:noAutofit/>
        </a:bodyPr>
        <a:lstStyle/>
        <a:p>
          <a:pPr lvl="0" algn="l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 dirty="0"/>
        </a:p>
      </dsp:txBody>
      <dsp:txXfrm>
        <a:off x="5515965" y="507999"/>
        <a:ext cx="105460" cy="914400"/>
      </dsp:txXfrm>
    </dsp:sp>
    <dsp:sp modelId="{3631AF25-24EA-4186-8EA0-D73A7A5C6D2B}">
      <dsp:nvSpPr>
        <dsp:cNvPr id="0" name=""/>
        <dsp:cNvSpPr/>
      </dsp:nvSpPr>
      <dsp:spPr>
        <a:xfrm>
          <a:off x="4162653" y="1574799"/>
          <a:ext cx="914400" cy="914400"/>
        </a:xfrm>
        <a:prstGeom prst="ellipse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7000" b="-17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2395D0C-E33C-4047-B526-98864CF35304}">
      <dsp:nvSpPr>
        <dsp:cNvPr id="0" name=""/>
        <dsp:cNvSpPr/>
      </dsp:nvSpPr>
      <dsp:spPr>
        <a:xfrm>
          <a:off x="5077053" y="1574799"/>
          <a:ext cx="149351" cy="9144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" tIns="0" rIns="19050" bIns="0" numCol="1" spcCol="1270" anchor="ctr" anchorCtr="0">
          <a:noAutofit/>
        </a:bodyPr>
        <a:lstStyle/>
        <a:p>
          <a:pPr lvl="0" algn="l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 dirty="0"/>
        </a:p>
      </dsp:txBody>
      <dsp:txXfrm>
        <a:off x="5077053" y="1574799"/>
        <a:ext cx="149351" cy="914400"/>
      </dsp:txXfrm>
    </dsp:sp>
    <dsp:sp modelId="{93720AB9-DB09-4301-A5E3-4B6EC76CF65F}">
      <dsp:nvSpPr>
        <dsp:cNvPr id="0" name=""/>
        <dsp:cNvSpPr/>
      </dsp:nvSpPr>
      <dsp:spPr>
        <a:xfrm>
          <a:off x="4572003" y="2641600"/>
          <a:ext cx="914400" cy="914400"/>
        </a:xfrm>
        <a:prstGeom prst="ellipse">
          <a:avLst/>
        </a:prstGeom>
        <a:blipFill>
          <a:blip xmlns:r="http://schemas.openxmlformats.org/officeDocument/2006/relationships"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5000" b="-15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F931BA4-D7A0-4B62-B721-4D25F68C6AE9}">
      <dsp:nvSpPr>
        <dsp:cNvPr id="0" name=""/>
        <dsp:cNvSpPr/>
      </dsp:nvSpPr>
      <dsp:spPr>
        <a:xfrm>
          <a:off x="5515965" y="2641600"/>
          <a:ext cx="105460" cy="9144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" tIns="0" rIns="19050" bIns="0" numCol="1" spcCol="1270" anchor="ctr" anchorCtr="0">
          <a:noAutofit/>
        </a:bodyPr>
        <a:lstStyle/>
        <a:p>
          <a:pPr lvl="0" algn="l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5515965" y="2641600"/>
        <a:ext cx="105460" cy="91440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8338167-7F5D-4269-8A12-E627CEC171D2}">
      <dsp:nvSpPr>
        <dsp:cNvPr id="0" name=""/>
        <dsp:cNvSpPr/>
      </dsp:nvSpPr>
      <dsp:spPr>
        <a:xfrm>
          <a:off x="1426463" y="259108"/>
          <a:ext cx="3712464" cy="3712464"/>
        </a:xfrm>
        <a:prstGeom prst="pie">
          <a:avLst>
            <a:gd name="adj1" fmla="val 16200000"/>
            <a:gd name="adj2" fmla="val 1980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solidFill>
                <a:schemeClr val="tx2">
                  <a:lumMod val="50000"/>
                </a:schemeClr>
              </a:solidFill>
            </a:rPr>
            <a:t>First  floor </a:t>
          </a:r>
        </a:p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b="1" kern="1200" dirty="0" smtClean="0">
              <a:solidFill>
                <a:srgbClr val="FF0000"/>
              </a:solidFill>
            </a:rPr>
            <a:t>1570.2m2</a:t>
          </a:r>
          <a:endParaRPr lang="en-US" sz="1300" kern="1200" dirty="0">
            <a:solidFill>
              <a:srgbClr val="FF0000"/>
            </a:solidFill>
          </a:endParaRPr>
        </a:p>
      </dsp:txBody>
      <dsp:txXfrm>
        <a:off x="3371087" y="733332"/>
        <a:ext cx="972312" cy="751332"/>
      </dsp:txXfrm>
    </dsp:sp>
    <dsp:sp modelId="{8210A59D-3F82-45BF-8F3C-9E7C9F28F14C}">
      <dsp:nvSpPr>
        <dsp:cNvPr id="0" name=""/>
        <dsp:cNvSpPr/>
      </dsp:nvSpPr>
      <dsp:spPr>
        <a:xfrm>
          <a:off x="1470659" y="335568"/>
          <a:ext cx="3712464" cy="3712464"/>
        </a:xfrm>
        <a:prstGeom prst="pie">
          <a:avLst>
            <a:gd name="adj1" fmla="val 19800000"/>
            <a:gd name="adj2" fmla="val 180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/>
            <a:t>second </a:t>
          </a:r>
          <a:r>
            <a:rPr lang="en-US" sz="1300" kern="1200" dirty="0" smtClean="0">
              <a:solidFill>
                <a:schemeClr val="tx2">
                  <a:lumMod val="50000"/>
                </a:schemeClr>
              </a:solidFill>
            </a:rPr>
            <a:t>floor area </a:t>
          </a:r>
        </a:p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b="1" kern="1200" dirty="0" smtClean="0">
              <a:solidFill>
                <a:srgbClr val="FF0000"/>
              </a:solidFill>
            </a:rPr>
            <a:t>1269.8 m2</a:t>
          </a:r>
          <a:endParaRPr lang="en-US" sz="1300" kern="1200" dirty="0">
            <a:solidFill>
              <a:srgbClr val="FF0000"/>
            </a:solidFill>
          </a:endParaRPr>
        </a:p>
      </dsp:txBody>
      <dsp:txXfrm>
        <a:off x="3989832" y="1838232"/>
        <a:ext cx="1016508" cy="729234"/>
      </dsp:txXfrm>
    </dsp:sp>
    <dsp:sp modelId="{1648E5FE-AC20-444B-AB95-F656769091F0}">
      <dsp:nvSpPr>
        <dsp:cNvPr id="0" name=""/>
        <dsp:cNvSpPr/>
      </dsp:nvSpPr>
      <dsp:spPr>
        <a:xfrm>
          <a:off x="1426463" y="412027"/>
          <a:ext cx="3712464" cy="3712464"/>
        </a:xfrm>
        <a:prstGeom prst="pie">
          <a:avLst>
            <a:gd name="adj1" fmla="val 1800000"/>
            <a:gd name="adj2" fmla="val 540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solidFill>
                <a:schemeClr val="tx2">
                  <a:lumMod val="50000"/>
                </a:schemeClr>
              </a:solidFill>
            </a:rPr>
            <a:t>Third   floor area </a:t>
          </a:r>
        </a:p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b="1" kern="1200" dirty="0" smtClean="0">
              <a:solidFill>
                <a:srgbClr val="FF0000"/>
              </a:solidFill>
            </a:rPr>
            <a:t>783.3 m2</a:t>
          </a:r>
          <a:endParaRPr lang="en-US" sz="1300" kern="1200" dirty="0">
            <a:solidFill>
              <a:srgbClr val="FF0000"/>
            </a:solidFill>
          </a:endParaRPr>
        </a:p>
      </dsp:txBody>
      <dsp:txXfrm>
        <a:off x="3371087" y="2921034"/>
        <a:ext cx="972312" cy="751332"/>
      </dsp:txXfrm>
    </dsp:sp>
    <dsp:sp modelId="{DDA7C0A7-6E72-4126-AF3E-0F44D55555A5}">
      <dsp:nvSpPr>
        <dsp:cNvPr id="0" name=""/>
        <dsp:cNvSpPr/>
      </dsp:nvSpPr>
      <dsp:spPr>
        <a:xfrm>
          <a:off x="1338071" y="412027"/>
          <a:ext cx="3712464" cy="3712464"/>
        </a:xfrm>
        <a:prstGeom prst="pie">
          <a:avLst>
            <a:gd name="adj1" fmla="val 5400000"/>
            <a:gd name="adj2" fmla="val 900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solidFill>
                <a:schemeClr val="tx2">
                  <a:lumMod val="50000"/>
                </a:schemeClr>
              </a:solidFill>
            </a:rPr>
            <a:t>Forth floor   </a:t>
          </a:r>
          <a:r>
            <a:rPr lang="en-US" sz="1300" kern="1200" dirty="0" err="1" smtClean="0">
              <a:solidFill>
                <a:schemeClr val="tx2">
                  <a:lumMod val="50000"/>
                </a:schemeClr>
              </a:solidFill>
            </a:rPr>
            <a:t>floor</a:t>
          </a:r>
          <a:endParaRPr lang="en-US" sz="1300" kern="1200" dirty="0" smtClean="0">
            <a:solidFill>
              <a:schemeClr val="tx2">
                <a:lumMod val="50000"/>
              </a:schemeClr>
            </a:solidFill>
          </a:endParaRPr>
        </a:p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b="1" kern="1200" dirty="0" smtClean="0">
              <a:solidFill>
                <a:srgbClr val="FF0000"/>
              </a:solidFill>
            </a:rPr>
            <a:t>590.38 m2</a:t>
          </a:r>
          <a:endParaRPr lang="en-US" sz="1300" kern="1200" dirty="0">
            <a:solidFill>
              <a:srgbClr val="FF0000"/>
            </a:solidFill>
          </a:endParaRPr>
        </a:p>
      </dsp:txBody>
      <dsp:txXfrm>
        <a:off x="2133599" y="2921034"/>
        <a:ext cx="972312" cy="751332"/>
      </dsp:txXfrm>
    </dsp:sp>
    <dsp:sp modelId="{A0F169A0-2DAC-4808-852B-C9256C0BDAC9}">
      <dsp:nvSpPr>
        <dsp:cNvPr id="0" name=""/>
        <dsp:cNvSpPr/>
      </dsp:nvSpPr>
      <dsp:spPr>
        <a:xfrm>
          <a:off x="1293875" y="335568"/>
          <a:ext cx="3712464" cy="3712464"/>
        </a:xfrm>
        <a:prstGeom prst="pie">
          <a:avLst>
            <a:gd name="adj1" fmla="val 9000000"/>
            <a:gd name="adj2" fmla="val 1260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solidFill>
                <a:schemeClr val="tx1"/>
              </a:solidFill>
            </a:rPr>
            <a:t>Basement</a:t>
          </a:r>
        </a:p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b="1" kern="1200" dirty="0" smtClean="0">
              <a:solidFill>
                <a:srgbClr val="FF0000"/>
              </a:solidFill>
            </a:rPr>
            <a:t>604 m2 </a:t>
          </a:r>
        </a:p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300" kern="1200" dirty="0"/>
        </a:p>
      </dsp:txBody>
      <dsp:txXfrm>
        <a:off x="1470659" y="1838232"/>
        <a:ext cx="1016508" cy="729234"/>
      </dsp:txXfrm>
    </dsp:sp>
    <dsp:sp modelId="{310BF39C-1409-4EBE-A5CC-54F33D83B047}">
      <dsp:nvSpPr>
        <dsp:cNvPr id="0" name=""/>
        <dsp:cNvSpPr/>
      </dsp:nvSpPr>
      <dsp:spPr>
        <a:xfrm>
          <a:off x="1338071" y="259108"/>
          <a:ext cx="3712464" cy="3712464"/>
        </a:xfrm>
        <a:prstGeom prst="pie">
          <a:avLst>
            <a:gd name="adj1" fmla="val 12600000"/>
            <a:gd name="adj2" fmla="val 1620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solidFill>
                <a:schemeClr val="tx2">
                  <a:lumMod val="50000"/>
                </a:schemeClr>
              </a:solidFill>
            </a:rPr>
            <a:t>Ground floor area </a:t>
          </a:r>
        </a:p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b="1" kern="1200" dirty="0" smtClean="0">
              <a:solidFill>
                <a:srgbClr val="FF0000"/>
              </a:solidFill>
            </a:rPr>
            <a:t>1927.7 m2</a:t>
          </a:r>
          <a:endParaRPr lang="en-US" sz="1300" b="1" kern="1200" dirty="0">
            <a:solidFill>
              <a:srgbClr val="FF0000"/>
            </a:solidFill>
          </a:endParaRPr>
        </a:p>
      </dsp:txBody>
      <dsp:txXfrm>
        <a:off x="2133599" y="733332"/>
        <a:ext cx="972312" cy="751332"/>
      </dsp:txXfrm>
    </dsp:sp>
    <dsp:sp modelId="{05824A97-668A-4AD5-9E96-CB7CFDB34917}">
      <dsp:nvSpPr>
        <dsp:cNvPr id="0" name=""/>
        <dsp:cNvSpPr/>
      </dsp:nvSpPr>
      <dsp:spPr>
        <a:xfrm>
          <a:off x="1196509" y="29289"/>
          <a:ext cx="4172102" cy="4172102"/>
        </a:xfrm>
        <a:prstGeom prst="circularArrow">
          <a:avLst>
            <a:gd name="adj1" fmla="val 5085"/>
            <a:gd name="adj2" fmla="val 327528"/>
            <a:gd name="adj3" fmla="val 19472472"/>
            <a:gd name="adj4" fmla="val 16200251"/>
            <a:gd name="adj5" fmla="val 5932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080C539-1649-4A1F-BEDC-A133B7660C6D}">
      <dsp:nvSpPr>
        <dsp:cNvPr id="0" name=""/>
        <dsp:cNvSpPr/>
      </dsp:nvSpPr>
      <dsp:spPr>
        <a:xfrm>
          <a:off x="1240705" y="105748"/>
          <a:ext cx="4172102" cy="4172102"/>
        </a:xfrm>
        <a:prstGeom prst="circularArrow">
          <a:avLst>
            <a:gd name="adj1" fmla="val 5085"/>
            <a:gd name="adj2" fmla="val 327528"/>
            <a:gd name="adj3" fmla="val 1472472"/>
            <a:gd name="adj4" fmla="val 19800000"/>
            <a:gd name="adj5" fmla="val 5932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2B994E4-CBA0-4CA5-89EB-1B6C469AC764}">
      <dsp:nvSpPr>
        <dsp:cNvPr id="0" name=""/>
        <dsp:cNvSpPr/>
      </dsp:nvSpPr>
      <dsp:spPr>
        <a:xfrm>
          <a:off x="1196509" y="182207"/>
          <a:ext cx="4172102" cy="4172102"/>
        </a:xfrm>
        <a:prstGeom prst="circularArrow">
          <a:avLst>
            <a:gd name="adj1" fmla="val 5085"/>
            <a:gd name="adj2" fmla="val 327528"/>
            <a:gd name="adj3" fmla="val 5072221"/>
            <a:gd name="adj4" fmla="val 1800000"/>
            <a:gd name="adj5" fmla="val 5932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833BA32-83F7-414B-953A-836EA8B732D9}">
      <dsp:nvSpPr>
        <dsp:cNvPr id="0" name=""/>
        <dsp:cNvSpPr/>
      </dsp:nvSpPr>
      <dsp:spPr>
        <a:xfrm>
          <a:off x="1108388" y="182207"/>
          <a:ext cx="4172102" cy="4172102"/>
        </a:xfrm>
        <a:prstGeom prst="circularArrow">
          <a:avLst>
            <a:gd name="adj1" fmla="val 5085"/>
            <a:gd name="adj2" fmla="val 327528"/>
            <a:gd name="adj3" fmla="val 8672472"/>
            <a:gd name="adj4" fmla="val 5400251"/>
            <a:gd name="adj5" fmla="val 5932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8C8AD54-BCA8-432C-B86F-B9A07272AB0D}">
      <dsp:nvSpPr>
        <dsp:cNvPr id="0" name=""/>
        <dsp:cNvSpPr/>
      </dsp:nvSpPr>
      <dsp:spPr>
        <a:xfrm>
          <a:off x="1066820" y="228617"/>
          <a:ext cx="4172102" cy="4172102"/>
        </a:xfrm>
        <a:prstGeom prst="circularArrow">
          <a:avLst>
            <a:gd name="adj1" fmla="val 5085"/>
            <a:gd name="adj2" fmla="val 327528"/>
            <a:gd name="adj3" fmla="val 12272472"/>
            <a:gd name="adj4" fmla="val 9000000"/>
            <a:gd name="adj5" fmla="val 5932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59557EF-09F0-459B-8036-384C87F3110C}">
      <dsp:nvSpPr>
        <dsp:cNvPr id="0" name=""/>
        <dsp:cNvSpPr/>
      </dsp:nvSpPr>
      <dsp:spPr>
        <a:xfrm>
          <a:off x="1108388" y="29289"/>
          <a:ext cx="4172102" cy="4172102"/>
        </a:xfrm>
        <a:prstGeom prst="circularArrow">
          <a:avLst>
            <a:gd name="adj1" fmla="val 5085"/>
            <a:gd name="adj2" fmla="val 327528"/>
            <a:gd name="adj3" fmla="val 15872221"/>
            <a:gd name="adj4" fmla="val 12600000"/>
            <a:gd name="adj5" fmla="val 5932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762CF36-2CF0-427A-B0BB-FCD00281B0CB}">
      <dsp:nvSpPr>
        <dsp:cNvPr id="0" name=""/>
        <dsp:cNvSpPr/>
      </dsp:nvSpPr>
      <dsp:spPr>
        <a:xfrm>
          <a:off x="0" y="291932"/>
          <a:ext cx="2482796" cy="3177286"/>
        </a:xfrm>
        <a:prstGeom prst="round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6000" r="-26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3F26DE3-6E0D-4BCC-8282-67BDA71EDBA6}">
      <dsp:nvSpPr>
        <dsp:cNvPr id="0" name=""/>
        <dsp:cNvSpPr/>
      </dsp:nvSpPr>
      <dsp:spPr>
        <a:xfrm>
          <a:off x="209570" y="1515775"/>
          <a:ext cx="2230100" cy="2216505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7320" tIns="147320" rIns="147320" bIns="147320" numCol="1" spcCol="1270" anchor="b" anchorCtr="0">
          <a:noAutofit/>
        </a:bodyPr>
        <a:lstStyle/>
        <a:p>
          <a:pPr lvl="0" algn="l" defTabSz="2578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800" kern="1200" dirty="0"/>
        </a:p>
      </dsp:txBody>
      <dsp:txXfrm>
        <a:off x="209570" y="1515775"/>
        <a:ext cx="2230100" cy="2216505"/>
      </dsp:txXfrm>
    </dsp:sp>
    <dsp:sp modelId="{E5A2F0EA-E74E-4051-8F85-D75B90C33EBE}">
      <dsp:nvSpPr>
        <dsp:cNvPr id="0" name=""/>
        <dsp:cNvSpPr/>
      </dsp:nvSpPr>
      <dsp:spPr>
        <a:xfrm>
          <a:off x="2634913" y="1163"/>
          <a:ext cx="710082" cy="710082"/>
        </a:xfrm>
        <a:prstGeom prst="ellipse">
          <a:avLst/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8F3E058-17C7-4C64-B389-7ED426E00F93}">
      <dsp:nvSpPr>
        <dsp:cNvPr id="0" name=""/>
        <dsp:cNvSpPr/>
      </dsp:nvSpPr>
      <dsp:spPr>
        <a:xfrm>
          <a:off x="3344996" y="1163"/>
          <a:ext cx="2613379" cy="71008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22860" rIns="4572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Material properties</a:t>
          </a:r>
          <a:endParaRPr lang="en-US" sz="1800" kern="1200" dirty="0"/>
        </a:p>
      </dsp:txBody>
      <dsp:txXfrm>
        <a:off x="3344996" y="1163"/>
        <a:ext cx="2613379" cy="710082"/>
      </dsp:txXfrm>
    </dsp:sp>
    <dsp:sp modelId="{24C223C2-5CD5-4AA9-B685-180F30411C2E}">
      <dsp:nvSpPr>
        <dsp:cNvPr id="0" name=""/>
        <dsp:cNvSpPr/>
      </dsp:nvSpPr>
      <dsp:spPr>
        <a:xfrm>
          <a:off x="2634913" y="839061"/>
          <a:ext cx="710082" cy="710082"/>
        </a:xfrm>
        <a:prstGeom prst="ellipse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6A97847-36D3-4BD0-9F53-94990A1011F1}">
      <dsp:nvSpPr>
        <dsp:cNvPr id="0" name=""/>
        <dsp:cNvSpPr/>
      </dsp:nvSpPr>
      <dsp:spPr>
        <a:xfrm>
          <a:off x="3344996" y="839061"/>
          <a:ext cx="2460977" cy="71008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0800" tIns="25400" rIns="50800" bIns="254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Thermal behavior</a:t>
          </a:r>
          <a:endParaRPr lang="en-US" sz="2000" kern="1200" dirty="0"/>
        </a:p>
      </dsp:txBody>
      <dsp:txXfrm>
        <a:off x="3344996" y="839061"/>
        <a:ext cx="2460977" cy="710082"/>
      </dsp:txXfrm>
    </dsp:sp>
    <dsp:sp modelId="{6D862928-BF90-427B-8835-A909F536AD15}">
      <dsp:nvSpPr>
        <dsp:cNvPr id="0" name=""/>
        <dsp:cNvSpPr/>
      </dsp:nvSpPr>
      <dsp:spPr>
        <a:xfrm>
          <a:off x="2740879" y="2419875"/>
          <a:ext cx="710082" cy="710082"/>
        </a:xfrm>
        <a:prstGeom prst="ellipse">
          <a:avLst/>
        </a:prstGeom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57C7115-56E8-4656-9F1B-9BEE7628612D}">
      <dsp:nvSpPr>
        <dsp:cNvPr id="0" name=""/>
        <dsp:cNvSpPr/>
      </dsp:nvSpPr>
      <dsp:spPr>
        <a:xfrm>
          <a:off x="3498657" y="2419875"/>
          <a:ext cx="2551317" cy="71008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0800" tIns="25400" rIns="50800" bIns="254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Acoustical design</a:t>
          </a:r>
          <a:endParaRPr lang="en-US" sz="2000" kern="1200" dirty="0"/>
        </a:p>
      </dsp:txBody>
      <dsp:txXfrm>
        <a:off x="3498657" y="2419875"/>
        <a:ext cx="2551317" cy="710082"/>
      </dsp:txXfrm>
    </dsp:sp>
    <dsp:sp modelId="{F52FC174-103A-43F6-9C77-0EB9571D367E}">
      <dsp:nvSpPr>
        <dsp:cNvPr id="0" name=""/>
        <dsp:cNvSpPr/>
      </dsp:nvSpPr>
      <dsp:spPr>
        <a:xfrm>
          <a:off x="2751403" y="1633224"/>
          <a:ext cx="710082" cy="710082"/>
        </a:xfrm>
        <a:prstGeom prst="ellipse">
          <a:avLst/>
        </a:prstGeom>
        <a:blipFill>
          <a:blip xmlns:r="http://schemas.openxmlformats.org/officeDocument/2006/relationships"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5002CA3-509A-4DA7-9F5D-CD465F9F63EC}">
      <dsp:nvSpPr>
        <dsp:cNvPr id="0" name=""/>
        <dsp:cNvSpPr/>
      </dsp:nvSpPr>
      <dsp:spPr>
        <a:xfrm>
          <a:off x="3438717" y="1693730"/>
          <a:ext cx="2657282" cy="71008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0800" tIns="25400" rIns="50800" bIns="254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Daylighting factor </a:t>
          </a:r>
          <a:endParaRPr lang="en-GB" sz="2000" kern="1200" dirty="0"/>
        </a:p>
      </dsp:txBody>
      <dsp:txXfrm>
        <a:off x="3438717" y="1693730"/>
        <a:ext cx="2657282" cy="710082"/>
      </dsp:txXfrm>
    </dsp:sp>
    <dsp:sp modelId="{38616069-0039-4A08-B8DD-F87D5BD9874B}">
      <dsp:nvSpPr>
        <dsp:cNvPr id="0" name=""/>
        <dsp:cNvSpPr/>
      </dsp:nvSpPr>
      <dsp:spPr>
        <a:xfrm>
          <a:off x="2782675" y="3352803"/>
          <a:ext cx="710082" cy="710082"/>
        </a:xfrm>
        <a:prstGeom prst="ellipse">
          <a:avLst/>
        </a:prstGeom>
        <a:blipFill>
          <a:blip xmlns:r="http://schemas.openxmlformats.org/officeDocument/2006/relationships"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98B359E-5619-4A96-8F32-AAF986C41A84}">
      <dsp:nvSpPr>
        <dsp:cNvPr id="0" name=""/>
        <dsp:cNvSpPr/>
      </dsp:nvSpPr>
      <dsp:spPr>
        <a:xfrm>
          <a:off x="3468483" y="3352803"/>
          <a:ext cx="2140549" cy="71008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0800" tIns="25400" rIns="50800" bIns="254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Shading design </a:t>
          </a:r>
          <a:endParaRPr lang="en-US" sz="2000" kern="1200" dirty="0"/>
        </a:p>
      </dsp:txBody>
      <dsp:txXfrm>
        <a:off x="3468483" y="3352803"/>
        <a:ext cx="2140549" cy="710082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762CF36-2CF0-427A-B0BB-FCD00281B0CB}">
      <dsp:nvSpPr>
        <dsp:cNvPr id="0" name=""/>
        <dsp:cNvSpPr/>
      </dsp:nvSpPr>
      <dsp:spPr>
        <a:xfrm>
          <a:off x="0" y="358463"/>
          <a:ext cx="3025908" cy="3872318"/>
        </a:xfrm>
        <a:prstGeom prst="round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4000" r="-14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3F26DE3-6E0D-4BCC-8282-67BDA71EDBA6}">
      <dsp:nvSpPr>
        <dsp:cNvPr id="0" name=""/>
        <dsp:cNvSpPr/>
      </dsp:nvSpPr>
      <dsp:spPr>
        <a:xfrm>
          <a:off x="612909" y="1850022"/>
          <a:ext cx="2717934" cy="2701366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0" tIns="165100" rIns="165100" bIns="165100" numCol="1" spcCol="1270" anchor="b" anchorCtr="0">
          <a:noAutofit/>
        </a:bodyPr>
        <a:lstStyle/>
        <a:p>
          <a:pPr lvl="0" algn="l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6500" kern="1200" dirty="0"/>
        </a:p>
      </dsp:txBody>
      <dsp:txXfrm>
        <a:off x="612909" y="1850022"/>
        <a:ext cx="2717934" cy="2701366"/>
      </dsp:txXfrm>
    </dsp:sp>
    <dsp:sp modelId="{E5A2F0EA-E74E-4051-8F85-D75B90C33EBE}">
      <dsp:nvSpPr>
        <dsp:cNvPr id="0" name=""/>
        <dsp:cNvSpPr/>
      </dsp:nvSpPr>
      <dsp:spPr>
        <a:xfrm>
          <a:off x="3645959" y="23249"/>
          <a:ext cx="711087" cy="711087"/>
        </a:xfrm>
        <a:prstGeom prst="ellipse">
          <a:avLst/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8F3E058-17C7-4C64-B389-7ED426E00F93}">
      <dsp:nvSpPr>
        <dsp:cNvPr id="0" name=""/>
        <dsp:cNvSpPr/>
      </dsp:nvSpPr>
      <dsp:spPr>
        <a:xfrm>
          <a:off x="4357047" y="4089"/>
          <a:ext cx="3487231" cy="74940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22860" rIns="4572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Water system </a:t>
          </a:r>
          <a:endParaRPr lang="en-US" sz="1800" kern="1200" dirty="0"/>
        </a:p>
      </dsp:txBody>
      <dsp:txXfrm>
        <a:off x="4357047" y="4089"/>
        <a:ext cx="3487231" cy="749407"/>
      </dsp:txXfrm>
    </dsp:sp>
    <dsp:sp modelId="{24C223C2-5CD5-4AA9-B685-180F30411C2E}">
      <dsp:nvSpPr>
        <dsp:cNvPr id="0" name=""/>
        <dsp:cNvSpPr/>
      </dsp:nvSpPr>
      <dsp:spPr>
        <a:xfrm>
          <a:off x="3645959" y="881492"/>
          <a:ext cx="711087" cy="711087"/>
        </a:xfrm>
        <a:prstGeom prst="ellipse">
          <a:avLst/>
        </a:prstGeom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6A97847-36D3-4BD0-9F53-94990A1011F1}">
      <dsp:nvSpPr>
        <dsp:cNvPr id="0" name=""/>
        <dsp:cNvSpPr/>
      </dsp:nvSpPr>
      <dsp:spPr>
        <a:xfrm>
          <a:off x="4357047" y="881492"/>
          <a:ext cx="3629434" cy="71108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0800" tIns="25400" rIns="50800" bIns="254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Drainage system </a:t>
          </a:r>
          <a:endParaRPr lang="en-US" sz="2000" kern="1200" dirty="0"/>
        </a:p>
      </dsp:txBody>
      <dsp:txXfrm>
        <a:off x="4357047" y="881492"/>
        <a:ext cx="3629434" cy="711087"/>
      </dsp:txXfrm>
    </dsp:sp>
    <dsp:sp modelId="{6D862928-BF90-427B-8835-A909F536AD15}">
      <dsp:nvSpPr>
        <dsp:cNvPr id="0" name=""/>
        <dsp:cNvSpPr/>
      </dsp:nvSpPr>
      <dsp:spPr>
        <a:xfrm>
          <a:off x="3675576" y="2819396"/>
          <a:ext cx="711087" cy="711087"/>
        </a:xfrm>
        <a:prstGeom prst="ellipse">
          <a:avLst/>
        </a:prstGeom>
        <a:blipFill>
          <a:blip xmlns:r="http://schemas.openxmlformats.org/officeDocument/2006/relationships"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57C7115-56E8-4656-9F1B-9BEE7628612D}">
      <dsp:nvSpPr>
        <dsp:cNvPr id="0" name=""/>
        <dsp:cNvSpPr/>
      </dsp:nvSpPr>
      <dsp:spPr>
        <a:xfrm>
          <a:off x="4513329" y="2971797"/>
          <a:ext cx="2591265" cy="71108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0800" tIns="25400" rIns="50800" bIns="254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Fire Fighting </a:t>
          </a:r>
          <a:endParaRPr lang="en-US" sz="2000" kern="1200" dirty="0"/>
        </a:p>
      </dsp:txBody>
      <dsp:txXfrm>
        <a:off x="4513329" y="2971797"/>
        <a:ext cx="2591265" cy="711087"/>
      </dsp:txXfrm>
    </dsp:sp>
    <dsp:sp modelId="{010C2F29-18C7-496E-AC38-634F26369F32}">
      <dsp:nvSpPr>
        <dsp:cNvPr id="0" name=""/>
        <dsp:cNvSpPr/>
      </dsp:nvSpPr>
      <dsp:spPr>
        <a:xfrm>
          <a:off x="3751776" y="1828802"/>
          <a:ext cx="711087" cy="711087"/>
        </a:xfrm>
        <a:prstGeom prst="ellipse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964FF57-5527-49D9-871F-71C28BEC1123}">
      <dsp:nvSpPr>
        <dsp:cNvPr id="0" name=""/>
        <dsp:cNvSpPr/>
      </dsp:nvSpPr>
      <dsp:spPr>
        <a:xfrm>
          <a:off x="4665312" y="4038598"/>
          <a:ext cx="2591265" cy="71108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22860" rIns="4572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Elevators</a:t>
          </a:r>
          <a:r>
            <a:rPr lang="en-US" sz="4200" kern="1200" dirty="0" smtClean="0"/>
            <a:t> </a:t>
          </a:r>
          <a:endParaRPr lang="en-US" sz="4200" kern="1200" dirty="0"/>
        </a:p>
      </dsp:txBody>
      <dsp:txXfrm>
        <a:off x="4665312" y="4038598"/>
        <a:ext cx="2591265" cy="711087"/>
      </dsp:txXfrm>
    </dsp:sp>
    <dsp:sp modelId="{F52FC174-103A-43F6-9C77-0EB9571D367E}">
      <dsp:nvSpPr>
        <dsp:cNvPr id="0" name=""/>
        <dsp:cNvSpPr/>
      </dsp:nvSpPr>
      <dsp:spPr>
        <a:xfrm>
          <a:off x="3751776" y="1828802"/>
          <a:ext cx="711087" cy="711087"/>
        </a:xfrm>
        <a:prstGeom prst="ellipse">
          <a:avLst/>
        </a:prstGeom>
        <a:blipFill>
          <a:blip xmlns:r="http://schemas.openxmlformats.org/officeDocument/2006/relationships"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7000" r="-37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5002CA3-509A-4DA7-9F5D-CD465F9F63EC}">
      <dsp:nvSpPr>
        <dsp:cNvPr id="0" name=""/>
        <dsp:cNvSpPr/>
      </dsp:nvSpPr>
      <dsp:spPr>
        <a:xfrm>
          <a:off x="4665312" y="1752602"/>
          <a:ext cx="2303836" cy="71108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0800" tIns="25400" rIns="50800" bIns="254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HVAC system</a:t>
          </a:r>
          <a:endParaRPr lang="en-GB" sz="2000" kern="1200" dirty="0"/>
        </a:p>
      </dsp:txBody>
      <dsp:txXfrm>
        <a:off x="4665312" y="1752602"/>
        <a:ext cx="2303836" cy="711087"/>
      </dsp:txXfrm>
    </dsp:sp>
    <dsp:sp modelId="{52F044C3-5778-4A34-8864-C5B139338A57}">
      <dsp:nvSpPr>
        <dsp:cNvPr id="0" name=""/>
        <dsp:cNvSpPr/>
      </dsp:nvSpPr>
      <dsp:spPr>
        <a:xfrm>
          <a:off x="3675576" y="3886198"/>
          <a:ext cx="711087" cy="711087"/>
        </a:xfrm>
        <a:prstGeom prst="ellipse">
          <a:avLst/>
        </a:prstGeom>
        <a:blipFill>
          <a:blip xmlns:r="http://schemas.openxmlformats.org/officeDocument/2006/relationships"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6000" b="-6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6FFA86D-FB45-491F-BAE3-F963691AD811}">
      <dsp:nvSpPr>
        <dsp:cNvPr id="0" name=""/>
        <dsp:cNvSpPr/>
      </dsp:nvSpPr>
      <dsp:spPr>
        <a:xfrm>
          <a:off x="4357047" y="4237823"/>
          <a:ext cx="1343438" cy="71108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53340" rIns="106680" bIns="53340" numCol="1" spcCol="1270" anchor="ctr" anchorCtr="0">
          <a:noAutofit/>
        </a:bodyPr>
        <a:lstStyle/>
        <a:p>
          <a:pPr lvl="0" algn="l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4200" kern="1200"/>
        </a:p>
      </dsp:txBody>
      <dsp:txXfrm>
        <a:off x="4357047" y="4237823"/>
        <a:ext cx="1343438" cy="711087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762CF36-2CF0-427A-B0BB-FCD00281B0CB}">
      <dsp:nvSpPr>
        <dsp:cNvPr id="0" name=""/>
        <dsp:cNvSpPr/>
      </dsp:nvSpPr>
      <dsp:spPr>
        <a:xfrm>
          <a:off x="228595" y="381005"/>
          <a:ext cx="3025908" cy="3872318"/>
        </a:xfrm>
        <a:prstGeom prst="round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9000" r="-9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3F26DE3-6E0D-4BCC-8282-67BDA71EDBA6}">
      <dsp:nvSpPr>
        <dsp:cNvPr id="0" name=""/>
        <dsp:cNvSpPr/>
      </dsp:nvSpPr>
      <dsp:spPr>
        <a:xfrm>
          <a:off x="927757" y="2048783"/>
          <a:ext cx="2717934" cy="2701366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0" tIns="165100" rIns="165100" bIns="165100" numCol="1" spcCol="1270" anchor="b" anchorCtr="0">
          <a:noAutofit/>
        </a:bodyPr>
        <a:lstStyle/>
        <a:p>
          <a:pPr lvl="0" algn="l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6500" kern="1200" dirty="0"/>
        </a:p>
      </dsp:txBody>
      <dsp:txXfrm>
        <a:off x="927757" y="2048783"/>
        <a:ext cx="2717934" cy="2701366"/>
      </dsp:txXfrm>
    </dsp:sp>
    <dsp:sp modelId="{E5A2F0EA-E74E-4051-8F85-D75B90C33EBE}">
      <dsp:nvSpPr>
        <dsp:cNvPr id="0" name=""/>
        <dsp:cNvSpPr/>
      </dsp:nvSpPr>
      <dsp:spPr>
        <a:xfrm>
          <a:off x="3708543" y="235604"/>
          <a:ext cx="1215614" cy="1215614"/>
        </a:xfrm>
        <a:prstGeom prst="ellipse">
          <a:avLst/>
        </a:prstGeom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8F3E058-17C7-4C64-B389-7ED426E00F93}">
      <dsp:nvSpPr>
        <dsp:cNvPr id="0" name=""/>
        <dsp:cNvSpPr/>
      </dsp:nvSpPr>
      <dsp:spPr>
        <a:xfrm>
          <a:off x="4924158" y="202850"/>
          <a:ext cx="2747475" cy="128112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22860" rIns="4572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Socket distribution </a:t>
          </a:r>
          <a:endParaRPr lang="en-US" sz="1800" kern="1200" dirty="0"/>
        </a:p>
      </dsp:txBody>
      <dsp:txXfrm>
        <a:off x="4924158" y="202850"/>
        <a:ext cx="2747475" cy="1281124"/>
      </dsp:txXfrm>
    </dsp:sp>
    <dsp:sp modelId="{24C223C2-5CD5-4AA9-B685-180F30411C2E}">
      <dsp:nvSpPr>
        <dsp:cNvPr id="0" name=""/>
        <dsp:cNvSpPr/>
      </dsp:nvSpPr>
      <dsp:spPr>
        <a:xfrm>
          <a:off x="3708543" y="1702785"/>
          <a:ext cx="1215614" cy="1215614"/>
        </a:xfrm>
        <a:prstGeom prst="ellipse">
          <a:avLst/>
        </a:prstGeom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7000" r="-7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6A97847-36D3-4BD0-9F53-94990A1011F1}">
      <dsp:nvSpPr>
        <dsp:cNvPr id="0" name=""/>
        <dsp:cNvSpPr/>
      </dsp:nvSpPr>
      <dsp:spPr>
        <a:xfrm>
          <a:off x="4924158" y="1702785"/>
          <a:ext cx="2442685" cy="121561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0800" tIns="25400" rIns="50800" bIns="254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Artificial lighting </a:t>
          </a:r>
          <a:endParaRPr lang="en-US" sz="2000" kern="1200" dirty="0"/>
        </a:p>
      </dsp:txBody>
      <dsp:txXfrm>
        <a:off x="4924158" y="1702785"/>
        <a:ext cx="2442685" cy="1215614"/>
      </dsp:txXfrm>
    </dsp:sp>
    <dsp:sp modelId="{F52FC174-103A-43F6-9C77-0EB9571D367E}">
      <dsp:nvSpPr>
        <dsp:cNvPr id="0" name=""/>
        <dsp:cNvSpPr/>
      </dsp:nvSpPr>
      <dsp:spPr>
        <a:xfrm>
          <a:off x="3733804" y="3047996"/>
          <a:ext cx="1215614" cy="1215614"/>
        </a:xfrm>
        <a:prstGeom prst="ellipse">
          <a:avLst/>
        </a:prstGeom>
        <a:blipFill>
          <a:blip xmlns:r="http://schemas.openxmlformats.org/officeDocument/2006/relationships"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5002CA3-509A-4DA7-9F5D-CD465F9F63EC}">
      <dsp:nvSpPr>
        <dsp:cNvPr id="0" name=""/>
        <dsp:cNvSpPr/>
      </dsp:nvSpPr>
      <dsp:spPr>
        <a:xfrm>
          <a:off x="5139828" y="3295823"/>
          <a:ext cx="2199642" cy="121561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0800" tIns="25400" rIns="50800" bIns="254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Load speaker</a:t>
          </a:r>
          <a:endParaRPr lang="en-GB" sz="2000" kern="1200" dirty="0"/>
        </a:p>
      </dsp:txBody>
      <dsp:txXfrm>
        <a:off x="5139828" y="3295823"/>
        <a:ext cx="2199642" cy="1215614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B8067FC-D2A5-41D6-BBC1-94E7BDDC398F}">
      <dsp:nvSpPr>
        <dsp:cNvPr id="0" name=""/>
        <dsp:cNvSpPr/>
      </dsp:nvSpPr>
      <dsp:spPr>
        <a:xfrm>
          <a:off x="2405" y="40599"/>
          <a:ext cx="1124406" cy="1600200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8232" tIns="78232" rIns="78232" bIns="78232" numCol="1" spcCol="1270" anchor="ctr" anchorCtr="0">
          <a:noAutofit/>
        </a:bodyPr>
        <a:lstStyle/>
        <a:p>
          <a:pPr lvl="0" algn="l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050" b="1" kern="1200" dirty="0" smtClean="0"/>
        </a:p>
        <a:p>
          <a:pPr lvl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50" b="1" kern="1200" dirty="0" smtClean="0"/>
            <a:t>Underscore E</a:t>
          </a:r>
          <a:r>
            <a:rPr lang="en-US" sz="1000" b="1" kern="1200" dirty="0" smtClean="0"/>
            <a:t>p77</a:t>
          </a:r>
        </a:p>
        <a:p>
          <a:pPr lvl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b="1" kern="1200" dirty="0" smtClean="0"/>
            <a:t>201 lm  </a:t>
          </a:r>
          <a:endParaRPr lang="en-US" sz="1000" kern="1200" dirty="0"/>
        </a:p>
      </dsp:txBody>
      <dsp:txXfrm>
        <a:off x="2405" y="680679"/>
        <a:ext cx="1124406" cy="640080"/>
      </dsp:txXfrm>
    </dsp:sp>
    <dsp:sp modelId="{259AF2C5-747B-44FD-B3EE-B2E714A13A4E}">
      <dsp:nvSpPr>
        <dsp:cNvPr id="0" name=""/>
        <dsp:cNvSpPr/>
      </dsp:nvSpPr>
      <dsp:spPr>
        <a:xfrm>
          <a:off x="78761" y="-40599"/>
          <a:ext cx="971692" cy="887286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58BA4AE-6CC6-4590-B451-7C9CB95A63DF}">
      <dsp:nvSpPr>
        <dsp:cNvPr id="0" name=""/>
        <dsp:cNvSpPr/>
      </dsp:nvSpPr>
      <dsp:spPr>
        <a:xfrm>
          <a:off x="1160543" y="38099"/>
          <a:ext cx="1124406" cy="1600200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64008" rIns="64008" bIns="64008" numCol="1" spcCol="1270" anchor="t" anchorCtr="1">
          <a:noAutofit/>
        </a:bodyPr>
        <a:lstStyle/>
        <a:p>
          <a:pPr lvl="0" algn="l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900" kern="1200" dirty="0" smtClean="0"/>
        </a:p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sz="1050" b="1" kern="1200" dirty="0" smtClean="0"/>
            <a:t>MQ95_J005 Cup</a:t>
          </a:r>
        </a:p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sz="1000" b="1" kern="1200" dirty="0" smtClean="0"/>
            <a:t>850lm</a:t>
          </a:r>
        </a:p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en-US" sz="1050" b="1" kern="1200" dirty="0" smtClean="0"/>
        </a:p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en-US" sz="1050" b="1" kern="1200" dirty="0" smtClean="0"/>
        </a:p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en-US" sz="1050" b="1" kern="1200" dirty="0" smtClean="0"/>
        </a:p>
        <a:p>
          <a:pPr lvl="0" algn="l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900" kern="1200" dirty="0"/>
        </a:p>
        <a:p>
          <a:pPr marL="57150" lvl="1" indent="0" algn="l" defTabSz="466725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1050" b="1" kern="1200" dirty="0"/>
        </a:p>
      </dsp:txBody>
      <dsp:txXfrm>
        <a:off x="1160543" y="678179"/>
        <a:ext cx="1124406" cy="640080"/>
      </dsp:txXfrm>
    </dsp:sp>
    <dsp:sp modelId="{C030EAC2-5A39-46BB-BBBB-5E7BBA39A71F}">
      <dsp:nvSpPr>
        <dsp:cNvPr id="0" name=""/>
        <dsp:cNvSpPr/>
      </dsp:nvSpPr>
      <dsp:spPr>
        <a:xfrm>
          <a:off x="1295400" y="-38099"/>
          <a:ext cx="854691" cy="877290"/>
        </a:xfrm>
        <a:prstGeom prst="ellipse">
          <a:avLst/>
        </a:prstGeom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000" r="-1000"/>
          </a:stretch>
        </a:blip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1AFAF09-D163-4197-A1BE-9B6DF4BA5F62}">
      <dsp:nvSpPr>
        <dsp:cNvPr id="0" name=""/>
        <dsp:cNvSpPr/>
      </dsp:nvSpPr>
      <dsp:spPr>
        <a:xfrm>
          <a:off x="2300848" y="34782"/>
          <a:ext cx="1124406" cy="1600200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784" tIns="49784" rIns="49784" bIns="49784" numCol="1" spcCol="1270" anchor="t" anchorCtr="1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b="1" kern="1200" dirty="0" smtClean="0"/>
        </a:p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050" b="1" kern="1200" dirty="0" smtClean="0"/>
        </a:p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50" b="1" kern="1200" dirty="0" smtClean="0"/>
            <a:t>CHAL 200</a:t>
          </a:r>
          <a:endParaRPr lang="en-US" sz="1050" b="1" kern="1200" dirty="0"/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000" b="1" kern="1200" dirty="0" smtClean="0"/>
            <a:t>1990 lm </a:t>
          </a:r>
          <a:endParaRPr lang="en-US" sz="1000" b="1" kern="1200" dirty="0"/>
        </a:p>
      </dsp:txBody>
      <dsp:txXfrm>
        <a:off x="2300848" y="674862"/>
        <a:ext cx="1124406" cy="640080"/>
      </dsp:txXfrm>
    </dsp:sp>
    <dsp:sp modelId="{5EDF4367-C496-43E4-9803-1CABCD296BD2}">
      <dsp:nvSpPr>
        <dsp:cNvPr id="0" name=""/>
        <dsp:cNvSpPr/>
      </dsp:nvSpPr>
      <dsp:spPr>
        <a:xfrm>
          <a:off x="2468675" y="-44303"/>
          <a:ext cx="824419" cy="902105"/>
        </a:xfrm>
        <a:prstGeom prst="ellipse">
          <a:avLst/>
        </a:prstGeom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000" r="-1000"/>
          </a:stretch>
        </a:blip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B96F014-6226-4250-85C7-BE9DFC208825}">
      <dsp:nvSpPr>
        <dsp:cNvPr id="0" name=""/>
        <dsp:cNvSpPr/>
      </dsp:nvSpPr>
      <dsp:spPr>
        <a:xfrm>
          <a:off x="87672" y="1360170"/>
          <a:ext cx="3169853" cy="240030"/>
        </a:xfrm>
        <a:prstGeom prst="leftRightArrow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B8067FC-D2A5-41D6-BBC1-94E7BDDC398F}">
      <dsp:nvSpPr>
        <dsp:cNvPr id="0" name=""/>
        <dsp:cNvSpPr/>
      </dsp:nvSpPr>
      <dsp:spPr>
        <a:xfrm>
          <a:off x="2393" y="39874"/>
          <a:ext cx="1119023" cy="1571625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8232" tIns="78232" rIns="78232" bIns="78232" numCol="1" spcCol="1270" anchor="ctr" anchorCtr="0">
          <a:noAutofit/>
        </a:bodyPr>
        <a:lstStyle/>
        <a:p>
          <a:pPr lvl="0" algn="l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050" b="1" kern="1200" dirty="0" smtClean="0"/>
        </a:p>
        <a:p>
          <a:pPr lvl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50" b="1" kern="1200" dirty="0" smtClean="0"/>
            <a:t>QN50 Boss</a:t>
          </a:r>
        </a:p>
        <a:p>
          <a:pPr lvl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50" b="1" kern="1200" dirty="0" smtClean="0"/>
            <a:t>4500 lm</a:t>
          </a:r>
          <a:endParaRPr lang="en-US" sz="1000" kern="1200" dirty="0"/>
        </a:p>
      </dsp:txBody>
      <dsp:txXfrm>
        <a:off x="2393" y="668524"/>
        <a:ext cx="1119023" cy="628650"/>
      </dsp:txXfrm>
    </dsp:sp>
    <dsp:sp modelId="{259AF2C5-747B-44FD-B3EE-B2E714A13A4E}">
      <dsp:nvSpPr>
        <dsp:cNvPr id="0" name=""/>
        <dsp:cNvSpPr/>
      </dsp:nvSpPr>
      <dsp:spPr>
        <a:xfrm>
          <a:off x="84734" y="-39874"/>
          <a:ext cx="954341" cy="871442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9000" b="-9000"/>
          </a:stretch>
        </a:blip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58BA4AE-6CC6-4590-B451-7C9CB95A63DF}">
      <dsp:nvSpPr>
        <dsp:cNvPr id="0" name=""/>
        <dsp:cNvSpPr/>
      </dsp:nvSpPr>
      <dsp:spPr>
        <a:xfrm>
          <a:off x="1154988" y="37419"/>
          <a:ext cx="1119023" cy="1571625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64008" rIns="64008" bIns="64008" numCol="1" spcCol="1270" anchor="t" anchorCtr="1">
          <a:noAutofit/>
        </a:bodyPr>
        <a:lstStyle/>
        <a:p>
          <a:pPr lvl="0" algn="l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900" kern="1200" dirty="0" smtClean="0"/>
        </a:p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sz="1050" b="1" kern="1200" dirty="0" smtClean="0"/>
            <a:t>LYRIC DECO LED </a:t>
          </a:r>
        </a:p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sz="1000" b="1" kern="1200" dirty="0" smtClean="0"/>
            <a:t>1500 lm</a:t>
          </a:r>
        </a:p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en-US" sz="1050" b="1" kern="1200" dirty="0" smtClean="0"/>
        </a:p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en-US" sz="1050" b="1" kern="1200" dirty="0" smtClean="0"/>
        </a:p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en-US" sz="1050" b="1" kern="1200" dirty="0" smtClean="0"/>
        </a:p>
        <a:p>
          <a:pPr lvl="0" algn="l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900" kern="1200" dirty="0"/>
        </a:p>
        <a:p>
          <a:pPr marL="57150" lvl="1" indent="0" algn="l" defTabSz="466725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1050" b="1" kern="1200" dirty="0"/>
        </a:p>
      </dsp:txBody>
      <dsp:txXfrm>
        <a:off x="1154988" y="666069"/>
        <a:ext cx="1119023" cy="628650"/>
      </dsp:txXfrm>
    </dsp:sp>
    <dsp:sp modelId="{C030EAC2-5A39-46BB-BBBB-5E7BBA39A71F}">
      <dsp:nvSpPr>
        <dsp:cNvPr id="0" name=""/>
        <dsp:cNvSpPr/>
      </dsp:nvSpPr>
      <dsp:spPr>
        <a:xfrm>
          <a:off x="1294785" y="-37419"/>
          <a:ext cx="839429" cy="861624"/>
        </a:xfrm>
        <a:prstGeom prst="ellipse">
          <a:avLst/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4000" b="-14000"/>
          </a:stretch>
        </a:blip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1AFAF09-D163-4197-A1BE-9B6DF4BA5F62}">
      <dsp:nvSpPr>
        <dsp:cNvPr id="0" name=""/>
        <dsp:cNvSpPr/>
      </dsp:nvSpPr>
      <dsp:spPr>
        <a:xfrm>
          <a:off x="2289834" y="34161"/>
          <a:ext cx="1119023" cy="1571625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784" tIns="49784" rIns="49784" bIns="49784" numCol="1" spcCol="1270" anchor="t" anchorCtr="1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b="1" kern="1200" dirty="0" smtClean="0"/>
        </a:p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050" b="1" kern="1200" dirty="0" smtClean="0"/>
        </a:p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50" b="1" kern="1200" dirty="0" smtClean="0"/>
            <a:t>LOGICO TVOLO </a:t>
          </a:r>
          <a:endParaRPr lang="en-US" sz="1050" b="1" kern="1200" dirty="0"/>
        </a:p>
        <a:p>
          <a:pPr marL="57150" lvl="1" indent="-57150" algn="ctr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000" b="1" kern="1200" dirty="0" smtClean="0"/>
            <a:t>2310 lm </a:t>
          </a:r>
          <a:endParaRPr lang="en-US" sz="1000" b="1" kern="1200" dirty="0"/>
        </a:p>
      </dsp:txBody>
      <dsp:txXfrm>
        <a:off x="2289834" y="662811"/>
        <a:ext cx="1119023" cy="628650"/>
      </dsp:txXfrm>
    </dsp:sp>
    <dsp:sp modelId="{5EDF4367-C496-43E4-9803-1CABCD296BD2}">
      <dsp:nvSpPr>
        <dsp:cNvPr id="0" name=""/>
        <dsp:cNvSpPr/>
      </dsp:nvSpPr>
      <dsp:spPr>
        <a:xfrm>
          <a:off x="2462245" y="-43512"/>
          <a:ext cx="809697" cy="885996"/>
        </a:xfrm>
        <a:prstGeom prst="ellipse">
          <a:avLst/>
        </a:prstGeom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4000" r="-4000"/>
          </a:stretch>
        </a:blip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B96F014-6226-4250-85C7-BE9DFC208825}">
      <dsp:nvSpPr>
        <dsp:cNvPr id="0" name=""/>
        <dsp:cNvSpPr/>
      </dsp:nvSpPr>
      <dsp:spPr>
        <a:xfrm>
          <a:off x="87252" y="1335881"/>
          <a:ext cx="3154680" cy="235743"/>
        </a:xfrm>
        <a:prstGeom prst="leftRightArrow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CircularPictureCallout">
  <dgm:title val=""/>
  <dgm:desc val=""/>
  <dgm:catLst>
    <dgm:cat type="picture" pri="2000"/>
    <dgm:cat type="pictureconvert" pri="2000"/>
  </dgm:catLst>
  <dgm:sampData>
    <dgm:dataModel>
      <dgm:ptLst>
        <dgm:pt modelId="0" type="doc"/>
        <dgm:pt modelId="1"/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2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axis="ch" ptType="node" func="cnt" op="lte" val="1">
          <dgm:constrLst>
            <dgm:constr type="h" for="ch" forName="picture_1" refType="h"/>
            <dgm:constr type="w" for="ch" forName="picture_1" refType="h" refFor="ch" refForName="picture_1" op="equ"/>
            <dgm:constr type="l" for="ch" forName="picture_1"/>
            <dgm:constr type="t" for="ch" forName="picture_1"/>
            <dgm:constr type="w" for="ch" forName="text_1" refType="w" refFor="ch" refForName="picture_1" fact="0.64"/>
            <dgm:constr type="h" for="ch" forName="text_1" refType="h" refFor="ch" refForName="picture_1" fact="0.33"/>
            <dgm:constr type="l" for="ch" forName="text_1" refType="w" refFor="ch" refForName="picture_1" fact="0.18"/>
            <dgm:constr type="t" for="ch" forName="text_1" refType="h" refFor="ch" refForName="picture_1" fact="0.531"/>
          </dgm:constrLst>
        </dgm:if>
        <dgm:if name="Name4" axis="ch" ptType="node" func="cnt" op="lte" val="2">
          <dgm:choose name="Name5">
            <dgm:if name="Name6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5"/>
                <dgm:constr type="h" for="ch" forName="picture_2" refType="h" refFor="ch" refForName="picture_1" fact="0.5"/>
                <dgm:constr type="l" for="ch" forName="picture_2" refType="w" refFor="ch" refForName="picture_1" fact="1.21"/>
                <dgm:constr type="ctrY" for="ch" forName="picture_2" refType="h" refFor="ch" refForName="picture_1" fact="0.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</dgm:constrLst>
            </dgm:if>
            <dgm:else name="Name7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5"/>
                <dgm:constr type="h" for="ch" forName="picture_2" refType="h" refFor="ch" refForName="picture_1" fact="0.5"/>
                <dgm:constr type="r" for="ch" forName="picture_2" refType="w"/>
                <dgm:constr type="rOff" for="ch" forName="picture_2" refType="w" refFor="ch" refForName="picture_1" fact="-1.21"/>
                <dgm:constr type="ctrY" for="ch" forName="picture_2" refType="h" refFor="ch" refForName="picture_1" fact="0.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</dgm:constrLst>
            </dgm:else>
          </dgm:choose>
        </dgm:if>
        <dgm:if name="Name8" axis="ch" ptType="node" func="cnt" op="lte" val="3">
          <dgm:choose name="Name9">
            <dgm:if name="Name10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75"/>
                <dgm:constr type="h" for="ch" forName="picture_2" refType="h" refFor="ch" refForName="picture_1" fact="0.375"/>
                <dgm:constr type="l" for="ch" forName="picture_2" refType="w" refFor="ch" refForName="picture_1" fact="1.21"/>
                <dgm:constr type="ctrY" for="ch" forName="picture_2" refType="h" refFor="ch" refForName="picture_1" fact="0.187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75"/>
                <dgm:constr type="h" for="ch" forName="picture_3" refType="h" refFor="ch" refForName="picture_1" fact="0.375"/>
                <dgm:constr type="l" for="ch" forName="picture_3" refType="w" refFor="ch" refForName="picture_1" fact="1.21"/>
                <dgm:constr type="ctrY" for="ch" forName="picture_3" refType="h" refFor="ch" refForName="picture_1" fact="0.8125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</dgm:constrLst>
            </dgm:if>
            <dgm:else name="Name11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75"/>
                <dgm:constr type="h" for="ch" forName="picture_2" refType="h" refFor="ch" refForName="picture_1" fact="0.375"/>
                <dgm:constr type="r" for="ch" forName="picture_2" refType="w"/>
                <dgm:constr type="rOff" for="ch" forName="picture_2" refType="w" refFor="ch" refForName="picture_1" fact="-1.21"/>
                <dgm:constr type="ctrY" for="ch" forName="picture_2" refType="h" refFor="ch" refForName="picture_1" fact="0.187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75"/>
                <dgm:constr type="h" for="ch" forName="picture_3" refType="h" refFor="ch" refForName="picture_1" fact="0.375"/>
                <dgm:constr type="r" for="ch" forName="picture_3" refType="w"/>
                <dgm:constr type="rOff" for="ch" forName="picture_3" refType="w" refFor="ch" refForName="picture_1" fact="-1.21"/>
                <dgm:constr type="ctrY" for="ch" forName="picture_3" refType="h" refFor="ch" refForName="picture_1" fact="0.8125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</dgm:constrLst>
            </dgm:else>
          </dgm:choose>
        </dgm:if>
        <dgm:if name="Name12" axis="ch" ptType="node" func="cnt" op="lte" val="4">
          <dgm:choose name="Name13">
            <dgm:if name="Name14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"/>
                <dgm:constr type="h" for="ch" forName="picture_2" refType="h" refFor="ch" refForName="picture_1" fact="0.3"/>
                <dgm:constr type="l" for="ch" forName="picture_2" refType="w" refFor="ch" refForName="picture_1" fact="1.354"/>
                <dgm:constr type="ctrY" for="ch" forName="picture_2" refType="h" refFor="ch" refForName="picture_1" fact="0.1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"/>
                <dgm:constr type="h" for="ch" forName="picture_3" refType="h" refFor="ch" refForName="picture_1" fact="0.3"/>
                <dgm:constr type="l" for="ch" forName="picture_3" refType="w" refFor="ch" refForName="picture_1" fact="1.21"/>
                <dgm:constr type="ctrY" for="ch" forName="picture_3" refType="h" refFor="ch" refForName="picture_1" fact="0.5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3"/>
                <dgm:constr type="h" for="ch" forName="picture_4" refType="h" refFor="ch" refForName="picture_1" fact="0.3"/>
                <dgm:constr type="l" for="ch" forName="picture_4" refType="w" refFor="ch" refForName="picture_1" fact="1.354"/>
                <dgm:constr type="ctrY" for="ch" forName="picture_4" refType="h" refFor="ch" refForName="picture_1" fact="0.85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</dgm:constrLst>
            </dgm:if>
            <dgm:else name="Name15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"/>
                <dgm:constr type="h" for="ch" forName="picture_2" refType="h" refFor="ch" refForName="picture_1" fact="0.3"/>
                <dgm:constr type="r" for="ch" forName="picture_2" refType="w"/>
                <dgm:constr type="rOff" for="ch" forName="picture_2" refType="w" refFor="ch" refForName="picture_1" fact="-1.354"/>
                <dgm:constr type="ctrY" for="ch" forName="picture_2" refType="h" refFor="ch" refForName="picture_1" fact="0.1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"/>
                <dgm:constr type="h" for="ch" forName="picture_3" refType="h" refFor="ch" refForName="picture_1" fact="0.3"/>
                <dgm:constr type="r" for="ch" forName="picture_3" refType="w"/>
                <dgm:constr type="rOff" for="ch" forName="picture_3" refType="w" refFor="ch" refForName="picture_1" fact="-1.21"/>
                <dgm:constr type="ctrY" for="ch" forName="picture_3" refType="h" refFor="ch" refForName="picture_1" fact="0.5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3"/>
                <dgm:constr type="h" for="ch" forName="picture_4" refType="h" refFor="ch" refForName="picture_1" fact="0.3"/>
                <dgm:constr type="r" for="ch" forName="picture_4" refType="w"/>
                <dgm:constr type="rOff" for="ch" forName="picture_4" refType="w" refFor="ch" refForName="picture_1" fact="-1.354"/>
                <dgm:constr type="ctrY" for="ch" forName="picture_4" refType="h" refFor="ch" refForName="picture_1" fact="0.85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</dgm:constrLst>
            </dgm:else>
          </dgm:choose>
        </dgm:if>
        <dgm:if name="Name16" axis="ch" ptType="node" func="cnt" op="lte" val="5">
          <dgm:choose name="Name17">
            <dgm:if name="Name18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22"/>
                <dgm:constr type="h" for="ch" forName="picture_2" refType="h" refFor="ch" refForName="picture_1" fact="0.22"/>
                <dgm:constr type="l" for="ch" forName="picture_2" refType="w" refFor="ch" refForName="picture_1" fact="1.375"/>
                <dgm:constr type="ctrY" for="ch" forName="picture_2" refType="h" refFor="ch" refForName="picture_1" fact="0.11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22"/>
                <dgm:constr type="h" for="ch" forName="picture_3" refType="h" refFor="ch" refForName="picture_1" fact="0.22"/>
                <dgm:constr type="l" for="ch" forName="picture_3" refType="w" refFor="ch" refForName="picture_1" fact="1.21"/>
                <dgm:constr type="ctrY" for="ch" forName="picture_3" refType="h" refFor="ch" refForName="picture_1" fact="0.353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22"/>
                <dgm:constr type="h" for="ch" forName="picture_4" refType="h" refFor="ch" refForName="picture_1" fact="0.22"/>
                <dgm:constr type="l" for="ch" forName="picture_4" refType="w" refFor="ch" refForName="picture_1" fact="1.21"/>
                <dgm:constr type="ctrY" for="ch" forName="picture_4" refType="h" refFor="ch" refForName="picture_1" fact="0.647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22"/>
                <dgm:constr type="h" for="ch" forName="picture_5" refType="h" refFor="ch" refForName="picture_1" fact="0.22"/>
                <dgm:constr type="l" for="ch" forName="picture_5" refType="w" refFor="ch" refForName="picture_1" fact="1.375"/>
                <dgm:constr type="ctrY" for="ch" forName="picture_5" refType="h" refFor="ch" refForName="picture_1" fact="0.89"/>
                <dgm:constr type="l" for="ch" forName="line_5" refType="ctrX" refFor="ch" refForName="picture_1"/>
                <dgm:constr type="h" for="ch" forName="line_5"/>
                <dgm:constr type="r" for="ch" forName="line_5" refType="ctrX" refFor="ch" refForName="picture_5"/>
                <dgm:constr type="ctrY" for="ch" forName="line_5" refType="ctrY" refFor="ch" refForName="picture_5"/>
                <dgm:constr type="r" for="ch" forName="textparent_5" refType="w"/>
                <dgm:constr type="h" for="ch" forName="textparent_5" refType="h" refFor="ch" refForName="picture_5"/>
                <dgm:constr type="l" for="ch" forName="textparent_5" refType="r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</dgm:constrLst>
            </dgm:if>
            <dgm:else name="Name19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22"/>
                <dgm:constr type="h" for="ch" forName="picture_2" refType="h" refFor="ch" refForName="picture_1" fact="0.22"/>
                <dgm:constr type="r" for="ch" forName="picture_2" refType="w"/>
                <dgm:constr type="rOff" for="ch" forName="picture_2" refType="w" refFor="ch" refForName="picture_1" fact="-1.375"/>
                <dgm:constr type="ctrY" for="ch" forName="picture_2" refType="h" refFor="ch" refForName="picture_1" fact="0.11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22"/>
                <dgm:constr type="h" for="ch" forName="picture_3" refType="h" refFor="ch" refForName="picture_1" fact="0.22"/>
                <dgm:constr type="r" for="ch" forName="picture_3" refType="w"/>
                <dgm:constr type="rOff" for="ch" forName="picture_3" refType="w" refFor="ch" refForName="picture_1" fact="-1.21"/>
                <dgm:constr type="ctrY" for="ch" forName="picture_3" refType="h" refFor="ch" refForName="picture_1" fact="0.353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22"/>
                <dgm:constr type="h" for="ch" forName="picture_4" refType="h" refFor="ch" refForName="picture_1" fact="0.22"/>
                <dgm:constr type="r" for="ch" forName="picture_4" refType="w"/>
                <dgm:constr type="rOff" for="ch" forName="picture_4" refType="w" refFor="ch" refForName="picture_1" fact="-1.21"/>
                <dgm:constr type="ctrY" for="ch" forName="picture_4" refType="h" refFor="ch" refForName="picture_1" fact="0.647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22"/>
                <dgm:constr type="h" for="ch" forName="picture_5" refType="h" refFor="ch" refForName="picture_1" fact="0.22"/>
                <dgm:constr type="r" for="ch" forName="picture_5" refType="w"/>
                <dgm:constr type="rOff" for="ch" forName="picture_5" refType="w" refFor="ch" refForName="picture_1" fact="-1.375"/>
                <dgm:constr type="ctrY" for="ch" forName="picture_5" refType="h" refFor="ch" refForName="picture_1" fact="0.89"/>
                <dgm:constr type="r" for="ch" forName="line_5" refType="ctrX" refFor="ch" refForName="picture_1"/>
                <dgm:constr type="h" for="ch" forName="line_5"/>
                <dgm:constr type="l" for="ch" forName="line_5" refType="ctrX" refFor="ch" refForName="picture_5"/>
                <dgm:constr type="ctrY" for="ch" forName="line_5" refType="ctrY" refFor="ch" refForName="picture_5"/>
                <dgm:constr type="l" for="ch" forName="textparent_5"/>
                <dgm:constr type="h" for="ch" forName="textparent_5" refType="h" refFor="ch" refForName="picture_5"/>
                <dgm:constr type="r" for="ch" forName="textparent_5" refType="l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</dgm:constrLst>
            </dgm:else>
          </dgm:choose>
        </dgm:if>
        <dgm:if name="Name20" axis="ch" ptType="node" func="cnt" op="lte" val="6">
          <dgm:choose name="Name21">
            <dgm:if name="Name22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8"/>
                <dgm:constr type="h" for="ch" forName="picture_2" refType="h" refFor="ch" refForName="picture_1" fact="0.18"/>
                <dgm:constr type="l" for="ch" forName="picture_2" refType="w" refFor="ch" refForName="picture_1" fact="1.4238"/>
                <dgm:constr type="ctrY" for="ch" forName="picture_2" refType="h" refFor="ch" refForName="picture_1" fact="0.09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8"/>
                <dgm:constr type="h" for="ch" forName="picture_3" refType="h" refFor="ch" refForName="picture_1" fact="0.18"/>
                <dgm:constr type="l" for="ch" forName="picture_3" refType="w" refFor="ch" refForName="picture_1" fact="1.2667"/>
                <dgm:constr type="ctrY" for="ch" forName="picture_3" refType="h" refFor="ch" refForName="picture_1" fact="0.261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8"/>
                <dgm:constr type="h" for="ch" forName="picture_4" refType="h" refFor="ch" refForName="picture_1" fact="0.18"/>
                <dgm:constr type="l" for="ch" forName="picture_4" refType="w" refFor="ch" refForName="picture_1" fact="1.21"/>
                <dgm:constr type="ctrY" for="ch" forName="picture_4" refType="h" refFor="ch" refForName="picture_1" fact="0.5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8"/>
                <dgm:constr type="h" for="ch" forName="picture_5" refType="h" refFor="ch" refForName="picture_1" fact="0.18"/>
                <dgm:constr type="l" for="ch" forName="picture_5" refType="w" refFor="ch" refForName="picture_1" fact="1.2667"/>
                <dgm:constr type="ctrY" for="ch" forName="picture_5" refType="h" refFor="ch" refForName="picture_1" fact="0.739"/>
                <dgm:constr type="l" for="ch" forName="line_5" refType="ctrX" refFor="ch" refForName="picture_1"/>
                <dgm:constr type="h" for="ch" forName="line_5"/>
                <dgm:constr type="r" for="ch" forName="line_5" refType="ctrX" refFor="ch" refForName="picture_5"/>
                <dgm:constr type="ctrY" for="ch" forName="line_5" refType="ctrY" refFor="ch" refForName="picture_5"/>
                <dgm:constr type="r" for="ch" forName="textparent_5" refType="w"/>
                <dgm:constr type="h" for="ch" forName="textparent_5" refType="h" refFor="ch" refForName="picture_5"/>
                <dgm:constr type="l" for="ch" forName="textparent_5" refType="r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8"/>
                <dgm:constr type="h" for="ch" forName="picture_6" refType="h" refFor="ch" refForName="picture_1" fact="0.18"/>
                <dgm:constr type="l" for="ch" forName="picture_6" refType="w" refFor="ch" refForName="picture_1" fact="1.4238"/>
                <dgm:constr type="ctrY" for="ch" forName="picture_6" refType="h" refFor="ch" refForName="picture_1" fact="0.91"/>
                <dgm:constr type="l" for="ch" forName="line_6" refType="ctrX" refFor="ch" refForName="picture_1"/>
                <dgm:constr type="h" for="ch" forName="line_6"/>
                <dgm:constr type="r" for="ch" forName="line_6" refType="ctrX" refFor="ch" refForName="picture_6"/>
                <dgm:constr type="ctrY" for="ch" forName="line_6" refType="ctrY" refFor="ch" refForName="picture_6"/>
                <dgm:constr type="r" for="ch" forName="textparent_6" refType="w"/>
                <dgm:constr type="h" for="ch" forName="textparent_6" refType="h" refFor="ch" refForName="picture_6"/>
                <dgm:constr type="l" for="ch" forName="textparent_6" refType="r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</dgm:constrLst>
            </dgm:if>
            <dgm:else name="Name23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8"/>
                <dgm:constr type="h" for="ch" forName="picture_2" refType="h" refFor="ch" refForName="picture_1" fact="0.18"/>
                <dgm:constr type="r" for="ch" forName="picture_2" refType="w"/>
                <dgm:constr type="rOff" for="ch" forName="picture_2" refType="w" refFor="ch" refForName="picture_1" fact="-1.4238"/>
                <dgm:constr type="ctrY" for="ch" forName="picture_2" refType="h" refFor="ch" refForName="picture_1" fact="0.09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8"/>
                <dgm:constr type="h" for="ch" forName="picture_3" refType="h" refFor="ch" refForName="picture_1" fact="0.18"/>
                <dgm:constr type="r" for="ch" forName="picture_3" refType="w"/>
                <dgm:constr type="rOff" for="ch" forName="picture_3" refType="w" refFor="ch" refForName="picture_1" fact="-1.2667"/>
                <dgm:constr type="ctrY" for="ch" forName="picture_3" refType="h" refFor="ch" refForName="picture_1" fact="0.261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8"/>
                <dgm:constr type="h" for="ch" forName="picture_4" refType="h" refFor="ch" refForName="picture_1" fact="0.18"/>
                <dgm:constr type="r" for="ch" forName="picture_4" refType="w"/>
                <dgm:constr type="rOff" for="ch" forName="picture_4" refType="w" refFor="ch" refForName="picture_1" fact="-1.21"/>
                <dgm:constr type="ctrY" for="ch" forName="picture_4" refType="h" refFor="ch" refForName="picture_1" fact="0.5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8"/>
                <dgm:constr type="h" for="ch" forName="picture_5" refType="h" refFor="ch" refForName="picture_1" fact="0.18"/>
                <dgm:constr type="r" for="ch" forName="picture_5" refType="w"/>
                <dgm:constr type="rOff" for="ch" forName="picture_5" refType="w" refFor="ch" refForName="picture_1" fact="-1.2667"/>
                <dgm:constr type="ctrY" for="ch" forName="picture_5" refType="h" refFor="ch" refForName="picture_1" fact="0.739"/>
                <dgm:constr type="r" for="ch" forName="line_5" refType="ctrX" refFor="ch" refForName="picture_1"/>
                <dgm:constr type="h" for="ch" forName="line_5"/>
                <dgm:constr type="l" for="ch" forName="line_5" refType="ctrX" refFor="ch" refForName="picture_5"/>
                <dgm:constr type="ctrY" for="ch" forName="line_5" refType="ctrY" refFor="ch" refForName="picture_5"/>
                <dgm:constr type="l" for="ch" forName="textparent_5"/>
                <dgm:constr type="h" for="ch" forName="textparent_5" refType="h" refFor="ch" refForName="picture_5"/>
                <dgm:constr type="r" for="ch" forName="textparent_5" refType="l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8"/>
                <dgm:constr type="h" for="ch" forName="picture_6" refType="h" refFor="ch" refForName="picture_1" fact="0.18"/>
                <dgm:constr type="r" for="ch" forName="picture_6" refType="w"/>
                <dgm:constr type="rOff" for="ch" forName="picture_6" refType="w" refFor="ch" refForName="picture_1" fact="-1.4238"/>
                <dgm:constr type="ctrY" for="ch" forName="picture_6" refType="h" refFor="ch" refForName="picture_1" fact="0.91"/>
                <dgm:constr type="r" for="ch" forName="line_6" refType="ctrX" refFor="ch" refForName="picture_1"/>
                <dgm:constr type="h" for="ch" forName="line_6"/>
                <dgm:constr type="l" for="ch" forName="line_6" refType="ctrX" refFor="ch" refForName="picture_6"/>
                <dgm:constr type="ctrY" for="ch" forName="line_6" refType="ctrY" refFor="ch" refForName="picture_6"/>
                <dgm:constr type="l" for="ch" forName="textparent_6"/>
                <dgm:constr type="h" for="ch" forName="textparent_6" refType="h" refFor="ch" refForName="picture_6"/>
                <dgm:constr type="r" for="ch" forName="textparent_6" refType="l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</dgm:constrLst>
            </dgm:else>
          </dgm:choose>
        </dgm:if>
        <dgm:else name="Name24">
          <dgm:choose name="Name25">
            <dgm:if name="Name26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5"/>
                <dgm:constr type="h" for="ch" forName="picture_2" refType="h" refFor="ch" refForName="picture_1" fact="0.15"/>
                <dgm:constr type="l" for="ch" forName="picture_2" refType="w" refFor="ch" refForName="picture_1" fact="1.4363"/>
                <dgm:constr type="ctrY" for="ch" forName="picture_2" refType="h" refFor="ch" refForName="picture_1" fact="0.07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5"/>
                <dgm:constr type="h" for="ch" forName="picture_3" refType="h" refFor="ch" refForName="picture_1" fact="0.15"/>
                <dgm:constr type="l" for="ch" forName="picture_3" refType="w" refFor="ch" refForName="picture_1" fact="1.2898"/>
                <dgm:constr type="ctrY" for="ch" forName="picture_3" refType="h" refFor="ch" refForName="picture_1" fact="0.227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5"/>
                <dgm:constr type="h" for="ch" forName="picture_4" refType="h" refFor="ch" refForName="picture_1" fact="0.15"/>
                <dgm:constr type="l" for="ch" forName="picture_4" refType="w" refFor="ch" refForName="picture_1" fact="1.21"/>
                <dgm:constr type="ctrY" for="ch" forName="picture_4" refType="h" refFor="ch" refForName="picture_1" fact="0.405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5"/>
                <dgm:constr type="h" for="ch" forName="picture_5" refType="h" refFor="ch" refForName="picture_1" fact="0.15"/>
                <dgm:constr type="l" for="ch" forName="picture_5" refType="w" refFor="ch" refForName="picture_1" fact="1.21"/>
                <dgm:constr type="ctrY" for="ch" forName="picture_5" refType="h" refFor="ch" refForName="picture_1" fact="0.595"/>
                <dgm:constr type="l" for="ch" forName="line_5" refType="ctrX" refFor="ch" refForName="picture_1"/>
                <dgm:constr type="h" for="ch" forName="line_5"/>
                <dgm:constr type="r" for="ch" forName="line_5" refType="ctrX" refFor="ch" refForName="picture_5"/>
                <dgm:constr type="ctrY" for="ch" forName="line_5" refType="ctrY" refFor="ch" refForName="picture_5"/>
                <dgm:constr type="r" for="ch" forName="textparent_5" refType="w"/>
                <dgm:constr type="h" for="ch" forName="textparent_5" refType="h" refFor="ch" refForName="picture_5"/>
                <dgm:constr type="l" for="ch" forName="textparent_5" refType="r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5"/>
                <dgm:constr type="h" for="ch" forName="picture_6" refType="h" refFor="ch" refForName="picture_1" fact="0.15"/>
                <dgm:constr type="l" for="ch" forName="picture_6" refType="w" refFor="ch" refForName="picture_1" fact="1.2898"/>
                <dgm:constr type="ctrY" for="ch" forName="picture_6" refType="h" refFor="ch" refForName="picture_1" fact="0.773"/>
                <dgm:constr type="l" for="ch" forName="line_6" refType="ctrX" refFor="ch" refForName="picture_1"/>
                <dgm:constr type="h" for="ch" forName="line_6"/>
                <dgm:constr type="r" for="ch" forName="line_6" refType="ctrX" refFor="ch" refForName="picture_6"/>
                <dgm:constr type="ctrY" for="ch" forName="line_6" refType="ctrY" refFor="ch" refForName="picture_6"/>
                <dgm:constr type="r" for="ch" forName="textparent_6" refType="w"/>
                <dgm:constr type="h" for="ch" forName="textparent_6" refType="h" refFor="ch" refForName="picture_6"/>
                <dgm:constr type="l" for="ch" forName="textparent_6" refType="r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  <dgm:constr type="w" for="ch" forName="picture_7" refType="w" refFor="ch" refForName="picture_1" fact="0.15"/>
                <dgm:constr type="h" for="ch" forName="picture_7" refType="h" refFor="ch" refForName="picture_1" fact="0.15"/>
                <dgm:constr type="l" for="ch" forName="picture_7" refType="w" refFor="ch" refForName="picture_1" fact="1.4363"/>
                <dgm:constr type="ctrY" for="ch" forName="picture_7" refType="h" refFor="ch" refForName="picture_1" fact="0.925"/>
                <dgm:constr type="l" for="ch" forName="line_7" refType="ctrX" refFor="ch" refForName="picture_1"/>
                <dgm:constr type="h" for="ch" forName="line_7"/>
                <dgm:constr type="r" for="ch" forName="line_7" refType="ctrX" refFor="ch" refForName="picture_7"/>
                <dgm:constr type="ctrY" for="ch" forName="line_7" refType="ctrY" refFor="ch" refForName="picture_7"/>
                <dgm:constr type="r" for="ch" forName="textparent_7" refType="w"/>
                <dgm:constr type="h" for="ch" forName="textparent_7" refType="h" refFor="ch" refForName="picture_7"/>
                <dgm:constr type="l" for="ch" forName="textparent_7" refType="r" refFor="ch" refForName="picture_7"/>
                <dgm:constr type="ctrY" for="ch" forName="textparent_7" refType="ctrY" refFor="ch" refForName="picture_7"/>
                <dgm:constr type="primFontSz" for="des" forName="text_7" refType="primFontSz" refFor="des" refForName="text_2" op="equ"/>
              </dgm:constrLst>
            </dgm:if>
            <dgm:else name="Name27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5"/>
                <dgm:constr type="h" for="ch" forName="picture_2" refType="h" refFor="ch" refForName="picture_1" fact="0.15"/>
                <dgm:constr type="r" for="ch" forName="picture_2" refType="w"/>
                <dgm:constr type="rOff" for="ch" forName="picture_2" refType="w" refFor="ch" refForName="picture_1" fact="-1.4363"/>
                <dgm:constr type="ctrY" for="ch" forName="picture_2" refType="h" refFor="ch" refForName="picture_1" fact="0.07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5"/>
                <dgm:constr type="h" for="ch" forName="picture_3" refType="h" refFor="ch" refForName="picture_1" fact="0.15"/>
                <dgm:constr type="r" for="ch" forName="picture_3" refType="w"/>
                <dgm:constr type="rOff" for="ch" forName="picture_3" refType="w" refFor="ch" refForName="picture_1" fact="-1.2898"/>
                <dgm:constr type="ctrY" for="ch" forName="picture_3" refType="h" refFor="ch" refForName="picture_1" fact="0.227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5"/>
                <dgm:constr type="h" for="ch" forName="picture_4" refType="h" refFor="ch" refForName="picture_1" fact="0.15"/>
                <dgm:constr type="r" for="ch" forName="picture_4" refType="w"/>
                <dgm:constr type="rOff" for="ch" forName="picture_4" refType="w" refFor="ch" refForName="picture_1" fact="-1.21"/>
                <dgm:constr type="ctrY" for="ch" forName="picture_4" refType="h" refFor="ch" refForName="picture_1" fact="0.405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5"/>
                <dgm:constr type="h" for="ch" forName="picture_5" refType="h" refFor="ch" refForName="picture_1" fact="0.15"/>
                <dgm:constr type="r" for="ch" forName="picture_5" refType="w"/>
                <dgm:constr type="rOff" for="ch" forName="picture_5" refType="w" refFor="ch" refForName="picture_1" fact="-1.21"/>
                <dgm:constr type="ctrY" for="ch" forName="picture_5" refType="h" refFor="ch" refForName="picture_1" fact="0.595"/>
                <dgm:constr type="r" for="ch" forName="line_5" refType="ctrX" refFor="ch" refForName="picture_1"/>
                <dgm:constr type="h" for="ch" forName="line_5"/>
                <dgm:constr type="l" for="ch" forName="line_5" refType="ctrX" refFor="ch" refForName="picture_5"/>
                <dgm:constr type="ctrY" for="ch" forName="line_5" refType="ctrY" refFor="ch" refForName="picture_5"/>
                <dgm:constr type="l" for="ch" forName="textparent_5"/>
                <dgm:constr type="h" for="ch" forName="textparent_5" refType="h" refFor="ch" refForName="picture_5"/>
                <dgm:constr type="r" for="ch" forName="textparent_5" refType="l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5"/>
                <dgm:constr type="h" for="ch" forName="picture_6" refType="h" refFor="ch" refForName="picture_1" fact="0.15"/>
                <dgm:constr type="r" for="ch" forName="picture_6" refType="w"/>
                <dgm:constr type="rOff" for="ch" forName="picture_6" refType="w" refFor="ch" refForName="picture_1" fact="-1.2898"/>
                <dgm:constr type="ctrY" for="ch" forName="picture_6" refType="h" refFor="ch" refForName="picture_1" fact="0.773"/>
                <dgm:constr type="r" for="ch" forName="line_6" refType="ctrX" refFor="ch" refForName="picture_1"/>
                <dgm:constr type="h" for="ch" forName="line_6"/>
                <dgm:constr type="l" for="ch" forName="line_6" refType="ctrX" refFor="ch" refForName="picture_6"/>
                <dgm:constr type="ctrY" for="ch" forName="line_6" refType="ctrY" refFor="ch" refForName="picture_6"/>
                <dgm:constr type="l" for="ch" forName="textparent_6"/>
                <dgm:constr type="h" for="ch" forName="textparent_6" refType="h" refFor="ch" refForName="picture_6"/>
                <dgm:constr type="r" for="ch" forName="textparent_6" refType="l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  <dgm:constr type="w" for="ch" forName="picture_7" refType="w" refFor="ch" refForName="picture_1" fact="0.15"/>
                <dgm:constr type="h" for="ch" forName="picture_7" refType="h" refFor="ch" refForName="picture_1" fact="0.15"/>
                <dgm:constr type="r" for="ch" forName="picture_7" refType="w"/>
                <dgm:constr type="rOff" for="ch" forName="picture_7" refType="w" refFor="ch" refForName="picture_1" fact="-1.4363"/>
                <dgm:constr type="ctrY" for="ch" forName="picture_7" refType="h" refFor="ch" refForName="picture_1" fact="0.925"/>
                <dgm:constr type="r" for="ch" forName="line_7" refType="ctrX" refFor="ch" refForName="picture_1"/>
                <dgm:constr type="h" for="ch" forName="line_7"/>
                <dgm:constr type="l" for="ch" forName="line_7" refType="ctrX" refFor="ch" refForName="picture_7"/>
                <dgm:constr type="ctrY" for="ch" forName="line_7" refType="ctrY" refFor="ch" refForName="picture_7"/>
                <dgm:constr type="l" for="ch" forName="textparent_7"/>
                <dgm:constr type="h" for="ch" forName="textparent_7" refType="h" refFor="ch" refForName="picture_7"/>
                <dgm:constr type="r" for="ch" forName="textparent_7" refType="l" refFor="ch" refForName="picture_7"/>
                <dgm:constr type="ctrY" for="ch" forName="textparent_7" refType="ctrY" refFor="ch" refForName="picture_7"/>
                <dgm:constr type="primFontSz" for="des" forName="text_7" refType="primFontSz" refFor="des" refForName="text_2" op="equ"/>
              </dgm:constrLst>
            </dgm:else>
          </dgm:choose>
        </dgm:else>
      </dgm:choose>
      <dgm:forEach name="wrapper" axis="self" ptType="parTrans">
        <dgm:forEach name="wrapper2" axis="self" ptType="sibTrans" st="2">
          <dgm:forEach name="pictureRepeat" axis="self">
            <dgm:layoutNode name="pictureRepeatNode" styleLbl="alignImgPlace1">
              <dgm:alg type="sp"/>
              <dgm:shape xmlns:r="http://schemas.openxmlformats.org/officeDocument/2006/relationships" type="ellipse" r:blip="" blipPhldr="1">
                <dgm:adjLst/>
              </dgm:shape>
              <dgm:presOf axis="self"/>
            </dgm:layoutNode>
          </dgm:forEach>
        </dgm:forEach>
      </dgm:forEach>
      <dgm:forEach name="Name28" axis="ch" ptType="sibTrans" hideLastTrans="0" cnt="1">
        <dgm:layoutNode name="picture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9" ref="pictureRepeat"/>
        </dgm:layoutNode>
      </dgm:forEach>
      <dgm:forEach name="Name30" axis="ch" ptType="node" cnt="1">
        <dgm:layoutNode name="text_1" styleLbl="node1">
          <dgm:varLst>
            <dgm:bulletEnabled val="1"/>
          </dgm:varLst>
          <dgm:alg type="tx">
            <dgm:param type="txAnchorVert" val="b"/>
            <dgm:param type="txAnchorVertCh" val="b"/>
            <dgm:param type="parTxRTLAlign" val="r"/>
            <dgm:param type="shpTxRTLAlignCh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primFontSz" val="65"/>
            <dgm:constr type="lMarg"/>
            <dgm:constr type="rMarg"/>
            <dgm:constr type="tMarg"/>
            <dgm:constr type="bMarg"/>
          </dgm:constrLst>
          <dgm:ruleLst>
            <dgm:rule type="primFontSz" val="5" fact="NaN" max="NaN"/>
          </dgm:ruleLst>
        </dgm:layoutNode>
      </dgm:forEach>
      <dgm:forEach name="Name31" axis="ch" ptType="sibTrans" hideLastTrans="0" st="2" cnt="1">
        <dgm:layoutNode name="picture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2" ref="pictureRepeat"/>
        </dgm:layoutNode>
      </dgm:forEach>
      <dgm:forEach name="Name33" axis="ch" ptType="node" st="2" cnt="1">
        <dgm:layoutNode name="line_2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2">
          <dgm:choose name="Name34">
            <dgm:if name="Name35" func="var" arg="dir" op="equ" val="norm">
              <dgm:alg type="lin">
                <dgm:param type="horzAlign" val="l"/>
              </dgm:alg>
            </dgm:if>
            <dgm:else name="Name36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2" refType="w"/>
            <dgm:constr type="h" for="ch" forName="text_2" refType="h"/>
          </dgm:constrLst>
          <dgm:presOf/>
          <dgm:layoutNode name="text_2" styleLbl="revTx">
            <dgm:varLst>
              <dgm:bulletEnabled val="1"/>
            </dgm:varLst>
            <dgm:choose name="Name37">
              <dgm:if name="Name38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39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40" axis="ch" ptType="sibTrans" hideLastTrans="0" st="3" cnt="1">
        <dgm:layoutNode name="picture_3">
          <dgm:alg type="sp"/>
          <dgm:shape xmlns:r="http://schemas.openxmlformats.org/officeDocument/2006/relationships" r:blip="">
            <dgm:adjLst/>
          </dgm:shape>
          <dgm:presOf/>
          <dgm:constrLst/>
          <dgm:forEach name="Name41" ref="pictureRepeat"/>
        </dgm:layoutNode>
      </dgm:forEach>
      <dgm:forEach name="Name42" axis="ch" ptType="node" st="3" cnt="1">
        <dgm:layoutNode name="line_3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3">
          <dgm:choose name="Name43">
            <dgm:if name="Name44" func="var" arg="dir" op="equ" val="norm">
              <dgm:alg type="lin">
                <dgm:param type="horzAlign" val="l"/>
              </dgm:alg>
            </dgm:if>
            <dgm:else name="Name45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3" refType="w"/>
            <dgm:constr type="h" for="ch" forName="text_3" refType="h"/>
          </dgm:constrLst>
          <dgm:presOf/>
          <dgm:layoutNode name="text_3" styleLbl="revTx">
            <dgm:varLst>
              <dgm:bulletEnabled val="1"/>
            </dgm:varLst>
            <dgm:choose name="Name46">
              <dgm:if name="Name47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48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49" axis="ch" ptType="sibTrans" hideLastTrans="0" st="4" cnt="1">
        <dgm:layoutNode name="picture_4">
          <dgm:alg type="sp"/>
          <dgm:shape xmlns:r="http://schemas.openxmlformats.org/officeDocument/2006/relationships" r:blip="">
            <dgm:adjLst/>
          </dgm:shape>
          <dgm:presOf/>
          <dgm:constrLst/>
          <dgm:forEach name="Name50" ref="pictureRepeat"/>
        </dgm:layoutNode>
      </dgm:forEach>
      <dgm:forEach name="Name51" axis="ch" ptType="node" st="4" cnt="1">
        <dgm:layoutNode name="line_4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4">
          <dgm:choose name="Name52">
            <dgm:if name="Name53" func="var" arg="dir" op="equ" val="norm">
              <dgm:alg type="lin">
                <dgm:param type="horzAlign" val="l"/>
              </dgm:alg>
            </dgm:if>
            <dgm:else name="Name54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4" refType="w"/>
            <dgm:constr type="h" for="ch" forName="text_4" refType="h"/>
          </dgm:constrLst>
          <dgm:presOf/>
          <dgm:layoutNode name="text_4" styleLbl="revTx">
            <dgm:varLst>
              <dgm:bulletEnabled val="1"/>
            </dgm:varLst>
            <dgm:choose name="Name55">
              <dgm:if name="Name56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57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58" axis="ch" ptType="sibTrans" hideLastTrans="0" st="5" cnt="1">
        <dgm:layoutNode name="picture_5">
          <dgm:alg type="sp"/>
          <dgm:shape xmlns:r="http://schemas.openxmlformats.org/officeDocument/2006/relationships" r:blip="">
            <dgm:adjLst/>
          </dgm:shape>
          <dgm:presOf/>
          <dgm:constrLst/>
          <dgm:forEach name="Name59" ref="pictureRepeat"/>
        </dgm:layoutNode>
      </dgm:forEach>
      <dgm:forEach name="Name60" axis="ch" ptType="node" st="5" cnt="1">
        <dgm:layoutNode name="line_5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5">
          <dgm:choose name="Name61">
            <dgm:if name="Name62" func="var" arg="dir" op="equ" val="norm">
              <dgm:alg type="lin">
                <dgm:param type="horzAlign" val="l"/>
              </dgm:alg>
            </dgm:if>
            <dgm:else name="Name63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5" refType="w"/>
            <dgm:constr type="h" for="ch" forName="text_5" refType="h"/>
          </dgm:constrLst>
          <dgm:presOf/>
          <dgm:layoutNode name="text_5" styleLbl="revTx">
            <dgm:varLst>
              <dgm:bulletEnabled val="1"/>
            </dgm:varLst>
            <dgm:choose name="Name64">
              <dgm:if name="Name65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66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67" axis="ch" ptType="sibTrans" hideLastTrans="0" st="6" cnt="1">
        <dgm:layoutNode name="picture_6">
          <dgm:alg type="sp"/>
          <dgm:shape xmlns:r="http://schemas.openxmlformats.org/officeDocument/2006/relationships" r:blip="">
            <dgm:adjLst/>
          </dgm:shape>
          <dgm:presOf/>
          <dgm:constrLst/>
          <dgm:forEach name="Name68" ref="pictureRepeat"/>
        </dgm:layoutNode>
      </dgm:forEach>
      <dgm:forEach name="Name69" axis="ch" ptType="node" st="6" cnt="1">
        <dgm:layoutNode name="line_6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6">
          <dgm:choose name="Name70">
            <dgm:if name="Name71" func="var" arg="dir" op="equ" val="norm">
              <dgm:alg type="lin">
                <dgm:param type="horzAlign" val="l"/>
              </dgm:alg>
            </dgm:if>
            <dgm:else name="Name72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6" refType="w"/>
            <dgm:constr type="h" for="ch" forName="text_6" refType="h"/>
          </dgm:constrLst>
          <dgm:presOf/>
          <dgm:layoutNode name="text_6" styleLbl="revTx">
            <dgm:varLst>
              <dgm:bulletEnabled val="1"/>
            </dgm:varLst>
            <dgm:choose name="Name73">
              <dgm:if name="Name74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75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76" axis="ch" ptType="sibTrans" hideLastTrans="0" st="7" cnt="1">
        <dgm:layoutNode name="picture_7">
          <dgm:alg type="sp"/>
          <dgm:shape xmlns:r="http://schemas.openxmlformats.org/officeDocument/2006/relationships" r:blip="">
            <dgm:adjLst/>
          </dgm:shape>
          <dgm:presOf/>
          <dgm:constrLst/>
          <dgm:forEach name="Name77" ref="pictureRepeat"/>
        </dgm:layoutNode>
      </dgm:forEach>
      <dgm:forEach name="Name78" axis="ch" ptType="node" st="7" cnt="1">
        <dgm:layoutNode name="line_7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7">
          <dgm:choose name="Name79">
            <dgm:if name="Name80" func="var" arg="dir" op="equ" val="norm">
              <dgm:alg type="lin">
                <dgm:param type="horzAlign" val="l"/>
              </dgm:alg>
            </dgm:if>
            <dgm:else name="Name81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7" refType="w"/>
            <dgm:constr type="h" for="ch" forName="text_7" refType="h"/>
          </dgm:constrLst>
          <dgm:presOf/>
          <dgm:layoutNode name="text_7" styleLbl="revTx">
            <dgm:varLst>
              <dgm:bulletEnabled val="1"/>
            </dgm:varLst>
            <dgm:choose name="Name82">
              <dgm:if name="Name83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84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8">
  <dgm:title val=""/>
  <dgm:desc val=""/>
  <dgm:catLst>
    <dgm:cat type="cycle" pri="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clrData>
  <dgm:layoutNode name="compositeShape">
    <dgm:varLst>
      <dgm:chMax val="7"/>
      <dgm:dir/>
      <dgm:resizeHandles val="exact"/>
    </dgm:varLst>
    <dgm:alg type="composite">
      <dgm:param type="horzAlign" val="ctr"/>
      <dgm:param type="vertAlign" val="mid"/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equ" val="1">
        <dgm:constrLst>
          <dgm:constr type="l" for="ch" forName="wedge1" refType="w" fact="0.08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"/>
          <dgm:constr type="t" for="ch" forName="dummy1a" refType="h" fact="0.08"/>
          <dgm:constr type="l" for="ch" forName="dummy1b" refType="w" fact="0.5"/>
          <dgm:constr type="t" for="ch" forName="dummy1b" refType="h" fact="0.08"/>
          <dgm:constr type="l" for="ch" forName="wedge1Tx" refType="w" fact="0.22"/>
          <dgm:constr type="t" for="ch" forName="wedge1Tx" refType="h" fact="0.22"/>
          <dgm:constr type="w" for="ch" forName="wedge1Tx" refType="w" fact="0.56"/>
          <dgm:constr type="h" for="ch" forName="wedge1Tx" refType="h" fact="0.56"/>
          <dgm:constr type="h" for="ch" forName="arrowWedge1single" refType="w" fact="0.08"/>
          <dgm:constr type="diam" for="ch" forName="arrowWedge1single" refType="w" fact="0.84"/>
          <dgm:constr type="l" for="ch" forName="arrowWedge1single" refType="w" fact="0.5"/>
          <dgm:constr type="t" for="ch" forName="arrowWedge1single" refType="w" fact="0.5"/>
          <dgm:constr type="primFontSz" for="ch" ptType="node" op="equ"/>
        </dgm:constrLst>
      </dgm:if>
      <dgm:if name="Name2" axis="ch" ptType="node" func="cnt" op="equ" val="2">
        <dgm:constrLst>
          <dgm:constr type="l" for="ch" forName="wedge1" refType="w" fact="0.1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2"/>
          <dgm:constr type="t" for="ch" forName="dummy1a" refType="h" fact="0.08"/>
          <dgm:constr type="l" for="ch" forName="dummy1b" refType="w" fact="0.52"/>
          <dgm:constr type="t" for="ch" forName="dummy1b" refType="h" fact="0.92"/>
          <dgm:constr type="l" for="ch" forName="wedge1Tx" refType="w" fact="0.559"/>
          <dgm:constr type="t" for="ch" forName="wedge1Tx" refType="h" fact="0.3"/>
          <dgm:constr type="w" for="ch" forName="wedge1Tx" refType="w" fact="0.3"/>
          <dgm:constr type="h" for="ch" forName="wedge1Tx" refType="h" fact="0.4"/>
          <dgm:constr type="l" for="ch" forName="wedge2" refType="w" fact="0.06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48"/>
          <dgm:constr type="t" for="ch" forName="dummy2a" refType="h" fact="0.92"/>
          <dgm:constr type="l" for="ch" forName="dummy2b" refType="w" fact="0.48"/>
          <dgm:constr type="t" for="ch" forName="dummy2b" refType="h" fact="0.08"/>
          <dgm:constr type="r" for="ch" forName="wedge2Tx" refType="w" fact="0.441"/>
          <dgm:constr type="t" for="ch" forName="wedge2Tx" refType="h" fact="0.3"/>
          <dgm:constr type="w" for="ch" forName="wedge2Tx" refType="w" fact="0.3"/>
          <dgm:constr type="h" for="ch" forName="wedge2Tx" refType="h" fact="0.4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primFontSz" for="ch" ptType="node" op="equ"/>
        </dgm:constrLst>
      </dgm:if>
      <dgm:if name="Name3" axis="ch" ptType="node" func="cnt" op="equ" val="3">
        <dgm:constrLst>
          <dgm:constr type="l" for="ch" forName="wedge1" refType="w" fact="0.0973"/>
          <dgm:constr type="t" for="ch" forName="wedge1" refType="w" fact="0.07"/>
          <dgm:constr type="w" for="ch" forName="wedge1" refType="w" fact="0.84"/>
          <dgm:constr type="h" for="ch" forName="wedge1" refType="h" fact="0.84"/>
          <dgm:constr type="l" for="ch" forName="dummy1a" refType="w" fact="0.5173"/>
          <dgm:constr type="t" for="ch" forName="dummy1a" refType="h" fact="0.07"/>
          <dgm:constr type="l" for="ch" forName="dummy1b" refType="w" fact="0.8811"/>
          <dgm:constr type="t" for="ch" forName="dummy1b" refType="h" fact="0.7"/>
          <dgm:constr type="l" for="ch" forName="wedge1Tx" refType="w" fact="0.54"/>
          <dgm:constr type="t" for="ch" forName="wedge1Tx" refType="h" fact="0.248"/>
          <dgm:constr type="w" for="ch" forName="wedge1Tx" refType="w" fact="0.3"/>
          <dgm:constr type="h" for="ch" forName="wedge1Tx" refType="h" fact="0.25"/>
          <dgm:constr type="l" for="ch" forName="wedge2" refType="w" fact="0.08"/>
          <dgm:constr type="t" for="ch" forName="wedge2" refType="w" fact="0.1"/>
          <dgm:constr type="w" for="ch" forName="wedge2" refType="w" fact="0.84"/>
          <dgm:constr type="h" for="ch" forName="wedge2" refType="h" fact="0.84"/>
          <dgm:constr type="l" for="ch" forName="dummy2a" refType="w" fact="0.8637"/>
          <dgm:constr type="t" for="ch" forName="dummy2a" refType="h" fact="0.73"/>
          <dgm:constr type="l" for="ch" forName="dummy2b" refType="w" fact="0.1363"/>
          <dgm:constr type="t" for="ch" forName="dummy2b" refType="h" fact="0.73"/>
          <dgm:constr type="l" for="ch" forName="wedge2Tx" refType="w" fact="0.28"/>
          <dgm:constr type="t" for="ch" forName="wedge2Tx" refType="h" fact="0.645"/>
          <dgm:constr type="w" for="ch" forName="wedge2Tx" refType="w" fact="0.45"/>
          <dgm:constr type="h" for="ch" forName="wedge2Tx" refType="h" fact="0.22"/>
          <dgm:constr type="l" for="ch" forName="wedge3" refType="w" fact="0.0627"/>
          <dgm:constr type="t" for="ch" forName="wedge3" refType="w" fact="0.07"/>
          <dgm:constr type="w" for="ch" forName="wedge3" refType="w" fact="0.84"/>
          <dgm:constr type="h" for="ch" forName="wedge3" refType="h" fact="0.84"/>
          <dgm:constr type="l" for="ch" forName="dummy3a" refType="w" fact="0.1189"/>
          <dgm:constr type="t" for="ch" forName="dummy3a" refType="h" fact="0.7"/>
          <dgm:constr type="l" for="ch" forName="dummy3b" refType="w" fact="0.4827"/>
          <dgm:constr type="t" for="ch" forName="dummy3b" refType="h" fact="0.07"/>
          <dgm:constr type="r" for="ch" forName="wedge3Tx" refType="w" fact="0.46"/>
          <dgm:constr type="t" for="ch" forName="wedge3Tx" refType="h" fact="0.248"/>
          <dgm:constr type="w" for="ch" forName="wedge3Tx" refType="w" fact="0.3"/>
          <dgm:constr type="h" for="ch" forName="wedge3Tx" refType="h" fact="0.25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primFontSz" for="ch" ptType="node" op="equ"/>
        </dgm:constrLst>
      </dgm:if>
      <dgm:if name="Name4" axis="ch" ptType="node" func="cnt" op="equ" val="4">
        <dgm:constrLst>
          <dgm:constr type="l" for="ch" forName="wedge1" refType="w" fact="0.0941"/>
          <dgm:constr type="t" for="ch" forName="wedge1" refType="w" fact="0.0659"/>
          <dgm:constr type="w" for="ch" forName="wedge1" refType="w" fact="0.84"/>
          <dgm:constr type="h" for="ch" forName="wedge1" refType="h" fact="0.84"/>
          <dgm:constr type="l" for="ch" forName="dummy1a" refType="w" fact="0.5141"/>
          <dgm:constr type="t" for="ch" forName="dummy1a" refType="h" fact="0.0659"/>
          <dgm:constr type="l" for="ch" forName="dummy1b" refType="w" fact="0.9341"/>
          <dgm:constr type="t" for="ch" forName="dummy1b" refType="h" fact="0.4859"/>
          <dgm:constr type="l" for="ch" forName="wedge1Tx" refType="w" fact="0.54"/>
          <dgm:constr type="t" for="ch" forName="wedge1Tx" refType="h" fact="0.24"/>
          <dgm:constr type="w" for="ch" forName="wedge1Tx" refType="w" fact="0.31"/>
          <dgm:constr type="h" for="ch" forName="wedge1Tx" refType="h" fact="0.23"/>
          <dgm:constr type="l" for="ch" forName="wedge2" refType="w" fact="0.0941"/>
          <dgm:constr type="t" for="ch" forName="wedge2" refType="w" fact="0.0941"/>
          <dgm:constr type="w" for="ch" forName="wedge2" refType="w" fact="0.84"/>
          <dgm:constr type="h" for="ch" forName="wedge2" refType="h" fact="0.84"/>
          <dgm:constr type="l" for="ch" forName="dummy2a" refType="w" fact="0.9341"/>
          <dgm:constr type="t" for="ch" forName="dummy2a" refType="h" fact="0.5141"/>
          <dgm:constr type="l" for="ch" forName="dummy2b" refType="w" fact="0.5141"/>
          <dgm:constr type="t" for="ch" forName="dummy2b" refType="h" fact="0.9341"/>
          <dgm:constr type="l" for="ch" forName="wedge2Tx" refType="w" fact="0.54"/>
          <dgm:constr type="t" for="ch" forName="wedge2Tx" refType="h" fact="0.53"/>
          <dgm:constr type="w" for="ch" forName="wedge2Tx" refType="w" fact="0.31"/>
          <dgm:constr type="h" for="ch" forName="wedge2Tx" refType="h" fact="0.23"/>
          <dgm:constr type="l" for="ch" forName="wedge3" refType="w" fact="0.0659"/>
          <dgm:constr type="t" for="ch" forName="wedge3" refType="w" fact="0.0941"/>
          <dgm:constr type="w" for="ch" forName="wedge3" refType="w" fact="0.84"/>
          <dgm:constr type="h" for="ch" forName="wedge3" refType="h" fact="0.84"/>
          <dgm:constr type="l" for="ch" forName="dummy3a" refType="w" fact="0.4859"/>
          <dgm:constr type="t" for="ch" forName="dummy3a" refType="h" fact="0.9341"/>
          <dgm:constr type="l" for="ch" forName="dummy3b" refType="w" fact="0.0659"/>
          <dgm:constr type="t" for="ch" forName="dummy3b" refType="h" fact="0.5141"/>
          <dgm:constr type="r" for="ch" forName="wedge3Tx" refType="w" fact="0.46"/>
          <dgm:constr type="t" for="ch" forName="wedge3Tx" refType="h" fact="0.53"/>
          <dgm:constr type="w" for="ch" forName="wedge3Tx" refType="w" fact="0.31"/>
          <dgm:constr type="h" for="ch" forName="wedge3Tx" refType="h" fact="0.23"/>
          <dgm:constr type="l" for="ch" forName="wedge4" refType="w" fact="0.0659"/>
          <dgm:constr type="t" for="ch" forName="wedge4" refType="h" fact="0.0659"/>
          <dgm:constr type="w" for="ch" forName="wedge4" refType="w" fact="0.84"/>
          <dgm:constr type="h" for="ch" forName="wedge4" refType="h" fact="0.84"/>
          <dgm:constr type="l" for="ch" forName="dummy4a" refType="w" fact="0.0659"/>
          <dgm:constr type="t" for="ch" forName="dummy4a" refType="h" fact="0.4859"/>
          <dgm:constr type="l" for="ch" forName="dummy4b" refType="w" fact="0.4859"/>
          <dgm:constr type="t" for="ch" forName="dummy4b" refType="h" fact="0.0659"/>
          <dgm:constr type="r" for="ch" forName="wedge4Tx" refType="w" fact="0.46"/>
          <dgm:constr type="t" for="ch" forName="wedge4Tx" refType="h" fact="0.24"/>
          <dgm:constr type="w" for="ch" forName="wedge4Tx" refType="w" fact="0.31"/>
          <dgm:constr type="h" for="ch" forName="wedge4Tx" refType="h" fact="0.23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primFontSz" for="ch" ptType="node" op="equ"/>
        </dgm:constrLst>
      </dgm:if>
      <dgm:if name="Name5" axis="ch" ptType="node" func="cnt" op="equ" val="5">
        <dgm:constrLst>
          <dgm:constr type="l" for="ch" forName="wedge1" refType="w" fact="0.0918"/>
          <dgm:constr type="t" for="ch" forName="wedge1" refType="w" fact="0.0638"/>
          <dgm:constr type="w" for="ch" forName="wedge1" refType="w" fact="0.84"/>
          <dgm:constr type="h" for="ch" forName="wedge1" refType="h" fact="0.84"/>
          <dgm:constr type="l" for="ch" forName="dummy1a" refType="w" fact="0.5118"/>
          <dgm:constr type="t" for="ch" forName="dummy1a" refType="h" fact="0.0638"/>
          <dgm:constr type="l" for="ch" forName="dummy1b" refType="w" fact="0.9112"/>
          <dgm:constr type="t" for="ch" forName="dummy1b" refType="h" fact="0.354"/>
          <dgm:constr type="l" for="ch" forName="wedge1Tx" refType="w" fact="0.53"/>
          <dgm:constr type="t" for="ch" forName="wedge1Tx" refType="h" fact="0.205"/>
          <dgm:constr type="w" for="ch" forName="wedge1Tx" refType="w" fact="0.27"/>
          <dgm:constr type="h" for="ch" forName="wedge1Tx" refType="h" fact="0.18"/>
          <dgm:constr type="l" for="ch" forName="wedge2" refType="w" fact="0.099"/>
          <dgm:constr type="t" for="ch" forName="wedge2" refType="w" fact="0.0862"/>
          <dgm:constr type="w" for="ch" forName="wedge2" refType="w" fact="0.84"/>
          <dgm:constr type="h" for="ch" forName="wedge2" refType="h" fact="0.84"/>
          <dgm:constr type="l" for="ch" forName="dummy2a" refType="w" fact="0.9185"/>
          <dgm:constr type="t" for="ch" forName="dummy2a" refType="h" fact="0.3764"/>
          <dgm:constr type="l" for="ch" forName="dummy2b" refType="w" fact="0.7659"/>
          <dgm:constr type="t" for="ch" forName="dummy2b" refType="h" fact="0.846"/>
          <dgm:constr type="l" for="ch" forName="wedge2Tx" refType="w" fact="0.64"/>
          <dgm:constr type="t" for="ch" forName="wedge2Tx" refType="h" fact="0.47"/>
          <dgm:constr type="w" for="ch" forName="wedge2Tx" refType="w" fact="0.25"/>
          <dgm:constr type="h" for="ch" forName="wedge2Tx" refType="h" fact="0.2"/>
          <dgm:constr type="l" for="ch" forName="wedge3" refType="w" fact="0.08"/>
          <dgm:constr type="t" for="ch" forName="wedge3" refType="w" fact="0.1"/>
          <dgm:constr type="w" for="ch" forName="wedge3" refType="w" fact="0.84"/>
          <dgm:constr type="h" for="ch" forName="wedge3" refType="h" fact="0.84"/>
          <dgm:constr type="l" for="ch" forName="dummy3a" refType="w" fact="0.7469"/>
          <dgm:constr type="t" for="ch" forName="dummy3a" refType="h" fact="0.8598"/>
          <dgm:constr type="l" for="ch" forName="dummy3b" refType="w" fact="0.2531"/>
          <dgm:constr type="t" for="ch" forName="dummy3b" refType="h" fact="0.8598"/>
          <dgm:constr type="l" for="ch" forName="wedge3Tx" refType="w" fact="0.38"/>
          <dgm:constr type="t" for="ch" forName="wedge3Tx" refType="h" fact="0.69"/>
          <dgm:constr type="w" for="ch" forName="wedge3Tx" refType="w" fact="0.24"/>
          <dgm:constr type="h" for="ch" forName="wedge3Tx" refType="h" fact="0.22"/>
          <dgm:constr type="l" for="ch" forName="wedge4" refType="w" fact="0.061"/>
          <dgm:constr type="t" for="ch" forName="wedge4" refType="h" fact="0.0862"/>
          <dgm:constr type="w" for="ch" forName="wedge4" refType="w" fact="0.84"/>
          <dgm:constr type="h" for="ch" forName="wedge4" refType="h" fact="0.84"/>
          <dgm:constr type="l" for="ch" forName="dummy4a" refType="w" fact="0.2341"/>
          <dgm:constr type="t" for="ch" forName="dummy4a" refType="h" fact="0.846"/>
          <dgm:constr type="l" for="ch" forName="dummy4b" refType="w" fact="0.0815"/>
          <dgm:constr type="t" for="ch" forName="dummy4b" refType="h" fact="0.3764"/>
          <dgm:constr type="r" for="ch" forName="wedge4Tx" refType="w" fact="0.36"/>
          <dgm:constr type="t" for="ch" forName="wedge4Tx" refType="h" fact="0.47"/>
          <dgm:constr type="w" for="ch" forName="wedge4Tx" refType="w" fact="0.25"/>
          <dgm:constr type="h" for="ch" forName="wedge4Tx" refType="h" fact="0.2"/>
          <dgm:constr type="l" for="ch" forName="wedge5" refType="w" fact="0.0682"/>
          <dgm:constr type="t" for="ch" forName="wedge5" refType="h" fact="0.0638"/>
          <dgm:constr type="w" for="ch" forName="wedge5" refType="w" fact="0.84"/>
          <dgm:constr type="h" for="ch" forName="wedge5" refType="h" fact="0.84"/>
          <dgm:constr type="l" for="ch" forName="dummy5a" refType="w" fact="0.0888"/>
          <dgm:constr type="t" for="ch" forName="dummy5a" refType="h" fact="0.354"/>
          <dgm:constr type="l" for="ch" forName="dummy5b" refType="w" fact="0.4882"/>
          <dgm:constr type="t" for="ch" forName="dummy5b" refType="h" fact="0.0638"/>
          <dgm:constr type="r" for="ch" forName="wedge5Tx" refType="w" fact="0.47"/>
          <dgm:constr type="t" for="ch" forName="wedge5Tx" refType="h" fact="0.205"/>
          <dgm:constr type="w" for="ch" forName="wedge5Tx" refType="w" fact="0.27"/>
          <dgm:constr type="h" for="ch" forName="wedge5Tx" refType="h" fact="0.18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primFontSz" for="ch" ptType="node" op="equ"/>
        </dgm:constrLst>
      </dgm:if>
      <dgm:if name="Name6" axis="ch" ptType="node" func="cnt" op="equ" val="6">
        <dgm:constrLst>
          <dgm:constr type="l" for="ch" forName="wedge1" refType="w" fact="0.09"/>
          <dgm:constr type="t" for="ch" forName="wedge1" refType="w" fact="0.0627"/>
          <dgm:constr type="w" for="ch" forName="wedge1" refType="w" fact="0.84"/>
          <dgm:constr type="h" for="ch" forName="wedge1" refType="h" fact="0.84"/>
          <dgm:constr type="l" for="ch" forName="dummy1a" refType="w" fact="0.51"/>
          <dgm:constr type="t" for="ch" forName="dummy1a" refType="h" fact="0.0627"/>
          <dgm:constr type="l" for="ch" forName="dummy1b" refType="w" fact="0.8737"/>
          <dgm:constr type="t" for="ch" forName="dummy1b" refType="h" fact="0.2727"/>
          <dgm:constr type="l" for="ch" forName="wedge1Tx" refType="w" fact="0.53"/>
          <dgm:constr type="t" for="ch" forName="wedge1Tx" refType="h" fact="0.17"/>
          <dgm:constr type="w" for="ch" forName="wedge1Tx" refType="w" fact="0.22"/>
          <dgm:constr type="h" for="ch" forName="wedge1Tx" refType="h" fact="0.17"/>
          <dgm:constr type="l" for="ch" forName="wedge2" refType="w" fact="0.1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8837"/>
          <dgm:constr type="t" for="ch" forName="dummy2a" refType="h" fact="0.29"/>
          <dgm:constr type="l" for="ch" forName="dummy2b" refType="w" fact="0.8837"/>
          <dgm:constr type="t" for="ch" forName="dummy2b" refType="h" fact="0.71"/>
          <dgm:constr type="l" for="ch" forName="wedge2Tx" refType="w" fact="0.67"/>
          <dgm:constr type="t" for="ch" forName="wedge2Tx" refType="h" fact="0.42"/>
          <dgm:constr type="w" for="ch" forName="wedge2Tx" refType="w" fact="0.23"/>
          <dgm:constr type="h" for="ch" forName="wedge2Tx" refType="h" fact="0.165"/>
          <dgm:constr type="l" for="ch" forName="wedge3" refType="w" fact="0.09"/>
          <dgm:constr type="t" for="ch" forName="wedge3" refType="w" fact="0.0973"/>
          <dgm:constr type="w" for="ch" forName="wedge3" refType="w" fact="0.84"/>
          <dgm:constr type="h" for="ch" forName="wedge3" refType="h" fact="0.84"/>
          <dgm:constr type="l" for="ch" forName="dummy3a" refType="w" fact="0.8737"/>
          <dgm:constr type="t" for="ch" forName="dummy3a" refType="h" fact="0.7273"/>
          <dgm:constr type="l" for="ch" forName="dummy3b" refType="w" fact="0.51"/>
          <dgm:constr type="t" for="ch" forName="dummy3b" refType="h" fact="0.9373"/>
          <dgm:constr type="l" for="ch" forName="wedge3Tx" refType="w" fact="0.53"/>
          <dgm:constr type="t" for="ch" forName="wedge3Tx" refType="h" fact="0.665"/>
          <dgm:constr type="w" for="ch" forName="wedge3Tx" refType="w" fact="0.22"/>
          <dgm:constr type="h" for="ch" forName="wedge3Tx" refType="h" fact="0.17"/>
          <dgm:constr type="l" for="ch" forName="wedge4" refType="w" fact="0.07"/>
          <dgm:constr type="t" for="ch" forName="wedge4" refType="h" fact="0.0973"/>
          <dgm:constr type="w" for="ch" forName="wedge4" refType="w" fact="0.84"/>
          <dgm:constr type="h" for="ch" forName="wedge4" refType="h" fact="0.84"/>
          <dgm:constr type="l" for="ch" forName="dummy4a" refType="w" fact="0.49"/>
          <dgm:constr type="t" for="ch" forName="dummy4a" refType="h" fact="0.9373"/>
          <dgm:constr type="l" for="ch" forName="dummy4b" refType="w" fact="0.1263"/>
          <dgm:constr type="t" for="ch" forName="dummy4b" refType="h" fact="0.7273"/>
          <dgm:constr type="r" for="ch" forName="wedge4Tx" refType="w" fact="0.47"/>
          <dgm:constr type="t" for="ch" forName="wedge4Tx" refType="h" fact="0.665"/>
          <dgm:constr type="w" for="ch" forName="wedge4Tx" refType="w" fact="0.22"/>
          <dgm:constr type="h" for="ch" forName="wedge4Tx" refType="h" fact="0.17"/>
          <dgm:constr type="l" for="ch" forName="wedge5" refType="w" fact="0.06"/>
          <dgm:constr type="t" for="ch" forName="wedge5" refType="h" fact="0.08"/>
          <dgm:constr type="w" for="ch" forName="wedge5" refType="w" fact="0.84"/>
          <dgm:constr type="h" for="ch" forName="wedge5" refType="h" fact="0.84"/>
          <dgm:constr type="l" for="ch" forName="dummy5a" refType="w" fact="0.1163"/>
          <dgm:constr type="t" for="ch" forName="dummy5a" refType="h" fact="0.71"/>
          <dgm:constr type="l" for="ch" forName="dummy5b" refType="w" fact="0.1163"/>
          <dgm:constr type="t" for="ch" forName="dummy5b" refType="h" fact="0.29"/>
          <dgm:constr type="r" for="ch" forName="wedge5Tx" refType="w" fact="0.33"/>
          <dgm:constr type="t" for="ch" forName="wedge5Tx" refType="h" fact="0.42"/>
          <dgm:constr type="w" for="ch" forName="wedge5Tx" refType="w" fact="0.23"/>
          <dgm:constr type="h" for="ch" forName="wedge5Tx" refType="h" fact="0.165"/>
          <dgm:constr type="l" for="ch" forName="wedge6" refType="w" fact="0.07"/>
          <dgm:constr type="t" for="ch" forName="wedge6" refType="h" fact="0.0627"/>
          <dgm:constr type="w" for="ch" forName="wedge6" refType="w" fact="0.84"/>
          <dgm:constr type="h" for="ch" forName="wedge6" refType="h" fact="0.84"/>
          <dgm:constr type="l" for="ch" forName="dummy6a" refType="w" fact="0.1263"/>
          <dgm:constr type="t" for="ch" forName="dummy6a" refType="h" fact="0.2727"/>
          <dgm:constr type="l" for="ch" forName="dummy6b" refType="w" fact="0.49"/>
          <dgm:constr type="t" for="ch" forName="dummy6b" refType="h" fact="0.0627"/>
          <dgm:constr type="r" for="ch" forName="wedge6Tx" refType="w" fact="0.47"/>
          <dgm:constr type="t" for="ch" forName="wedge6Tx" refType="h" fact="0.17"/>
          <dgm:constr type="w" for="ch" forName="wedge6Tx" refType="w" fact="0.22"/>
          <dgm:constr type="h" for="ch" forName="wedge6Tx" refType="h" fact="0.17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primFontSz" for="ch" ptType="node" op="equ"/>
        </dgm:constrLst>
      </dgm:if>
      <dgm:else name="Name7">
        <dgm:constrLst>
          <dgm:constr type="l" for="ch" forName="wedge1" refType="w" fact="0.0887"/>
          <dgm:constr type="t" for="ch" forName="wedge1" refType="w" fact="0.062"/>
          <dgm:constr type="w" for="ch" forName="wedge1" refType="w" fact="0.84"/>
          <dgm:constr type="h" for="ch" forName="wedge1" refType="h" fact="0.84"/>
          <dgm:constr type="l" for="ch" forName="dummy1a" refType="w" fact="0.5087"/>
          <dgm:constr type="t" for="ch" forName="dummy1a" refType="h" fact="0.062"/>
          <dgm:constr type="l" for="ch" forName="dummy1b" refType="w" fact="0.837"/>
          <dgm:constr type="t" for="ch" forName="dummy1b" refType="h" fact="0.2201"/>
          <dgm:constr type="l" for="ch" forName="wedge1Tx" refType="w" fact="0.53"/>
          <dgm:constr type="t" for="ch" forName="wedge1Tx" refType="h" fact="0.14"/>
          <dgm:constr type="w" for="ch" forName="wedge1Tx" refType="w" fact="0.2"/>
          <dgm:constr type="h" for="ch" forName="wedge1Tx" refType="h" fact="0.16"/>
          <dgm:constr type="l" for="ch" forName="wedge2" refType="w" fact="0.0995"/>
          <dgm:constr type="t" for="ch" forName="wedge2" refType="w" fact="0.0755"/>
          <dgm:constr type="w" for="ch" forName="wedge2" refType="w" fact="0.84"/>
          <dgm:constr type="h" for="ch" forName="wedge2" refType="h" fact="0.84"/>
          <dgm:constr type="l" for="ch" forName="dummy2a" refType="w" fact="0.8479"/>
          <dgm:constr type="t" for="ch" forName="dummy2a" refType="h" fact="0.2337"/>
          <dgm:constr type="l" for="ch" forName="dummy2b" refType="w" fact="0.929"/>
          <dgm:constr type="t" for="ch" forName="dummy2b" refType="h" fact="0.589"/>
          <dgm:constr type="l" for="ch" forName="wedge2Tx" refType="w" fact="0.67"/>
          <dgm:constr type="t" for="ch" forName="wedge2Tx" refType="h" fact="0.38"/>
          <dgm:constr type="w" for="ch" forName="wedge2Tx" refType="w" fact="0.23"/>
          <dgm:constr type="h" for="ch" forName="wedge2Tx" refType="h" fact="0.14"/>
          <dgm:constr type="l" for="ch" forName="wedge3" refType="w" fact="0.0956"/>
          <dgm:constr type="t" for="ch" forName="wedge3" refType="w" fact="0.0925"/>
          <dgm:constr type="w" for="ch" forName="wedge3" refType="w" fact="0.84"/>
          <dgm:constr type="h" for="ch" forName="wedge3" refType="h" fact="0.84"/>
          <dgm:constr type="l" for="ch" forName="dummy3a" refType="w" fact="0.9251"/>
          <dgm:constr type="t" for="ch" forName="dummy3a" refType="h" fact="0.6059"/>
          <dgm:constr type="l" for="ch" forName="dummy3b" refType="w" fact="0.6979"/>
          <dgm:constr type="t" for="ch" forName="dummy3b" refType="h" fact="0.8909"/>
          <dgm:constr type="l" for="ch" forName="wedge3Tx" refType="w" fact="0.635"/>
          <dgm:constr type="t" for="ch" forName="wedge3Tx" refType="h" fact="0.59"/>
          <dgm:constr type="w" for="ch" forName="wedge3Tx" refType="w" fact="0.2"/>
          <dgm:constr type="h" for="ch" forName="wedge3Tx" refType="h" fact="0.155"/>
          <dgm:constr type="l" for="ch" forName="wedge4" refType="w" fact="0.08"/>
          <dgm:constr type="t" for="ch" forName="wedge4" refType="h" fact="0.1"/>
          <dgm:constr type="w" for="ch" forName="wedge4" refType="w" fact="0.84"/>
          <dgm:constr type="h" for="ch" forName="wedge4" refType="h" fact="0.84"/>
          <dgm:constr type="l" for="ch" forName="dummy4a" refType="w" fact="0.6822"/>
          <dgm:constr type="t" for="ch" forName="dummy4a" refType="h" fact="0.8984"/>
          <dgm:constr type="l" for="ch" forName="dummy4b" refType="w" fact="0.3178"/>
          <dgm:constr type="t" for="ch" forName="dummy4b" refType="h" fact="0.8984"/>
          <dgm:constr type="l" for="ch" forName="wedge4Tx" refType="w" fact="0.4025"/>
          <dgm:constr type="t" for="ch" forName="wedge4Tx" refType="h" fact="0.76"/>
          <dgm:constr type="w" for="ch" forName="wedge4Tx" refType="w" fact="0.195"/>
          <dgm:constr type="h" for="ch" forName="wedge4Tx" refType="h" fact="0.14"/>
          <dgm:constr type="l" for="ch" forName="wedge5" refType="w" fact="0.0644"/>
          <dgm:constr type="t" for="ch" forName="wedge5" refType="h" fact="0.0925"/>
          <dgm:constr type="w" for="ch" forName="wedge5" refType="w" fact="0.84"/>
          <dgm:constr type="h" for="ch" forName="wedge5" refType="h" fact="0.84"/>
          <dgm:constr type="l" for="ch" forName="dummy5a" refType="w" fact="0.3021"/>
          <dgm:constr type="t" for="ch" forName="dummy5a" refType="h" fact="0.8909"/>
          <dgm:constr type="l" for="ch" forName="dummy5b" refType="w" fact="0.0749"/>
          <dgm:constr type="t" for="ch" forName="dummy5b" refType="h" fact="0.6059"/>
          <dgm:constr type="r" for="ch" forName="wedge5Tx" refType="w" fact="0.365"/>
          <dgm:constr type="t" for="ch" forName="wedge5Tx" refType="h" fact="0.59"/>
          <dgm:constr type="w" for="ch" forName="wedge5Tx" refType="w" fact="0.2"/>
          <dgm:constr type="h" for="ch" forName="wedge5Tx" refType="h" fact="0.155"/>
          <dgm:constr type="l" for="ch" forName="wedge6" refType="w" fact="0.0605"/>
          <dgm:constr type="t" for="ch" forName="wedge6" refType="h" fact="0.0755"/>
          <dgm:constr type="w" for="ch" forName="wedge6" refType="w" fact="0.84"/>
          <dgm:constr type="h" for="ch" forName="wedge6" refType="h" fact="0.84"/>
          <dgm:constr type="l" for="ch" forName="dummy6a" refType="w" fact="0.071"/>
          <dgm:constr type="t" for="ch" forName="dummy6a" refType="h" fact="0.589"/>
          <dgm:constr type="l" for="ch" forName="dummy6b" refType="w" fact="0.1521"/>
          <dgm:constr type="t" for="ch" forName="dummy6b" refType="h" fact="0.2337"/>
          <dgm:constr type="r" for="ch" forName="wedge6Tx" refType="w" fact="0.33"/>
          <dgm:constr type="t" for="ch" forName="wedge6Tx" refType="h" fact="0.38"/>
          <dgm:constr type="w" for="ch" forName="wedge6Tx" refType="w" fact="0.23"/>
          <dgm:constr type="h" for="ch" forName="wedge6Tx" refType="h" fact="0.14"/>
          <dgm:constr type="l" for="ch" forName="wedge7" refType="w" fact="0.0713"/>
          <dgm:constr type="t" for="ch" forName="wedge7" refType="h" fact="0.062"/>
          <dgm:constr type="w" for="ch" forName="wedge7" refType="w" fact="0.84"/>
          <dgm:constr type="h" for="ch" forName="wedge7" refType="h" fact="0.84"/>
          <dgm:constr type="l" for="ch" forName="dummy7a" refType="w" fact="0.163"/>
          <dgm:constr type="t" for="ch" forName="dummy7a" refType="h" fact="0.2201"/>
          <dgm:constr type="l" for="ch" forName="dummy7b" refType="w" fact="0.4913"/>
          <dgm:constr type="t" for="ch" forName="dummy7b" refType="h" fact="0.062"/>
          <dgm:constr type="r" for="ch" forName="wedge7Tx" refType="w" fact="0.47"/>
          <dgm:constr type="t" for="ch" forName="wedge7Tx" refType="h" fact="0.14"/>
          <dgm:constr type="w" for="ch" forName="wedge7Tx" refType="w" fact="0.2"/>
          <dgm:constr type="h" for="ch" forName="wedge7Tx" refType="h" fact="0.16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h" for="ch" forName="arrowWedge7" refType="w" fact="0.08"/>
          <dgm:constr type="diam" for="ch" forName="arrowWedge7" refType="w" fact="0.84"/>
          <dgm:constr type="l" for="ch" forName="arrowWedge7" refType="w" fact="0.5"/>
          <dgm:constr type="t" for="ch" forName="arrowWedge7" refType="w" fact="0.5"/>
          <dgm:constr type="primFontSz" for="ch" ptType="node" op="equ"/>
        </dgm:constrLst>
      </dgm:else>
    </dgm:choose>
    <dgm:ruleLst/>
    <dgm:choose name="Name8">
      <dgm:if name="Name9" axis="ch" ptType="node" func="cnt" op="gte" val="1">
        <dgm:layoutNode name="wedge1">
          <dgm:alg type="sp"/>
          <dgm:choose name="Name10">
            <dgm:if name="Name11" axis="ch" ptType="node" func="cnt" op="equ" val="1">
              <dgm:shape xmlns:r="http://schemas.openxmlformats.org/officeDocument/2006/relationships" type="ellipse" r:blip="">
                <dgm:adjLst/>
              </dgm:shape>
            </dgm:if>
            <dgm:if name="Name12" axis="ch" ptType="node" func="cnt" op="equ" val="2">
              <dgm:shape xmlns:r="http://schemas.openxmlformats.org/officeDocument/2006/relationships" type="pie" r:blip="">
                <dgm:adjLst>
                  <dgm:adj idx="1" val="270"/>
                  <dgm:adj idx="2" val="90"/>
                </dgm:adjLst>
              </dgm:shape>
            </dgm:if>
            <dgm:if name="Name13" axis="ch" ptType="node" func="cnt" op="equ" val="3">
              <dgm:shape xmlns:r="http://schemas.openxmlformats.org/officeDocument/2006/relationships" type="pie" r:blip="">
                <dgm:adjLst>
                  <dgm:adj idx="1" val="270"/>
                  <dgm:adj idx="2" val="30"/>
                </dgm:adjLst>
              </dgm:shape>
            </dgm:if>
            <dgm:if name="Name14" axis="ch" ptType="node" func="cnt" op="equ" val="4">
              <dgm:shape xmlns:r="http://schemas.openxmlformats.org/officeDocument/2006/relationships" type="pie" r:blip="">
                <dgm:adjLst>
                  <dgm:adj idx="1" val="270"/>
                  <dgm:adj idx="2" val="0"/>
                </dgm:adjLst>
              </dgm:shape>
            </dgm:if>
            <dgm:if name="Name15" axis="ch" ptType="node" func="cnt" op="equ" val="5">
              <dgm:shape xmlns:r="http://schemas.openxmlformats.org/officeDocument/2006/relationships" type="pie" r:blip="">
                <dgm:adjLst>
                  <dgm:adj idx="1" val="270"/>
                  <dgm:adj idx="2" val="342"/>
                </dgm:adjLst>
              </dgm:shape>
            </dgm:if>
            <dgm:if name="Name16" axis="ch" ptType="node" func="cnt" op="equ" val="6">
              <dgm:shape xmlns:r="http://schemas.openxmlformats.org/officeDocument/2006/relationships" type="pie" r:blip="">
                <dgm:adjLst>
                  <dgm:adj idx="1" val="270"/>
                  <dgm:adj idx="2" val="330"/>
                </dgm:adjLst>
              </dgm:shape>
            </dgm:if>
            <dgm:else name="Name17">
              <dgm:shape xmlns:r="http://schemas.openxmlformats.org/officeDocument/2006/relationships" type="pie" r:blip="">
                <dgm:adjLst>
                  <dgm:adj idx="1" val="270"/>
                  <dgm:adj idx="2" val="321.4286"/>
                </dgm:adjLst>
              </dgm:shape>
            </dgm:else>
          </dgm:choose>
          <dgm:choose name="Name18">
            <dgm:if name="Name19" func="var" arg="dir" op="equ" val="norm">
              <dgm:presOf axis="ch desOrSelf" ptType="node node" st="1 1" cnt="1 0"/>
            </dgm:if>
            <dgm:else name="Name20">
              <dgm:choose name="Name21">
                <dgm:if name="Name22" axis="ch" ptType="node" func="cnt" op="equ" val="1">
                  <dgm:presOf axis="ch desOrSelf" ptType="node node" st="1 1" cnt="1 0"/>
                </dgm:if>
                <dgm:if name="Name23" axis="ch" ptType="node" func="cnt" op="equ" val="2">
                  <dgm:presOf axis="ch desOrSelf" ptType="node node" st="2 1" cnt="1 0"/>
                </dgm:if>
                <dgm:if name="Name24" axis="ch" ptType="node" func="cnt" op="equ" val="3">
                  <dgm:presOf axis="ch desOrSelf" ptType="node node" st="3 1" cnt="1 0"/>
                </dgm:if>
                <dgm:if name="Name25" axis="ch" ptType="node" func="cnt" op="equ" val="4">
                  <dgm:presOf axis="ch desOrSelf" ptType="node node" st="4 1" cnt="1 0"/>
                </dgm:if>
                <dgm:if name="Name26" axis="ch" ptType="node" func="cnt" op="equ" val="5">
                  <dgm:presOf axis="ch desOrSelf" ptType="node node" st="5 1" cnt="1 0"/>
                </dgm:if>
                <dgm:if name="Name27" axis="ch" ptType="node" func="cnt" op="equ" val="6">
                  <dgm:presOf axis="ch desOrSelf" ptType="node node" st="6 1" cnt="1 0"/>
                </dgm:if>
                <dgm:else name="Name28">
                  <dgm:presOf axis="ch desOrSelf" ptType="node node" st="7 1" cnt="1 0"/>
                </dgm:else>
              </dgm:choose>
            </dgm:else>
          </dgm:choose>
          <dgm:constrLst/>
          <dgm:ruleLst/>
        </dgm:layoutNode>
        <dgm:layoutNode name="dummy1a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1b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1Tx" moveWith="wedg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29">
            <dgm:if name="Name30" func="var" arg="dir" op="equ" val="norm">
              <dgm:presOf axis="ch desOrSelf" ptType="node node" st="1 1" cnt="1 0"/>
            </dgm:if>
            <dgm:else name="Name31">
              <dgm:choose name="Name32">
                <dgm:if name="Name33" axis="ch" ptType="node" func="cnt" op="equ" val="1">
                  <dgm:presOf axis="ch desOrSelf" ptType="node node" st="1 1" cnt="1 0"/>
                </dgm:if>
                <dgm:if name="Name34" axis="ch" ptType="node" func="cnt" op="equ" val="2">
                  <dgm:presOf axis="ch desOrSelf" ptType="node node" st="2 1" cnt="1 0"/>
                </dgm:if>
                <dgm:if name="Name35" axis="ch" ptType="node" func="cnt" op="equ" val="3">
                  <dgm:presOf axis="ch desOrSelf" ptType="node node" st="3 1" cnt="1 0"/>
                </dgm:if>
                <dgm:if name="Name36" axis="ch" ptType="node" func="cnt" op="equ" val="4">
                  <dgm:presOf axis="ch desOrSelf" ptType="node node" st="4 1" cnt="1 0"/>
                </dgm:if>
                <dgm:if name="Name37" axis="ch" ptType="node" func="cnt" op="equ" val="5">
                  <dgm:presOf axis="ch desOrSelf" ptType="node node" st="5 1" cnt="1 0"/>
                </dgm:if>
                <dgm:if name="Name38" axis="ch" ptType="node" func="cnt" op="equ" val="6">
                  <dgm:presOf axis="ch desOrSelf" ptType="node node" st="6 1" cnt="1 0"/>
                </dgm:if>
                <dgm:else name="Name39">
                  <dgm:presOf axis="ch desOrSelf" ptType="node node" st="7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40"/>
    </dgm:choose>
    <dgm:choose name="Name41">
      <dgm:if name="Name42" axis="ch" ptType="node" func="cnt" op="gte" val="2">
        <dgm:layoutNode name="wedge2">
          <dgm:alg type="sp"/>
          <dgm:choose name="Name43">
            <dgm:if name="Name44" axis="ch" ptType="node" func="cnt" op="equ" val="2">
              <dgm:shape xmlns:r="http://schemas.openxmlformats.org/officeDocument/2006/relationships" type="pie" r:blip="">
                <dgm:adjLst>
                  <dgm:adj idx="1" val="90"/>
                  <dgm:adj idx="2" val="270"/>
                </dgm:adjLst>
              </dgm:shape>
            </dgm:if>
            <dgm:if name="Name45" axis="ch" ptType="node" func="cnt" op="equ" val="3">
              <dgm:shape xmlns:r="http://schemas.openxmlformats.org/officeDocument/2006/relationships" type="pie" r:blip="">
                <dgm:adjLst>
                  <dgm:adj idx="1" val="30"/>
                  <dgm:adj idx="2" val="150"/>
                </dgm:adjLst>
              </dgm:shape>
            </dgm:if>
            <dgm:if name="Name46" axis="ch" ptType="node" func="cnt" op="equ" val="4">
              <dgm:shape xmlns:r="http://schemas.openxmlformats.org/officeDocument/2006/relationships" type="pie" r:blip="">
                <dgm:adjLst>
                  <dgm:adj idx="1" val="0"/>
                  <dgm:adj idx="2" val="90"/>
                </dgm:adjLst>
              </dgm:shape>
            </dgm:if>
            <dgm:if name="Name47" axis="ch" ptType="node" func="cnt" op="equ" val="5">
              <dgm:shape xmlns:r="http://schemas.openxmlformats.org/officeDocument/2006/relationships" type="pie" r:blip="">
                <dgm:adjLst>
                  <dgm:adj idx="1" val="342"/>
                  <dgm:adj idx="2" val="54"/>
                </dgm:adjLst>
              </dgm:shape>
            </dgm:if>
            <dgm:if name="Name48" axis="ch" ptType="node" func="cnt" op="equ" val="6">
              <dgm:shape xmlns:r="http://schemas.openxmlformats.org/officeDocument/2006/relationships" type="pie" r:blip="">
                <dgm:adjLst>
                  <dgm:adj idx="1" val="330"/>
                  <dgm:adj idx="2" val="30"/>
                </dgm:adjLst>
              </dgm:shape>
            </dgm:if>
            <dgm:else name="Name49">
              <dgm:shape xmlns:r="http://schemas.openxmlformats.org/officeDocument/2006/relationships" type="pie" r:blip="">
                <dgm:adjLst>
                  <dgm:adj idx="1" val="321.4286"/>
                  <dgm:adj idx="2" val="12.85714"/>
                </dgm:adjLst>
              </dgm:shape>
            </dgm:else>
          </dgm:choose>
          <dgm:choose name="Name50">
            <dgm:if name="Name51" func="var" arg="dir" op="equ" val="norm">
              <dgm:presOf axis="ch desOrSelf" ptType="node node" st="2 1" cnt="1 0"/>
            </dgm:if>
            <dgm:else name="Name52">
              <dgm:choose name="Name53">
                <dgm:if name="Name54" axis="ch" ptType="node" func="cnt" op="equ" val="2">
                  <dgm:presOf axis="ch desOrSelf" ptType="node node" st="1 1" cnt="1 0"/>
                </dgm:if>
                <dgm:if name="Name55" axis="ch" ptType="node" func="cnt" op="equ" val="3">
                  <dgm:presOf axis="ch desOrSelf" ptType="node node" st="2 1" cnt="1 0"/>
                </dgm:if>
                <dgm:if name="Name56" axis="ch" ptType="node" func="cnt" op="equ" val="4">
                  <dgm:presOf axis="ch desOrSelf" ptType="node node" st="3 1" cnt="1 0"/>
                </dgm:if>
                <dgm:if name="Name57" axis="ch" ptType="node" func="cnt" op="equ" val="5">
                  <dgm:presOf axis="ch desOrSelf" ptType="node node" st="4 1" cnt="1 0"/>
                </dgm:if>
                <dgm:if name="Name58" axis="ch" ptType="node" func="cnt" op="equ" val="6">
                  <dgm:presOf axis="ch desOrSelf" ptType="node node" st="5 1" cnt="1 0"/>
                </dgm:if>
                <dgm:else name="Name59">
                  <dgm:presOf axis="ch desOrSelf" ptType="node node" st="6 1" cnt="1 0"/>
                </dgm:else>
              </dgm:choose>
            </dgm:else>
          </dgm:choose>
          <dgm:constrLst/>
          <dgm:ruleLst/>
        </dgm:layoutNode>
        <dgm:layoutNode name="dummy2a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2b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2Tx" moveWith="wedge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60">
            <dgm:if name="Name61" func="var" arg="dir" op="equ" val="norm">
              <dgm:presOf axis="ch desOrSelf" ptType="node node" st="2 1" cnt="1 0"/>
            </dgm:if>
            <dgm:else name="Name62">
              <dgm:choose name="Name63">
                <dgm:if name="Name64" axis="ch" ptType="node" func="cnt" op="equ" val="2">
                  <dgm:presOf axis="ch desOrSelf" ptType="node node" st="1 1" cnt="1 0"/>
                </dgm:if>
                <dgm:if name="Name65" axis="ch" ptType="node" func="cnt" op="equ" val="3">
                  <dgm:presOf axis="ch desOrSelf" ptType="node node" st="2 1" cnt="1 0"/>
                </dgm:if>
                <dgm:if name="Name66" axis="ch" ptType="node" func="cnt" op="equ" val="4">
                  <dgm:presOf axis="ch desOrSelf" ptType="node node" st="3 1" cnt="1 0"/>
                </dgm:if>
                <dgm:if name="Name67" axis="ch" ptType="node" func="cnt" op="equ" val="5">
                  <dgm:presOf axis="ch desOrSelf" ptType="node node" st="4 1" cnt="1 0"/>
                </dgm:if>
                <dgm:if name="Name68" axis="ch" ptType="node" func="cnt" op="equ" val="6">
                  <dgm:presOf axis="ch desOrSelf" ptType="node node" st="5 1" cnt="1 0"/>
                </dgm:if>
                <dgm:else name="Name69">
                  <dgm:presOf axis="ch desOrSelf" ptType="node node" st="6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70"/>
    </dgm:choose>
    <dgm:choose name="Name71">
      <dgm:if name="Name72" axis="ch" ptType="node" func="cnt" op="gte" val="3">
        <dgm:layoutNode name="wedge3">
          <dgm:alg type="sp"/>
          <dgm:choose name="Name73">
            <dgm:if name="Name74" axis="ch" ptType="node" func="cnt" op="equ" val="3">
              <dgm:shape xmlns:r="http://schemas.openxmlformats.org/officeDocument/2006/relationships" type="pie" r:blip="">
                <dgm:adjLst>
                  <dgm:adj idx="1" val="150"/>
                  <dgm:adj idx="2" val="270"/>
                </dgm:adjLst>
              </dgm:shape>
            </dgm:if>
            <dgm:if name="Name75" axis="ch" ptType="node" func="cnt" op="equ" val="4">
              <dgm:shape xmlns:r="http://schemas.openxmlformats.org/officeDocument/2006/relationships" type="pie" r:blip="">
                <dgm:adjLst>
                  <dgm:adj idx="1" val="90"/>
                  <dgm:adj idx="2" val="180"/>
                </dgm:adjLst>
              </dgm:shape>
            </dgm:if>
            <dgm:if name="Name76" axis="ch" ptType="node" func="cnt" op="equ" val="5">
              <dgm:shape xmlns:r="http://schemas.openxmlformats.org/officeDocument/2006/relationships" type="pie" r:blip="">
                <dgm:adjLst>
                  <dgm:adj idx="1" val="54"/>
                  <dgm:adj idx="2" val="126"/>
                </dgm:adjLst>
              </dgm:shape>
            </dgm:if>
            <dgm:if name="Name77" axis="ch" ptType="node" func="cnt" op="equ" val="6">
              <dgm:shape xmlns:r="http://schemas.openxmlformats.org/officeDocument/2006/relationships" type="pie" r:blip="">
                <dgm:adjLst>
                  <dgm:adj idx="1" val="30"/>
                  <dgm:adj idx="2" val="90"/>
                </dgm:adjLst>
              </dgm:shape>
            </dgm:if>
            <dgm:else name="Name78">
              <dgm:shape xmlns:r="http://schemas.openxmlformats.org/officeDocument/2006/relationships" type="pie" r:blip="">
                <dgm:adjLst>
                  <dgm:adj idx="1" val="12.85714"/>
                  <dgm:adj idx="2" val="64.28571"/>
                </dgm:adjLst>
              </dgm:shape>
            </dgm:else>
          </dgm:choose>
          <dgm:choose name="Name79">
            <dgm:if name="Name80" func="var" arg="dir" op="equ" val="norm">
              <dgm:presOf axis="ch desOrSelf" ptType="node node" st="3 1" cnt="1 0"/>
            </dgm:if>
            <dgm:else name="Name81">
              <dgm:choose name="Name82">
                <dgm:if name="Name83" axis="ch" ptType="node" func="cnt" op="equ" val="3">
                  <dgm:presOf axis="ch desOrSelf" ptType="node node" st="1 1" cnt="1 0"/>
                </dgm:if>
                <dgm:if name="Name84" axis="ch" ptType="node" func="cnt" op="equ" val="4">
                  <dgm:presOf axis="ch desOrSelf" ptType="node node" st="2 1" cnt="1 0"/>
                </dgm:if>
                <dgm:if name="Name85" axis="ch" ptType="node" func="cnt" op="equ" val="5">
                  <dgm:presOf axis="ch desOrSelf" ptType="node node" st="3 1" cnt="1 0"/>
                </dgm:if>
                <dgm:if name="Name86" axis="ch" ptType="node" func="cnt" op="equ" val="6">
                  <dgm:presOf axis="ch desOrSelf" ptType="node node" st="4 1" cnt="1 0"/>
                </dgm:if>
                <dgm:else name="Name87">
                  <dgm:presOf axis="ch desOrSelf" ptType="node node" st="5 1" cnt="1 0"/>
                </dgm:else>
              </dgm:choose>
            </dgm:else>
          </dgm:choose>
          <dgm:constrLst/>
          <dgm:ruleLst/>
        </dgm:layoutNode>
        <dgm:layoutNode name="dummy3a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3b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3Tx" moveWith="wedge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88">
            <dgm:if name="Name89" func="var" arg="dir" op="equ" val="norm">
              <dgm:presOf axis="ch desOrSelf" ptType="node node" st="3 1" cnt="1 0"/>
            </dgm:if>
            <dgm:else name="Name90">
              <dgm:choose name="Name91">
                <dgm:if name="Name92" axis="ch" ptType="node" func="cnt" op="equ" val="3">
                  <dgm:presOf axis="ch desOrSelf" ptType="node node" st="1 1" cnt="1 0"/>
                </dgm:if>
                <dgm:if name="Name93" axis="ch" ptType="node" func="cnt" op="equ" val="4">
                  <dgm:presOf axis="ch desOrSelf" ptType="node node" st="2 1" cnt="1 0"/>
                </dgm:if>
                <dgm:if name="Name94" axis="ch" ptType="node" func="cnt" op="equ" val="5">
                  <dgm:presOf axis="ch desOrSelf" ptType="node node" st="3 1" cnt="1 0"/>
                </dgm:if>
                <dgm:if name="Name95" axis="ch" ptType="node" func="cnt" op="equ" val="6">
                  <dgm:presOf axis="ch desOrSelf" ptType="node node" st="4 1" cnt="1 0"/>
                </dgm:if>
                <dgm:else name="Name96">
                  <dgm:presOf axis="ch desOrSelf" ptType="node node" st="5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97"/>
    </dgm:choose>
    <dgm:choose name="Name98">
      <dgm:if name="Name99" axis="ch" ptType="node" func="cnt" op="gte" val="4">
        <dgm:layoutNode name="wedge4">
          <dgm:alg type="sp"/>
          <dgm:choose name="Name100">
            <dgm:if name="Name101" axis="ch" ptType="node" func="cnt" op="equ" val="4">
              <dgm:shape xmlns:r="http://schemas.openxmlformats.org/officeDocument/2006/relationships" type="pie" r:blip="">
                <dgm:adjLst>
                  <dgm:adj idx="1" val="180"/>
                  <dgm:adj idx="2" val="270"/>
                </dgm:adjLst>
              </dgm:shape>
            </dgm:if>
            <dgm:if name="Name102" axis="ch" ptType="node" func="cnt" op="equ" val="5">
              <dgm:shape xmlns:r="http://schemas.openxmlformats.org/officeDocument/2006/relationships" type="pie" r:blip="">
                <dgm:adjLst>
                  <dgm:adj idx="1" val="126"/>
                  <dgm:adj idx="2" val="198"/>
                </dgm:adjLst>
              </dgm:shape>
            </dgm:if>
            <dgm:if name="Name103" axis="ch" ptType="node" func="cnt" op="equ" val="6">
              <dgm:shape xmlns:r="http://schemas.openxmlformats.org/officeDocument/2006/relationships" type="pie" r:blip="">
                <dgm:adjLst>
                  <dgm:adj idx="1" val="90"/>
                  <dgm:adj idx="2" val="150"/>
                </dgm:adjLst>
              </dgm:shape>
            </dgm:if>
            <dgm:else name="Name104">
              <dgm:shape xmlns:r="http://schemas.openxmlformats.org/officeDocument/2006/relationships" type="pie" r:blip="">
                <dgm:adjLst>
                  <dgm:adj idx="1" val="64.2871"/>
                  <dgm:adj idx="2" val="115.7143"/>
                </dgm:adjLst>
              </dgm:shape>
            </dgm:else>
          </dgm:choose>
          <dgm:choose name="Name105">
            <dgm:if name="Name106" func="var" arg="dir" op="equ" val="norm">
              <dgm:presOf axis="ch desOrSelf" ptType="node node" st="4 1" cnt="1 0"/>
            </dgm:if>
            <dgm:else name="Name107">
              <dgm:choose name="Name108">
                <dgm:if name="Name109" axis="ch" ptType="node" func="cnt" op="equ" val="4">
                  <dgm:presOf axis="ch desOrSelf" ptType="node node" st="1 1" cnt="1 0"/>
                </dgm:if>
                <dgm:if name="Name110" axis="ch" ptType="node" func="cnt" op="equ" val="5">
                  <dgm:presOf axis="ch desOrSelf" ptType="node node" st="2 1" cnt="1 0"/>
                </dgm:if>
                <dgm:if name="Name111" axis="ch" ptType="node" func="cnt" op="equ" val="6">
                  <dgm:presOf axis="ch desOrSelf" ptType="node node" st="3 1" cnt="1 0"/>
                </dgm:if>
                <dgm:else name="Name112">
                  <dgm:presOf axis="ch desOrSelf" ptType="node node" st="4 1" cnt="1 0"/>
                </dgm:else>
              </dgm:choose>
            </dgm:else>
          </dgm:choose>
          <dgm:constrLst/>
          <dgm:ruleLst/>
        </dgm:layoutNode>
        <dgm:layoutNode name="dummy4a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4b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4Tx" moveWith="wedge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13">
            <dgm:if name="Name114" func="var" arg="dir" op="equ" val="norm">
              <dgm:presOf axis="ch desOrSelf" ptType="node node" st="4 1" cnt="1 0"/>
            </dgm:if>
            <dgm:else name="Name115">
              <dgm:choose name="Name116">
                <dgm:if name="Name117" axis="ch" ptType="node" func="cnt" op="equ" val="4">
                  <dgm:presOf axis="ch desOrSelf" ptType="node node" st="1 1" cnt="1 0"/>
                </dgm:if>
                <dgm:if name="Name118" axis="ch" ptType="node" func="cnt" op="equ" val="5">
                  <dgm:presOf axis="ch desOrSelf" ptType="node node" st="2 1" cnt="1 0"/>
                </dgm:if>
                <dgm:if name="Name119" axis="ch" ptType="node" func="cnt" op="equ" val="6">
                  <dgm:presOf axis="ch desOrSelf" ptType="node node" st="3 1" cnt="1 0"/>
                </dgm:if>
                <dgm:else name="Name120">
                  <dgm:presOf axis="ch desOrSelf" ptType="node node" st="4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21"/>
    </dgm:choose>
    <dgm:choose name="Name122">
      <dgm:if name="Name123" axis="ch" ptType="node" func="cnt" op="gte" val="5">
        <dgm:layoutNode name="wedge5">
          <dgm:alg type="sp"/>
          <dgm:choose name="Name124">
            <dgm:if name="Name125" axis="ch" ptType="node" func="cnt" op="equ" val="5">
              <dgm:shape xmlns:r="http://schemas.openxmlformats.org/officeDocument/2006/relationships" type="pie" r:blip="">
                <dgm:adjLst>
                  <dgm:adj idx="1" val="198"/>
                  <dgm:adj idx="2" val="270"/>
                </dgm:adjLst>
              </dgm:shape>
            </dgm:if>
            <dgm:if name="Name126" axis="ch" ptType="node" func="cnt" op="equ" val="6">
              <dgm:shape xmlns:r="http://schemas.openxmlformats.org/officeDocument/2006/relationships" type="pie" r:blip="">
                <dgm:adjLst>
                  <dgm:adj idx="1" val="150"/>
                  <dgm:adj idx="2" val="210"/>
                </dgm:adjLst>
              </dgm:shape>
            </dgm:if>
            <dgm:else name="Name127">
              <dgm:shape xmlns:r="http://schemas.openxmlformats.org/officeDocument/2006/relationships" type="pie" r:blip="">
                <dgm:adjLst>
                  <dgm:adj idx="1" val="115.7143"/>
                  <dgm:adj idx="2" val="167.1429"/>
                </dgm:adjLst>
              </dgm:shape>
            </dgm:else>
          </dgm:choose>
          <dgm:choose name="Name128">
            <dgm:if name="Name129" func="var" arg="dir" op="equ" val="norm">
              <dgm:presOf axis="ch desOrSelf" ptType="node node" st="5 1" cnt="1 0"/>
            </dgm:if>
            <dgm:else name="Name130">
              <dgm:choose name="Name131">
                <dgm:if name="Name132" axis="ch" ptType="node" func="cnt" op="equ" val="5">
                  <dgm:presOf axis="ch desOrSelf" ptType="node node" st="1 1" cnt="1 0"/>
                </dgm:if>
                <dgm:if name="Name133" axis="ch" ptType="node" func="cnt" op="equ" val="6">
                  <dgm:presOf axis="ch desOrSelf" ptType="node node" st="2 1" cnt="1 0"/>
                </dgm:if>
                <dgm:else name="Name134">
                  <dgm:presOf axis="ch desOrSelf" ptType="node node" st="3 1" cnt="1 0"/>
                </dgm:else>
              </dgm:choose>
            </dgm:else>
          </dgm:choose>
          <dgm:constrLst/>
          <dgm:ruleLst/>
        </dgm:layoutNode>
        <dgm:layoutNode name="dummy5a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5b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5Tx" moveWith="wedge5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35">
            <dgm:if name="Name136" func="var" arg="dir" op="equ" val="norm">
              <dgm:presOf axis="ch desOrSelf" ptType="node node" st="5 1" cnt="1 0"/>
            </dgm:if>
            <dgm:else name="Name137">
              <dgm:choose name="Name138">
                <dgm:if name="Name139" axis="ch" ptType="node" func="cnt" op="equ" val="5">
                  <dgm:presOf axis="ch desOrSelf" ptType="node node" st="1 1" cnt="1 0"/>
                </dgm:if>
                <dgm:if name="Name140" axis="ch" ptType="node" func="cnt" op="equ" val="6">
                  <dgm:presOf axis="ch desOrSelf" ptType="node node" st="2 1" cnt="1 0"/>
                </dgm:if>
                <dgm:else name="Name141">
                  <dgm:presOf axis="ch desOrSelf" ptType="node node" st="3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42"/>
    </dgm:choose>
    <dgm:choose name="Name143">
      <dgm:if name="Name144" axis="ch" ptType="node" func="cnt" op="gte" val="6">
        <dgm:layoutNode name="wedge6">
          <dgm:alg type="sp"/>
          <dgm:choose name="Name145">
            <dgm:if name="Name146" axis="ch" ptType="node" func="cnt" op="equ" val="6">
              <dgm:shape xmlns:r="http://schemas.openxmlformats.org/officeDocument/2006/relationships" type="pie" r:blip="">
                <dgm:adjLst>
                  <dgm:adj idx="1" val="210"/>
                  <dgm:adj idx="2" val="270"/>
                </dgm:adjLst>
              </dgm:shape>
            </dgm:if>
            <dgm:else name="Name147">
              <dgm:shape xmlns:r="http://schemas.openxmlformats.org/officeDocument/2006/relationships" type="pie" r:blip="">
                <dgm:adjLst>
                  <dgm:adj idx="1" val="167.1429"/>
                  <dgm:adj idx="2" val="218.5714"/>
                </dgm:adjLst>
              </dgm:shape>
            </dgm:else>
          </dgm:choose>
          <dgm:choose name="Name148">
            <dgm:if name="Name149" func="var" arg="dir" op="equ" val="norm">
              <dgm:presOf axis="ch desOrSelf" ptType="node node" st="6 1" cnt="1 0"/>
            </dgm:if>
            <dgm:else name="Name150">
              <dgm:choose name="Name151">
                <dgm:if name="Name152" axis="ch" ptType="node" func="cnt" op="equ" val="6">
                  <dgm:presOf axis="ch desOrSelf" ptType="node node" st="1 1" cnt="1 0"/>
                </dgm:if>
                <dgm:else name="Name153">
                  <dgm:presOf axis="ch desOrSelf" ptType="node node" st="2 1" cnt="1 0"/>
                </dgm:else>
              </dgm:choose>
            </dgm:else>
          </dgm:choose>
          <dgm:constrLst/>
          <dgm:ruleLst/>
        </dgm:layoutNode>
        <dgm:layoutNode name="dummy6a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6b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6Tx" moveWith="wedge6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54">
            <dgm:if name="Name155" func="var" arg="dir" op="equ" val="norm">
              <dgm:presOf axis="ch desOrSelf" ptType="node node" st="6 1" cnt="1 0"/>
            </dgm:if>
            <dgm:else name="Name156">
              <dgm:choose name="Name157">
                <dgm:if name="Name158" axis="ch" ptType="node" func="cnt" op="equ" val="6">
                  <dgm:presOf axis="ch desOrSelf" ptType="node node" st="1 1" cnt="1 0"/>
                </dgm:if>
                <dgm:else name="Name159">
                  <dgm:presOf axis="ch desOrSelf" ptType="node node" st="2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0"/>
    </dgm:choose>
    <dgm:choose name="Name161">
      <dgm:if name="Name162" axis="ch" ptType="node" func="cnt" op="gte" val="7">
        <dgm:layoutNode name="wedge7">
          <dgm:alg type="sp"/>
          <dgm:shape xmlns:r="http://schemas.openxmlformats.org/officeDocument/2006/relationships" type="pie" r:blip="">
            <dgm:adjLst>
              <dgm:adj idx="1" val="218.5714"/>
              <dgm:adj idx="2" val="270"/>
            </dgm:adjLst>
          </dgm:shape>
          <dgm:choose name="Name163">
            <dgm:if name="Name164" func="var" arg="dir" op="equ" val="norm">
              <dgm:presOf axis="ch desOrSelf" ptType="node node" st="7 1" cnt="1 0"/>
            </dgm:if>
            <dgm:else name="Name165">
              <dgm:presOf axis="ch desOrSelf" ptType="node node" st="1 1" cnt="1 0"/>
            </dgm:else>
          </dgm:choose>
          <dgm:constrLst/>
          <dgm:ruleLst/>
        </dgm:layoutNode>
        <dgm:layoutNode name="dummy7a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7b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7Tx" moveWith="wedge7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66">
            <dgm:if name="Name167" func="var" arg="dir" op="equ" val="norm">
              <dgm:presOf axis="ch desOrSelf" ptType="node node" st="7 1" cnt="1 0"/>
            </dgm:if>
            <dgm:else name="Name168">
              <dgm:presOf axis="ch desOrSelf" ptType="node node" st="1 1" cnt="1 0"/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9"/>
    </dgm:choose>
    <dgm:choose name="Name170">
      <dgm:if name="Name171" axis="ch" ptType="node" func="cnt" op="equ" val="1">
        <dgm:forEach name="Name172" axis="ch" ptType="sibTrans" hideLastTrans="0" cnt="1">
          <dgm:layoutNode name="arrowWedge1single" styleLbl="fgSibTrans2D1">
            <dgm:choose name="Name173">
              <dgm:if name="Name174" func="var" arg="dir" op="equ" val="norm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arr"/>
                  <dgm:param type="endSty" val="noArr"/>
                </dgm:alg>
              </dgm:if>
              <dgm:else name="Name175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noArr"/>
                  <dgm:param type="endSty" val="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if name="Name176" axis="ch" ptType="node" func="cnt" op="gte" val="2">
        <dgm:forEach name="Name177" axis="ch" ptType="sibTrans" hideLastTrans="0" cnt="1">
          <dgm:layoutNode name="arrowWedge1" styleLbl="fgSibTrans2D1">
            <dgm:choose name="Name178">
              <dgm:if name="Name179" func="var" arg="dir" op="equ" val="norm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noArr"/>
                  <dgm:param type="endSty" val="arr"/>
                </dgm:alg>
              </dgm:if>
              <dgm:else name="Name180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arr"/>
                  <dgm:param type="endSty" val="no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else name="Name181"/>
    </dgm:choose>
    <dgm:forEach name="Name182" axis="ch" ptType="sibTrans" hideLastTrans="0" st="2" cnt="1">
      <dgm:layoutNode name="arrowWedge2" styleLbl="fgSibTrans2D1">
        <dgm:choose name="Name183">
          <dgm:if name="Name184" func="var" arg="dir" op="equ" val="norm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5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86" axis="ch" ptType="sibTrans" hideLastTrans="0" st="3" cnt="1">
      <dgm:layoutNode name="arrowWedge3" styleLbl="fgSibTrans2D1">
        <dgm:choose name="Name187">
          <dgm:if name="Name188" func="var" arg="dir" op="equ" val="norm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9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0" axis="ch" ptType="sibTrans" hideLastTrans="0" st="4" cnt="1">
      <dgm:layoutNode name="arrowWedge4" styleLbl="fgSibTrans2D1">
        <dgm:choose name="Name191">
          <dgm:if name="Name192" func="var" arg="dir" op="equ" val="norm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3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4" axis="ch" ptType="sibTrans" hideLastTrans="0" st="5" cnt="1">
      <dgm:layoutNode name="arrowWedge5" styleLbl="fgSibTrans2D1">
        <dgm:choose name="Name195">
          <dgm:if name="Name196" func="var" arg="dir" op="equ" val="norm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7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8" axis="ch" ptType="sibTrans" hideLastTrans="0" st="6" cnt="1">
      <dgm:layoutNode name="arrowWedge6" styleLbl="fgSibTrans2D1">
        <dgm:choose name="Name199">
          <dgm:if name="Name200" func="var" arg="dir" op="equ" val="norm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1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202" axis="ch" ptType="sibTrans" hideLastTrans="0" st="7" cnt="1">
      <dgm:layoutNode name="arrowWedge7" styleLbl="fgSibTrans2D1">
        <dgm:choose name="Name203">
          <dgm:if name="Name204" func="var" arg="dir" op="equ" val="norm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5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AccentedPicture">
  <dgm:title val=""/>
  <dgm:desc val=""/>
  <dgm:catLst>
    <dgm:cat type="picture" pri="1000"/>
    <dgm:cat type="pictureconver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</dgm:varLst>
    <dgm:alg type="composite"/>
    <dgm:shape xmlns:r="http://schemas.openxmlformats.org/officeDocument/2006/relationships" r:blip="">
      <dgm:adjLst/>
    </dgm:shape>
    <dgm:choose name="Name1">
      <dgm:if name="Name2" axis="ch" ptType="node" func="cnt" op="lte" val="1">
        <dgm:constrLst>
          <dgm:constr type="h" for="ch" forName="picture_1" refType="h"/>
          <dgm:constr type="w" for="ch" forName="picture_1" refType="h" refFor="ch" refForName="picture_1" op="equ" fact="0.784"/>
          <dgm:constr type="l" for="ch" forName="picture_1"/>
          <dgm:constr type="t" for="ch" forName="picture_1"/>
          <dgm:constr type="w" for="ch" forName="text_1" refType="w" refFor="ch" refForName="picture_1" fact="0.77"/>
          <dgm:constr type="h" for="ch" forName="text_1" refType="h" refFor="ch" refForName="picture_1" fact="0.6"/>
          <dgm:constr type="l" for="ch" forName="text_1" refType="w" refFor="ch" refForName="picture_1" fact="0.04"/>
          <dgm:constr type="t" for="ch" forName="text_1" refType="h" refFor="ch" refForName="picture_1" fact="0.4"/>
        </dgm:constrLst>
      </dgm:if>
      <dgm:if name="Name3" axis="ch" ptType="node" func="cnt" op="lte" val="5">
        <dgm:choose name="Name4">
          <dgm:if name="Name5" func="var" arg="dir" op="equ" val="norm">
            <dgm:constrLst>
              <dgm:constr type="h" for="ch" forName="picture_1" refType="h" fact="0.909"/>
              <dgm:constr type="w" for="ch" forName="picture_1" refType="h" refFor="ch" refForName="picture_1" op="equ" fact="0.784"/>
              <dgm:constr type="l" for="ch" forName="picture_1"/>
              <dgm:constr type="t" for="ch" forName="picture_1" refType="h" refFor="ch" refForName="picture_1" fact="0.05"/>
              <dgm:constr type="w" for="ch" forName="picture_1" refType="w" op="lte" fact="0.588"/>
              <dgm:constr type="w" for="ch" forName="text_1" refType="w" refFor="ch" refForName="picture_1" fact="0.77"/>
              <dgm:constr type="h" for="ch" forName="text_1" refType="h" refFor="ch" refForName="picture_1" fact="0.6"/>
              <dgm:constr type="l" for="ch" forName="text_1" refType="w" refFor="ch" refForName="picture_1" fact="0.04"/>
              <dgm:constr type="t" for="ch" forName="text_1" refType="h" refFor="ch" refForName="picture_1" fact="0.41"/>
              <dgm:constr type="w" for="ch" forName="linV" refType="w"/>
              <dgm:constr type="h" for="ch" forName="linV" refType="h" refFor="ch" refForName="picture_1" fact="1.1"/>
              <dgm:constr type="l" for="ch" forName="linV"/>
              <dgm:constr type="t" for="ch" forName="linV"/>
              <dgm:constr type="userC" for="des" forName="pair" refType="r" refFor="ch" refForName="picture_1"/>
              <dgm:constr type="h" for="des" forName="pair" refType="h" refFor="ch" refForName="picture_1" fact="0.27"/>
              <dgm:constr type="h" for="des" forName="spaceV" refType="h" refFor="ch" refForName="picture_1" fact="0.0486"/>
              <dgm:constr type="l" for="ch" forName="maxNode" refType="r" refFor="ch" refForName="picture_1"/>
              <dgm:constr type="lOff" for="ch" forName="maxNode" refType="h" refFor="des" refForName="pair" fact="0.5"/>
              <dgm:constr type="r" for="ch" forName="maxNode" refType="w"/>
              <dgm:constr type="t" for="ch" forName="maxNode"/>
              <dgm:constr type="h" for="ch" forName="maxNode" val="1"/>
              <dgm:constr type="userW" for="des" forName="desText" refType="w" refFor="ch" refForName="maxNode"/>
            </dgm:constrLst>
          </dgm:if>
          <dgm:else name="Name6">
            <dgm:constrLst>
              <dgm:constr type="h" for="ch" forName="picture_1" refType="h" fact="0.909"/>
              <dgm:constr type="w" for="ch" forName="picture_1" refType="h" refFor="ch" refForName="picture_1" op="equ" fact="0.784"/>
              <dgm:constr type="r" for="ch" forName="picture_1" refType="w"/>
              <dgm:constr type="t" for="ch" forName="picture_1" refType="h" refFor="ch" refForName="picture_1" fact="0.05"/>
              <dgm:constr type="w" for="ch" forName="picture_1" refType="w" op="lte" fact="0.588"/>
              <dgm:constr type="w" for="ch" forName="text_1" refType="w" refFor="ch" refForName="picture_1" fact="0.77"/>
              <dgm:constr type="h" for="ch" forName="text_1" refType="h" refFor="ch" refForName="picture_1" fact="0.6"/>
              <dgm:constr type="r" for="ch" forName="text_1" refType="w"/>
              <dgm:constr type="t" for="ch" forName="text_1" refType="h" refFor="ch" refForName="picture_1" fact="0.41"/>
              <dgm:constr type="w" for="ch" forName="linV" refType="w"/>
              <dgm:constr type="h" for="ch" forName="linV" refType="h" refFor="ch" refForName="picture_1" fact="1.1"/>
              <dgm:constr type="l" for="ch" forName="linV"/>
              <dgm:constr type="t" for="ch" forName="linV"/>
              <dgm:constr type="userC" for="des" forName="pair" refType="l" refFor="ch" refForName="picture_1"/>
              <dgm:constr type="h" for="des" forName="pair" refType="h" refFor="ch" refForName="picture_1" fact="0.27"/>
              <dgm:constr type="h" for="des" forName="spaceV" refType="h" refFor="ch" refForName="picture_1" fact="0.0486"/>
              <dgm:constr type="r" for="ch" forName="maxNode" refType="l" refFor="ch" refForName="picture_1"/>
              <dgm:constr type="rOff" for="ch" forName="maxNode" refType="h" refFor="des" refForName="pair" fact="-0.5"/>
              <dgm:constr type="l" for="ch" forName="maxNode"/>
              <dgm:constr type="t" for="ch" forName="maxNode"/>
              <dgm:constr type="h" for="ch" forName="maxNode" val="1"/>
              <dgm:constr type="userW" for="des" forName="desText" refType="w" refFor="ch" refForName="maxNode"/>
            </dgm:constrLst>
          </dgm:else>
        </dgm:choose>
      </dgm:if>
      <dgm:else name="Name7">
        <dgm:choose name="Name8">
          <dgm:if name="Name9" func="var" arg="dir" op="equ" val="norm">
            <dgm:constrLst>
              <dgm:constr type="h" for="ch" forName="picture_1" refType="h" fact="0.909"/>
              <dgm:constr type="w" for="ch" forName="picture_1" refType="h" refFor="ch" refForName="picture_1" op="equ" fact="0.784"/>
              <dgm:constr type="l" for="ch" forName="picture_1"/>
              <dgm:constr type="t" for="ch" forName="picture_1" refType="h" refFor="ch" refForName="picture_1" fact="0.05"/>
              <dgm:constr type="w" for="ch" forName="picture_1" refType="w" op="lte" fact="0.588"/>
              <dgm:constr type="w" for="ch" forName="text_1" refType="w" refFor="ch" refForName="picture_1" fact="0.77"/>
              <dgm:constr type="h" for="ch" forName="text_1" refType="h" refFor="ch" refForName="picture_1" fact="0.6"/>
              <dgm:constr type="l" for="ch" forName="text_1" refType="w" refFor="ch" refForName="picture_1" fact="0.04"/>
              <dgm:constr type="t" for="ch" forName="text_1" refType="h" refFor="ch" refForName="picture_1" fact="0.41"/>
              <dgm:constr type="w" for="ch" forName="linV" refType="w"/>
              <dgm:constr type="h" for="ch" forName="linV" refType="h" refFor="ch" refForName="picture_1" fact="1.1"/>
              <dgm:constr type="l" for="ch" forName="linV"/>
              <dgm:constr type="t" for="ch" forName="linV"/>
              <dgm:constr type="userC" for="des" forName="pair" refType="r" refFor="ch" refForName="picture_1"/>
              <dgm:constr type="h" for="des" forName="pair" refType="h" refFor="ch" refForName="picture_1" fact="0.27"/>
              <dgm:constr type="h" for="des" forName="spaceV" refType="h" refFor="ch" refForName="picture_1" fact="0.0486"/>
              <dgm:constr type="l" for="ch" forName="maxNode" refType="r" refFor="ch" refForName="picture_1"/>
              <dgm:constr type="lOff" for="ch" forName="maxNode" refType="h" refFor="des" refForName="pair" fact="0.5"/>
              <dgm:constr type="r" for="ch" forName="maxNode" refType="w"/>
              <dgm:constr type="t" for="ch" forName="maxNode"/>
              <dgm:constr type="h" for="ch" forName="maxNode" val="1"/>
              <dgm:constr type="userW" for="des" forName="desText" refType="w" refFor="ch" refForName="maxNode"/>
            </dgm:constrLst>
          </dgm:if>
          <dgm:else name="Name10">
            <dgm:constrLst>
              <dgm:constr type="h" for="ch" forName="picture_1" refType="h" fact="0.909"/>
              <dgm:constr type="w" for="ch" forName="picture_1" refType="h" refFor="ch" refForName="picture_1" op="equ" fact="0.784"/>
              <dgm:constr type="r" for="ch" forName="picture_1" refType="w"/>
              <dgm:constr type="t" for="ch" forName="picture_1" refType="h" refFor="ch" refForName="picture_1" fact="0.05"/>
              <dgm:constr type="w" for="ch" forName="picture_1" refType="w" op="lte" fact="0.588"/>
              <dgm:constr type="w" for="ch" forName="text_1" refType="w" refFor="ch" refForName="picture_1" fact="0.77"/>
              <dgm:constr type="h" for="ch" forName="text_1" refType="h" refFor="ch" refForName="picture_1" fact="0.6"/>
              <dgm:constr type="r" for="ch" forName="text_1" refType="w"/>
              <dgm:constr type="t" for="ch" forName="text_1" refType="h" refFor="ch" refForName="picture_1" fact="0.41"/>
              <dgm:constr type="w" for="ch" forName="linV" refType="w"/>
              <dgm:constr type="h" for="ch" forName="linV" refType="h" refFor="ch" refForName="picture_1" fact="1.1"/>
              <dgm:constr type="l" for="ch" forName="linV"/>
              <dgm:constr type="t" for="ch" forName="linV"/>
              <dgm:constr type="userC" for="des" forName="pair" refType="l" refFor="ch" refForName="picture_1"/>
              <dgm:constr type="h" for="des" forName="pair" refType="h" refFor="ch" refForName="picture_1" fact="0.27"/>
              <dgm:constr type="h" for="des" forName="spaceV" refType="h" refFor="ch" refForName="picture_1" fact="0.0486"/>
              <dgm:constr type="r" for="ch" forName="maxNode" refType="l" refFor="ch" refForName="picture_1"/>
              <dgm:constr type="rOff" for="ch" forName="maxNode" refType="h" refFor="des" refForName="pair" fact="-0.5"/>
              <dgm:constr type="l" for="ch" forName="maxNode"/>
              <dgm:constr type="t" for="ch" forName="maxNode"/>
              <dgm:constr type="h" for="ch" forName="maxNode" val="1"/>
              <dgm:constr type="userW" for="des" forName="desText" refType="w" refFor="ch" refForName="maxNode"/>
            </dgm:constrLst>
          </dgm:else>
        </dgm:choose>
      </dgm:else>
    </dgm:choose>
    <dgm:forEach name="Name11" axis="ch" ptType="sibTrans" hideLastTrans="0" cnt="1">
      <dgm:layoutNode name="picture_1" styleLbl="bgImgPlace1">
        <dgm:alg type="sp"/>
        <dgm:shape xmlns:r="http://schemas.openxmlformats.org/officeDocument/2006/relationships" type="roundRect" r:blip="" blipPhldr="1">
          <dgm:adjLst/>
        </dgm:shape>
        <dgm:presOf axis="self"/>
      </dgm:layoutNode>
    </dgm:forEach>
    <dgm:forEach name="Name12" axis="ch" ptType="node" cnt="1">
      <dgm:layoutNode name="text_1" styleLbl="node1">
        <dgm:varLst>
          <dgm:bulletEnabled val="1"/>
        </dgm:varLst>
        <dgm:choose name="Name13">
          <dgm:if name="Name14" func="var" arg="dir" op="equ" val="norm">
            <dgm:alg type="tx">
              <dgm:param type="txAnchorVert" val="b"/>
              <dgm:param type="parTxLTRAlign" val="l"/>
              <dgm:param type="shpTxLTRAlignCh" val="l"/>
              <dgm:param type="parTxRTLAlign" val="l"/>
              <dgm:param type="shpTxRTLAlignCh" val="l"/>
            </dgm:alg>
          </dgm:if>
          <dgm:else name="Name15">
            <dgm:alg type="tx">
              <dgm:param type="txAnchorVert" val="b"/>
              <dgm:param type="parTxLTRAlign" val="r"/>
              <dgm:param type="shpTxLTRAlignCh" val="r"/>
              <dgm:param type="parTxRTLAlign" val="r"/>
              <dgm:param type="shpTxRTLAlignCh" val="r"/>
            </dgm:alg>
          </dgm:else>
        </dgm:choose>
        <dgm:shape xmlns:r="http://schemas.openxmlformats.org/officeDocument/2006/relationships" type="rect" r:blip="" hideGeom="1">
          <dgm:adjLst/>
        </dgm:shape>
        <dgm:presOf axis="desOrSelf" ptType="node"/>
        <dgm:constrLst>
          <dgm:constr type="primFontSz" val="65"/>
          <dgm:constr type="lMarg" refType="primFontSz" fact="0.2"/>
          <dgm:constr type="rMarg" refType="primFontSz" fact="0.2"/>
          <dgm:constr type="tMarg" refType="primFontSz" fact="0.2"/>
          <dgm:constr type="bMarg" refType="primFontSz" fact="0.2"/>
        </dgm:constrLst>
        <dgm:ruleLst>
          <dgm:rule type="primFontSz" val="5" fact="NaN" max="NaN"/>
        </dgm:ruleLst>
      </dgm:layoutNode>
    </dgm:forEach>
    <dgm:choose name="Name16">
      <dgm:if name="Name17" axis="ch" ptType="node" func="cnt" op="gte" val="2">
        <dgm:layoutNode name="linV">
          <dgm:choose name="Name18">
            <dgm:if name="Name19" func="var" arg="dir" op="equ" val="norm">
              <dgm:alg type="lin">
                <dgm:param type="linDir" val="fromT"/>
                <dgm:param type="vertAlign" val="t"/>
                <dgm:param type="fallback" val="1D"/>
                <dgm:param type="horzAlign" val="l"/>
                <dgm:param type="nodeHorzAlign" val="l"/>
              </dgm:alg>
            </dgm:if>
            <dgm:else name="Name20">
              <dgm:alg type="lin">
                <dgm:param type="linDir" val="fromT"/>
                <dgm:param type="vertAlign" val="t"/>
                <dgm:param type="fallback" val="1D"/>
                <dgm:param type="horzAlign" val="r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constrLst>
            <dgm:constr type="w" for="ch" forName="spaceV" val="1"/>
            <dgm:constr type="w" for="ch" forName="pair" refType="w" op="equ"/>
            <dgm:constr type="w" for="des" forName="desText" op="equ"/>
            <dgm:constr type="primFontSz" for="des" forName="desText" op="equ" val="65"/>
          </dgm:constrLst>
          <dgm:forEach name="Name21" axis="ch" ptType="node" st="2">
            <dgm:layoutNode name="pair">
              <dgm:alg type="composite"/>
              <dgm:shape xmlns:r="http://schemas.openxmlformats.org/officeDocument/2006/relationships" r:blip="">
                <dgm:adjLst/>
              </dgm:shape>
              <dgm:choose name="Name22">
                <dgm:if name="Name23" func="var" arg="dir" op="equ" val="norm">
                  <dgm:constrLst>
                    <dgm:constr type="userC"/>
                    <dgm:constr type="l" for="ch" forName="spaceH"/>
                    <dgm:constr type="r" for="ch" forName="spaceH" refType="userC"/>
                    <dgm:constr type="ctrY" for="ch" forName="spaceH" refType="w" fact="0.5"/>
                    <dgm:constr type="h" for="ch" forName="spaceH" val="1"/>
                    <dgm:constr type="w" for="ch" forName="desPictures" refType="h"/>
                    <dgm:constr type="h" for="ch" forName="desPictures" refType="w" refFor="ch" refForName="desPictures" op="equ"/>
                    <dgm:constr type="ctrX" for="ch" forName="desPictures" refType="userC"/>
                    <dgm:constr type="ctrY" for="ch" forName="desPictures" refType="w" fact="0.5"/>
                    <dgm:constr type="l" for="ch" forName="desTextWrapper" refType="r" refFor="ch" refForName="desPictures"/>
                    <dgm:constr type="ctrY" for="ch" forName="desTextWrapper" refType="w" fact="0.5"/>
                    <dgm:constr type="h" for="ch" forName="desTextWrapper" refType="h"/>
                    <dgm:constr type="h" for="des" forName="desText" refType="h"/>
                  </dgm:constrLst>
                </dgm:if>
                <dgm:else name="Name24">
                  <dgm:constrLst>
                    <dgm:constr type="userC"/>
                    <dgm:constr type="r" for="ch" forName="spaceH" refType="w"/>
                    <dgm:constr type="l" for="ch" forName="spaceH" refType="userC"/>
                    <dgm:constr type="ctrY" for="ch" forName="spaceH" refType="w" fact="0.5"/>
                    <dgm:constr type="h" for="ch" forName="spaceH" val="1"/>
                    <dgm:constr type="w" for="ch" forName="desPictures" refType="h"/>
                    <dgm:constr type="h" for="ch" forName="desPictures" refType="w" refFor="ch" refForName="desPictures" op="equ"/>
                    <dgm:constr type="ctrX" for="ch" forName="desPictures" refType="userC"/>
                    <dgm:constr type="ctrY" for="ch" forName="desPictures" refType="w" fact="0.5"/>
                    <dgm:constr type="r" for="ch" forName="desTextWrapper" refType="l" refFor="ch" refForName="desPictures"/>
                    <dgm:constr type="ctrY" for="ch" forName="desTextWrapper" refType="w" fact="0.5"/>
                    <dgm:constr type="h" for="ch" forName="desTextWrapper" refType="h"/>
                    <dgm:constr type="h" for="des" forName="desText" refType="h"/>
                  </dgm:constrLst>
                </dgm:else>
              </dgm:choose>
              <dgm:layoutNode name="spaceH">
                <dgm:alg type="sp"/>
                <dgm:shape xmlns:r="http://schemas.openxmlformats.org/officeDocument/2006/relationships" type="rect" r:blip="" hideGeom="1">
                  <dgm:adjLst/>
                </dgm:shape>
                <dgm:presOf/>
              </dgm:layoutNode>
              <dgm:layoutNode name="desPictures" styleLbl="alignImgPlace1">
                <dgm:alg type="sp"/>
                <dgm:shape xmlns:r="http://schemas.openxmlformats.org/officeDocument/2006/relationships" type="ellipse" r:blip="" blipPhldr="1">
                  <dgm:adjLst/>
                </dgm:shape>
                <dgm:presOf/>
              </dgm:layoutNode>
              <dgm:layoutNode name="desTextWrapper">
                <dgm:choose name="Name25">
                  <dgm:if name="Name26" func="var" arg="dir" op="equ" val="norm">
                    <dgm:alg type="lin">
                      <dgm:param type="horzAlign" val="l"/>
                    </dgm:alg>
                  </dgm:if>
                  <dgm:else name="Name27">
                    <dgm:alg type="lin">
                      <dgm:param type="horzAlign" val="r"/>
                    </dgm:alg>
                  </dgm:else>
                </dgm:choose>
                <dgm:layoutNode name="desText" styleLbl="revTx">
                  <dgm:varLst>
                    <dgm:bulletEnabled val="1"/>
                  </dgm:varLst>
                  <dgm:choose name="Name28">
                    <dgm:if name="Name29" func="var" arg="dir" op="equ" val="norm">
                      <dgm:alg type="tx">
                        <dgm:param type="parTxLTRAlign" val="l"/>
                        <dgm:param type="shpTxLTRAlignCh" val="l"/>
                        <dgm:param type="parTxRTLAlign" val="r"/>
                        <dgm:param type="shpTxRTLAlignCh" val="r"/>
                      </dgm:alg>
                    </dgm:if>
                    <dgm:else name="Name30">
                      <dgm:alg type="tx">
                        <dgm:param type="parTxLTRAlign" val="r"/>
                        <dgm:param type="shpTxLTRAlignCh" val="r"/>
                        <dgm:param type="parTxRTLAlign" val="r"/>
                        <dgm:param type="shpTxRTLAlignCh" val="r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onstrLst>
                    <dgm:constr type="userW"/>
                    <dgm:constr type="w" refType="userW" fact="0.1"/>
                    <dgm:constr type="lMarg" refType="primFontSz" fact="0.2"/>
                    <dgm:constr type="rMarg" refType="primFontSz" fact="0.2"/>
                    <dgm:constr type="tMarg" refType="primFontSz" fact="0.1"/>
                    <dgm:constr type="bMarg" refType="primFontSz" fact="0.1"/>
                  </dgm:constrLst>
                  <dgm:ruleLst>
                    <dgm:rule type="w" val="NaN" fact="1" max="NaN"/>
                    <dgm:rule type="primFontSz" val="5" fact="NaN" max="NaN"/>
                  </dgm:ruleLst>
                </dgm:layoutNode>
              </dgm:layoutNode>
            </dgm:layoutNode>
            <dgm:forEach name="Name31" axis="followSib" ptType="sibTrans" cnt="1">
              <dgm:layoutNode name="spaceV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</dgm:forEach>
          </dgm:forEach>
        </dgm:layoutNode>
      </dgm:if>
      <dgm:else name="Name32"/>
    </dgm:choose>
    <dgm:layoutNode name="maxNode">
      <dgm:alg type="lin"/>
      <dgm:shape xmlns:r="http://schemas.openxmlformats.org/officeDocument/2006/relationships" r:blip="">
        <dgm:adjLst/>
      </dgm:shape>
      <dgm:presOf/>
      <dgm:constrLst>
        <dgm:constr type="w" for="ch"/>
        <dgm:constr type="h" for="ch"/>
      </dgm:constrLst>
      <dgm:layoutNode name="Name33">
        <dgm:alg type="sp"/>
        <dgm:shape xmlns:r="http://schemas.openxmlformats.org/officeDocument/2006/relationships" r:blip="">
          <dgm:adjLst/>
        </dgm:shape>
        <dgm:presOf/>
      </dgm:layoutNode>
    </dgm:layoutNod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8/layout/AccentedPicture">
  <dgm:title val=""/>
  <dgm:desc val=""/>
  <dgm:catLst>
    <dgm:cat type="picture" pri="1000"/>
    <dgm:cat type="pictureconver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</dgm:varLst>
    <dgm:alg type="composite"/>
    <dgm:shape xmlns:r="http://schemas.openxmlformats.org/officeDocument/2006/relationships" r:blip="">
      <dgm:adjLst/>
    </dgm:shape>
    <dgm:choose name="Name1">
      <dgm:if name="Name2" axis="ch" ptType="node" func="cnt" op="lte" val="1">
        <dgm:constrLst>
          <dgm:constr type="h" for="ch" forName="picture_1" refType="h"/>
          <dgm:constr type="w" for="ch" forName="picture_1" refType="h" refFor="ch" refForName="picture_1" op="equ" fact="0.784"/>
          <dgm:constr type="l" for="ch" forName="picture_1"/>
          <dgm:constr type="t" for="ch" forName="picture_1"/>
          <dgm:constr type="w" for="ch" forName="text_1" refType="w" refFor="ch" refForName="picture_1" fact="0.77"/>
          <dgm:constr type="h" for="ch" forName="text_1" refType="h" refFor="ch" refForName="picture_1" fact="0.6"/>
          <dgm:constr type="l" for="ch" forName="text_1" refType="w" refFor="ch" refForName="picture_1" fact="0.04"/>
          <dgm:constr type="t" for="ch" forName="text_1" refType="h" refFor="ch" refForName="picture_1" fact="0.4"/>
        </dgm:constrLst>
      </dgm:if>
      <dgm:if name="Name3" axis="ch" ptType="node" func="cnt" op="lte" val="5">
        <dgm:choose name="Name4">
          <dgm:if name="Name5" func="var" arg="dir" op="equ" val="norm">
            <dgm:constrLst>
              <dgm:constr type="h" for="ch" forName="picture_1" refType="h" fact="0.909"/>
              <dgm:constr type="w" for="ch" forName="picture_1" refType="h" refFor="ch" refForName="picture_1" op="equ" fact="0.784"/>
              <dgm:constr type="l" for="ch" forName="picture_1"/>
              <dgm:constr type="t" for="ch" forName="picture_1" refType="h" refFor="ch" refForName="picture_1" fact="0.05"/>
              <dgm:constr type="w" for="ch" forName="picture_1" refType="w" op="lte" fact="0.588"/>
              <dgm:constr type="w" for="ch" forName="text_1" refType="w" refFor="ch" refForName="picture_1" fact="0.77"/>
              <dgm:constr type="h" for="ch" forName="text_1" refType="h" refFor="ch" refForName="picture_1" fact="0.6"/>
              <dgm:constr type="l" for="ch" forName="text_1" refType="w" refFor="ch" refForName="picture_1" fact="0.04"/>
              <dgm:constr type="t" for="ch" forName="text_1" refType="h" refFor="ch" refForName="picture_1" fact="0.41"/>
              <dgm:constr type="w" for="ch" forName="linV" refType="w"/>
              <dgm:constr type="h" for="ch" forName="linV" refType="h" refFor="ch" refForName="picture_1" fact="1.1"/>
              <dgm:constr type="l" for="ch" forName="linV"/>
              <dgm:constr type="t" for="ch" forName="linV"/>
              <dgm:constr type="userC" for="des" forName="pair" refType="r" refFor="ch" refForName="picture_1"/>
              <dgm:constr type="h" for="des" forName="pair" refType="h" refFor="ch" refForName="picture_1" fact="0.27"/>
              <dgm:constr type="h" for="des" forName="spaceV" refType="h" refFor="ch" refForName="picture_1" fact="0.0486"/>
              <dgm:constr type="l" for="ch" forName="maxNode" refType="r" refFor="ch" refForName="picture_1"/>
              <dgm:constr type="lOff" for="ch" forName="maxNode" refType="h" refFor="des" refForName="pair" fact="0.5"/>
              <dgm:constr type="r" for="ch" forName="maxNode" refType="w"/>
              <dgm:constr type="t" for="ch" forName="maxNode"/>
              <dgm:constr type="h" for="ch" forName="maxNode" val="1"/>
              <dgm:constr type="userW" for="des" forName="desText" refType="w" refFor="ch" refForName="maxNode"/>
            </dgm:constrLst>
          </dgm:if>
          <dgm:else name="Name6">
            <dgm:constrLst>
              <dgm:constr type="h" for="ch" forName="picture_1" refType="h" fact="0.909"/>
              <dgm:constr type="w" for="ch" forName="picture_1" refType="h" refFor="ch" refForName="picture_1" op="equ" fact="0.784"/>
              <dgm:constr type="r" for="ch" forName="picture_1" refType="w"/>
              <dgm:constr type="t" for="ch" forName="picture_1" refType="h" refFor="ch" refForName="picture_1" fact="0.05"/>
              <dgm:constr type="w" for="ch" forName="picture_1" refType="w" op="lte" fact="0.588"/>
              <dgm:constr type="w" for="ch" forName="text_1" refType="w" refFor="ch" refForName="picture_1" fact="0.77"/>
              <dgm:constr type="h" for="ch" forName="text_1" refType="h" refFor="ch" refForName="picture_1" fact="0.6"/>
              <dgm:constr type="r" for="ch" forName="text_1" refType="w"/>
              <dgm:constr type="t" for="ch" forName="text_1" refType="h" refFor="ch" refForName="picture_1" fact="0.41"/>
              <dgm:constr type="w" for="ch" forName="linV" refType="w"/>
              <dgm:constr type="h" for="ch" forName="linV" refType="h" refFor="ch" refForName="picture_1" fact="1.1"/>
              <dgm:constr type="l" for="ch" forName="linV"/>
              <dgm:constr type="t" for="ch" forName="linV"/>
              <dgm:constr type="userC" for="des" forName="pair" refType="l" refFor="ch" refForName="picture_1"/>
              <dgm:constr type="h" for="des" forName="pair" refType="h" refFor="ch" refForName="picture_1" fact="0.27"/>
              <dgm:constr type="h" for="des" forName="spaceV" refType="h" refFor="ch" refForName="picture_1" fact="0.0486"/>
              <dgm:constr type="r" for="ch" forName="maxNode" refType="l" refFor="ch" refForName="picture_1"/>
              <dgm:constr type="rOff" for="ch" forName="maxNode" refType="h" refFor="des" refForName="pair" fact="-0.5"/>
              <dgm:constr type="l" for="ch" forName="maxNode"/>
              <dgm:constr type="t" for="ch" forName="maxNode"/>
              <dgm:constr type="h" for="ch" forName="maxNode" val="1"/>
              <dgm:constr type="userW" for="des" forName="desText" refType="w" refFor="ch" refForName="maxNode"/>
            </dgm:constrLst>
          </dgm:else>
        </dgm:choose>
      </dgm:if>
      <dgm:else name="Name7">
        <dgm:choose name="Name8">
          <dgm:if name="Name9" func="var" arg="dir" op="equ" val="norm">
            <dgm:constrLst>
              <dgm:constr type="h" for="ch" forName="picture_1" refType="h" fact="0.909"/>
              <dgm:constr type="w" for="ch" forName="picture_1" refType="h" refFor="ch" refForName="picture_1" op="equ" fact="0.784"/>
              <dgm:constr type="l" for="ch" forName="picture_1"/>
              <dgm:constr type="t" for="ch" forName="picture_1" refType="h" refFor="ch" refForName="picture_1" fact="0.05"/>
              <dgm:constr type="w" for="ch" forName="picture_1" refType="w" op="lte" fact="0.588"/>
              <dgm:constr type="w" for="ch" forName="text_1" refType="w" refFor="ch" refForName="picture_1" fact="0.77"/>
              <dgm:constr type="h" for="ch" forName="text_1" refType="h" refFor="ch" refForName="picture_1" fact="0.6"/>
              <dgm:constr type="l" for="ch" forName="text_1" refType="w" refFor="ch" refForName="picture_1" fact="0.04"/>
              <dgm:constr type="t" for="ch" forName="text_1" refType="h" refFor="ch" refForName="picture_1" fact="0.41"/>
              <dgm:constr type="w" for="ch" forName="linV" refType="w"/>
              <dgm:constr type="h" for="ch" forName="linV" refType="h" refFor="ch" refForName="picture_1" fact="1.1"/>
              <dgm:constr type="l" for="ch" forName="linV"/>
              <dgm:constr type="t" for="ch" forName="linV"/>
              <dgm:constr type="userC" for="des" forName="pair" refType="r" refFor="ch" refForName="picture_1"/>
              <dgm:constr type="h" for="des" forName="pair" refType="h" refFor="ch" refForName="picture_1" fact="0.27"/>
              <dgm:constr type="h" for="des" forName="spaceV" refType="h" refFor="ch" refForName="picture_1" fact="0.0486"/>
              <dgm:constr type="l" for="ch" forName="maxNode" refType="r" refFor="ch" refForName="picture_1"/>
              <dgm:constr type="lOff" for="ch" forName="maxNode" refType="h" refFor="des" refForName="pair" fact="0.5"/>
              <dgm:constr type="r" for="ch" forName="maxNode" refType="w"/>
              <dgm:constr type="t" for="ch" forName="maxNode"/>
              <dgm:constr type="h" for="ch" forName="maxNode" val="1"/>
              <dgm:constr type="userW" for="des" forName="desText" refType="w" refFor="ch" refForName="maxNode"/>
            </dgm:constrLst>
          </dgm:if>
          <dgm:else name="Name10">
            <dgm:constrLst>
              <dgm:constr type="h" for="ch" forName="picture_1" refType="h" fact="0.909"/>
              <dgm:constr type="w" for="ch" forName="picture_1" refType="h" refFor="ch" refForName="picture_1" op="equ" fact="0.784"/>
              <dgm:constr type="r" for="ch" forName="picture_1" refType="w"/>
              <dgm:constr type="t" for="ch" forName="picture_1" refType="h" refFor="ch" refForName="picture_1" fact="0.05"/>
              <dgm:constr type="w" for="ch" forName="picture_1" refType="w" op="lte" fact="0.588"/>
              <dgm:constr type="w" for="ch" forName="text_1" refType="w" refFor="ch" refForName="picture_1" fact="0.77"/>
              <dgm:constr type="h" for="ch" forName="text_1" refType="h" refFor="ch" refForName="picture_1" fact="0.6"/>
              <dgm:constr type="r" for="ch" forName="text_1" refType="w"/>
              <dgm:constr type="t" for="ch" forName="text_1" refType="h" refFor="ch" refForName="picture_1" fact="0.41"/>
              <dgm:constr type="w" for="ch" forName="linV" refType="w"/>
              <dgm:constr type="h" for="ch" forName="linV" refType="h" refFor="ch" refForName="picture_1" fact="1.1"/>
              <dgm:constr type="l" for="ch" forName="linV"/>
              <dgm:constr type="t" for="ch" forName="linV"/>
              <dgm:constr type="userC" for="des" forName="pair" refType="l" refFor="ch" refForName="picture_1"/>
              <dgm:constr type="h" for="des" forName="pair" refType="h" refFor="ch" refForName="picture_1" fact="0.27"/>
              <dgm:constr type="h" for="des" forName="spaceV" refType="h" refFor="ch" refForName="picture_1" fact="0.0486"/>
              <dgm:constr type="r" for="ch" forName="maxNode" refType="l" refFor="ch" refForName="picture_1"/>
              <dgm:constr type="rOff" for="ch" forName="maxNode" refType="h" refFor="des" refForName="pair" fact="-0.5"/>
              <dgm:constr type="l" for="ch" forName="maxNode"/>
              <dgm:constr type="t" for="ch" forName="maxNode"/>
              <dgm:constr type="h" for="ch" forName="maxNode" val="1"/>
              <dgm:constr type="userW" for="des" forName="desText" refType="w" refFor="ch" refForName="maxNode"/>
            </dgm:constrLst>
          </dgm:else>
        </dgm:choose>
      </dgm:else>
    </dgm:choose>
    <dgm:forEach name="Name11" axis="ch" ptType="sibTrans" hideLastTrans="0" cnt="1">
      <dgm:layoutNode name="picture_1" styleLbl="bgImgPlace1">
        <dgm:alg type="sp"/>
        <dgm:shape xmlns:r="http://schemas.openxmlformats.org/officeDocument/2006/relationships" type="roundRect" r:blip="" blipPhldr="1">
          <dgm:adjLst/>
        </dgm:shape>
        <dgm:presOf axis="self"/>
      </dgm:layoutNode>
    </dgm:forEach>
    <dgm:forEach name="Name12" axis="ch" ptType="node" cnt="1">
      <dgm:layoutNode name="text_1" styleLbl="node1">
        <dgm:varLst>
          <dgm:bulletEnabled val="1"/>
        </dgm:varLst>
        <dgm:choose name="Name13">
          <dgm:if name="Name14" func="var" arg="dir" op="equ" val="norm">
            <dgm:alg type="tx">
              <dgm:param type="txAnchorVert" val="b"/>
              <dgm:param type="parTxLTRAlign" val="l"/>
              <dgm:param type="shpTxLTRAlignCh" val="l"/>
              <dgm:param type="parTxRTLAlign" val="l"/>
              <dgm:param type="shpTxRTLAlignCh" val="l"/>
            </dgm:alg>
          </dgm:if>
          <dgm:else name="Name15">
            <dgm:alg type="tx">
              <dgm:param type="txAnchorVert" val="b"/>
              <dgm:param type="parTxLTRAlign" val="r"/>
              <dgm:param type="shpTxLTRAlignCh" val="r"/>
              <dgm:param type="parTxRTLAlign" val="r"/>
              <dgm:param type="shpTxRTLAlignCh" val="r"/>
            </dgm:alg>
          </dgm:else>
        </dgm:choose>
        <dgm:shape xmlns:r="http://schemas.openxmlformats.org/officeDocument/2006/relationships" type="rect" r:blip="" hideGeom="1">
          <dgm:adjLst/>
        </dgm:shape>
        <dgm:presOf axis="desOrSelf" ptType="node"/>
        <dgm:constrLst>
          <dgm:constr type="primFontSz" val="65"/>
          <dgm:constr type="lMarg" refType="primFontSz" fact="0.2"/>
          <dgm:constr type="rMarg" refType="primFontSz" fact="0.2"/>
          <dgm:constr type="tMarg" refType="primFontSz" fact="0.2"/>
          <dgm:constr type="bMarg" refType="primFontSz" fact="0.2"/>
        </dgm:constrLst>
        <dgm:ruleLst>
          <dgm:rule type="primFontSz" val="5" fact="NaN" max="NaN"/>
        </dgm:ruleLst>
      </dgm:layoutNode>
    </dgm:forEach>
    <dgm:choose name="Name16">
      <dgm:if name="Name17" axis="ch" ptType="node" func="cnt" op="gte" val="2">
        <dgm:layoutNode name="linV">
          <dgm:choose name="Name18">
            <dgm:if name="Name19" func="var" arg="dir" op="equ" val="norm">
              <dgm:alg type="lin">
                <dgm:param type="linDir" val="fromT"/>
                <dgm:param type="vertAlign" val="t"/>
                <dgm:param type="fallback" val="1D"/>
                <dgm:param type="horzAlign" val="l"/>
                <dgm:param type="nodeHorzAlign" val="l"/>
              </dgm:alg>
            </dgm:if>
            <dgm:else name="Name20">
              <dgm:alg type="lin">
                <dgm:param type="linDir" val="fromT"/>
                <dgm:param type="vertAlign" val="t"/>
                <dgm:param type="fallback" val="1D"/>
                <dgm:param type="horzAlign" val="r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constrLst>
            <dgm:constr type="w" for="ch" forName="spaceV" val="1"/>
            <dgm:constr type="w" for="ch" forName="pair" refType="w" op="equ"/>
            <dgm:constr type="w" for="des" forName="desText" op="equ"/>
            <dgm:constr type="primFontSz" for="des" forName="desText" op="equ" val="65"/>
          </dgm:constrLst>
          <dgm:forEach name="Name21" axis="ch" ptType="node" st="2">
            <dgm:layoutNode name="pair">
              <dgm:alg type="composite"/>
              <dgm:shape xmlns:r="http://schemas.openxmlformats.org/officeDocument/2006/relationships" r:blip="">
                <dgm:adjLst/>
              </dgm:shape>
              <dgm:choose name="Name22">
                <dgm:if name="Name23" func="var" arg="dir" op="equ" val="norm">
                  <dgm:constrLst>
                    <dgm:constr type="userC"/>
                    <dgm:constr type="l" for="ch" forName="spaceH"/>
                    <dgm:constr type="r" for="ch" forName="spaceH" refType="userC"/>
                    <dgm:constr type="ctrY" for="ch" forName="spaceH" refType="w" fact="0.5"/>
                    <dgm:constr type="h" for="ch" forName="spaceH" val="1"/>
                    <dgm:constr type="w" for="ch" forName="desPictures" refType="h"/>
                    <dgm:constr type="h" for="ch" forName="desPictures" refType="w" refFor="ch" refForName="desPictures" op="equ"/>
                    <dgm:constr type="ctrX" for="ch" forName="desPictures" refType="userC"/>
                    <dgm:constr type="ctrY" for="ch" forName="desPictures" refType="w" fact="0.5"/>
                    <dgm:constr type="l" for="ch" forName="desTextWrapper" refType="r" refFor="ch" refForName="desPictures"/>
                    <dgm:constr type="ctrY" for="ch" forName="desTextWrapper" refType="w" fact="0.5"/>
                    <dgm:constr type="h" for="ch" forName="desTextWrapper" refType="h"/>
                    <dgm:constr type="h" for="des" forName="desText" refType="h"/>
                  </dgm:constrLst>
                </dgm:if>
                <dgm:else name="Name24">
                  <dgm:constrLst>
                    <dgm:constr type="userC"/>
                    <dgm:constr type="r" for="ch" forName="spaceH" refType="w"/>
                    <dgm:constr type="l" for="ch" forName="spaceH" refType="userC"/>
                    <dgm:constr type="ctrY" for="ch" forName="spaceH" refType="w" fact="0.5"/>
                    <dgm:constr type="h" for="ch" forName="spaceH" val="1"/>
                    <dgm:constr type="w" for="ch" forName="desPictures" refType="h"/>
                    <dgm:constr type="h" for="ch" forName="desPictures" refType="w" refFor="ch" refForName="desPictures" op="equ"/>
                    <dgm:constr type="ctrX" for="ch" forName="desPictures" refType="userC"/>
                    <dgm:constr type="ctrY" for="ch" forName="desPictures" refType="w" fact="0.5"/>
                    <dgm:constr type="r" for="ch" forName="desTextWrapper" refType="l" refFor="ch" refForName="desPictures"/>
                    <dgm:constr type="ctrY" for="ch" forName="desTextWrapper" refType="w" fact="0.5"/>
                    <dgm:constr type="h" for="ch" forName="desTextWrapper" refType="h"/>
                    <dgm:constr type="h" for="des" forName="desText" refType="h"/>
                  </dgm:constrLst>
                </dgm:else>
              </dgm:choose>
              <dgm:layoutNode name="spaceH">
                <dgm:alg type="sp"/>
                <dgm:shape xmlns:r="http://schemas.openxmlformats.org/officeDocument/2006/relationships" type="rect" r:blip="" hideGeom="1">
                  <dgm:adjLst/>
                </dgm:shape>
                <dgm:presOf/>
              </dgm:layoutNode>
              <dgm:layoutNode name="desPictures" styleLbl="alignImgPlace1">
                <dgm:alg type="sp"/>
                <dgm:shape xmlns:r="http://schemas.openxmlformats.org/officeDocument/2006/relationships" type="ellipse" r:blip="" blipPhldr="1">
                  <dgm:adjLst/>
                </dgm:shape>
                <dgm:presOf/>
              </dgm:layoutNode>
              <dgm:layoutNode name="desTextWrapper">
                <dgm:choose name="Name25">
                  <dgm:if name="Name26" func="var" arg="dir" op="equ" val="norm">
                    <dgm:alg type="lin">
                      <dgm:param type="horzAlign" val="l"/>
                    </dgm:alg>
                  </dgm:if>
                  <dgm:else name="Name27">
                    <dgm:alg type="lin">
                      <dgm:param type="horzAlign" val="r"/>
                    </dgm:alg>
                  </dgm:else>
                </dgm:choose>
                <dgm:layoutNode name="desText" styleLbl="revTx">
                  <dgm:varLst>
                    <dgm:bulletEnabled val="1"/>
                  </dgm:varLst>
                  <dgm:choose name="Name28">
                    <dgm:if name="Name29" func="var" arg="dir" op="equ" val="norm">
                      <dgm:alg type="tx">
                        <dgm:param type="parTxLTRAlign" val="l"/>
                        <dgm:param type="shpTxLTRAlignCh" val="l"/>
                        <dgm:param type="parTxRTLAlign" val="r"/>
                        <dgm:param type="shpTxRTLAlignCh" val="r"/>
                      </dgm:alg>
                    </dgm:if>
                    <dgm:else name="Name30">
                      <dgm:alg type="tx">
                        <dgm:param type="parTxLTRAlign" val="r"/>
                        <dgm:param type="shpTxLTRAlignCh" val="r"/>
                        <dgm:param type="parTxRTLAlign" val="r"/>
                        <dgm:param type="shpTxRTLAlignCh" val="r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onstrLst>
                    <dgm:constr type="userW"/>
                    <dgm:constr type="w" refType="userW" fact="0.1"/>
                    <dgm:constr type="lMarg" refType="primFontSz" fact="0.2"/>
                    <dgm:constr type="rMarg" refType="primFontSz" fact="0.2"/>
                    <dgm:constr type="tMarg" refType="primFontSz" fact="0.1"/>
                    <dgm:constr type="bMarg" refType="primFontSz" fact="0.1"/>
                  </dgm:constrLst>
                  <dgm:ruleLst>
                    <dgm:rule type="w" val="NaN" fact="1" max="NaN"/>
                    <dgm:rule type="primFontSz" val="5" fact="NaN" max="NaN"/>
                  </dgm:ruleLst>
                </dgm:layoutNode>
              </dgm:layoutNode>
            </dgm:layoutNode>
            <dgm:forEach name="Name31" axis="followSib" ptType="sibTrans" cnt="1">
              <dgm:layoutNode name="spaceV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</dgm:forEach>
          </dgm:forEach>
        </dgm:layoutNode>
      </dgm:if>
      <dgm:else name="Name32"/>
    </dgm:choose>
    <dgm:layoutNode name="maxNode">
      <dgm:alg type="lin"/>
      <dgm:shape xmlns:r="http://schemas.openxmlformats.org/officeDocument/2006/relationships" r:blip="">
        <dgm:adjLst/>
      </dgm:shape>
      <dgm:presOf/>
      <dgm:constrLst>
        <dgm:constr type="w" for="ch"/>
        <dgm:constr type="h" for="ch"/>
      </dgm:constrLst>
      <dgm:layoutNode name="Name33">
        <dgm:alg type="sp"/>
        <dgm:shape xmlns:r="http://schemas.openxmlformats.org/officeDocument/2006/relationships" r:blip="">
          <dgm:adjLst/>
        </dgm:shape>
        <dgm:presOf/>
      </dgm:layoutNode>
    </dgm:layoutNod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8/layout/AccentedPicture">
  <dgm:title val=""/>
  <dgm:desc val=""/>
  <dgm:catLst>
    <dgm:cat type="picture" pri="1000"/>
    <dgm:cat type="pictureconver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</dgm:varLst>
    <dgm:alg type="composite"/>
    <dgm:shape xmlns:r="http://schemas.openxmlformats.org/officeDocument/2006/relationships" r:blip="">
      <dgm:adjLst/>
    </dgm:shape>
    <dgm:choose name="Name1">
      <dgm:if name="Name2" axis="ch" ptType="node" func="cnt" op="lte" val="1">
        <dgm:constrLst>
          <dgm:constr type="h" for="ch" forName="picture_1" refType="h"/>
          <dgm:constr type="w" for="ch" forName="picture_1" refType="h" refFor="ch" refForName="picture_1" op="equ" fact="0.784"/>
          <dgm:constr type="l" for="ch" forName="picture_1"/>
          <dgm:constr type="t" for="ch" forName="picture_1"/>
          <dgm:constr type="w" for="ch" forName="text_1" refType="w" refFor="ch" refForName="picture_1" fact="0.77"/>
          <dgm:constr type="h" for="ch" forName="text_1" refType="h" refFor="ch" refForName="picture_1" fact="0.6"/>
          <dgm:constr type="l" for="ch" forName="text_1" refType="w" refFor="ch" refForName="picture_1" fact="0.04"/>
          <dgm:constr type="t" for="ch" forName="text_1" refType="h" refFor="ch" refForName="picture_1" fact="0.4"/>
        </dgm:constrLst>
      </dgm:if>
      <dgm:if name="Name3" axis="ch" ptType="node" func="cnt" op="lte" val="5">
        <dgm:choose name="Name4">
          <dgm:if name="Name5" func="var" arg="dir" op="equ" val="norm">
            <dgm:constrLst>
              <dgm:constr type="h" for="ch" forName="picture_1" refType="h" fact="0.909"/>
              <dgm:constr type="w" for="ch" forName="picture_1" refType="h" refFor="ch" refForName="picture_1" op="equ" fact="0.784"/>
              <dgm:constr type="l" for="ch" forName="picture_1"/>
              <dgm:constr type="t" for="ch" forName="picture_1" refType="h" refFor="ch" refForName="picture_1" fact="0.05"/>
              <dgm:constr type="w" for="ch" forName="picture_1" refType="w" op="lte" fact="0.588"/>
              <dgm:constr type="w" for="ch" forName="text_1" refType="w" refFor="ch" refForName="picture_1" fact="0.77"/>
              <dgm:constr type="h" for="ch" forName="text_1" refType="h" refFor="ch" refForName="picture_1" fact="0.6"/>
              <dgm:constr type="l" for="ch" forName="text_1" refType="w" refFor="ch" refForName="picture_1" fact="0.04"/>
              <dgm:constr type="t" for="ch" forName="text_1" refType="h" refFor="ch" refForName="picture_1" fact="0.41"/>
              <dgm:constr type="w" for="ch" forName="linV" refType="w"/>
              <dgm:constr type="h" for="ch" forName="linV" refType="h" refFor="ch" refForName="picture_1" fact="1.1"/>
              <dgm:constr type="l" for="ch" forName="linV"/>
              <dgm:constr type="t" for="ch" forName="linV"/>
              <dgm:constr type="userC" for="des" forName="pair" refType="r" refFor="ch" refForName="picture_1"/>
              <dgm:constr type="h" for="des" forName="pair" refType="h" refFor="ch" refForName="picture_1" fact="0.27"/>
              <dgm:constr type="h" for="des" forName="spaceV" refType="h" refFor="ch" refForName="picture_1" fact="0.0486"/>
              <dgm:constr type="l" for="ch" forName="maxNode" refType="r" refFor="ch" refForName="picture_1"/>
              <dgm:constr type="lOff" for="ch" forName="maxNode" refType="h" refFor="des" refForName="pair" fact="0.5"/>
              <dgm:constr type="r" for="ch" forName="maxNode" refType="w"/>
              <dgm:constr type="t" for="ch" forName="maxNode"/>
              <dgm:constr type="h" for="ch" forName="maxNode" val="1"/>
              <dgm:constr type="userW" for="des" forName="desText" refType="w" refFor="ch" refForName="maxNode"/>
            </dgm:constrLst>
          </dgm:if>
          <dgm:else name="Name6">
            <dgm:constrLst>
              <dgm:constr type="h" for="ch" forName="picture_1" refType="h" fact="0.909"/>
              <dgm:constr type="w" for="ch" forName="picture_1" refType="h" refFor="ch" refForName="picture_1" op="equ" fact="0.784"/>
              <dgm:constr type="r" for="ch" forName="picture_1" refType="w"/>
              <dgm:constr type="t" for="ch" forName="picture_1" refType="h" refFor="ch" refForName="picture_1" fact="0.05"/>
              <dgm:constr type="w" for="ch" forName="picture_1" refType="w" op="lte" fact="0.588"/>
              <dgm:constr type="w" for="ch" forName="text_1" refType="w" refFor="ch" refForName="picture_1" fact="0.77"/>
              <dgm:constr type="h" for="ch" forName="text_1" refType="h" refFor="ch" refForName="picture_1" fact="0.6"/>
              <dgm:constr type="r" for="ch" forName="text_1" refType="w"/>
              <dgm:constr type="t" for="ch" forName="text_1" refType="h" refFor="ch" refForName="picture_1" fact="0.41"/>
              <dgm:constr type="w" for="ch" forName="linV" refType="w"/>
              <dgm:constr type="h" for="ch" forName="linV" refType="h" refFor="ch" refForName="picture_1" fact="1.1"/>
              <dgm:constr type="l" for="ch" forName="linV"/>
              <dgm:constr type="t" for="ch" forName="linV"/>
              <dgm:constr type="userC" for="des" forName="pair" refType="l" refFor="ch" refForName="picture_1"/>
              <dgm:constr type="h" for="des" forName="pair" refType="h" refFor="ch" refForName="picture_1" fact="0.27"/>
              <dgm:constr type="h" for="des" forName="spaceV" refType="h" refFor="ch" refForName="picture_1" fact="0.0486"/>
              <dgm:constr type="r" for="ch" forName="maxNode" refType="l" refFor="ch" refForName="picture_1"/>
              <dgm:constr type="rOff" for="ch" forName="maxNode" refType="h" refFor="des" refForName="pair" fact="-0.5"/>
              <dgm:constr type="l" for="ch" forName="maxNode"/>
              <dgm:constr type="t" for="ch" forName="maxNode"/>
              <dgm:constr type="h" for="ch" forName="maxNode" val="1"/>
              <dgm:constr type="userW" for="des" forName="desText" refType="w" refFor="ch" refForName="maxNode"/>
            </dgm:constrLst>
          </dgm:else>
        </dgm:choose>
      </dgm:if>
      <dgm:else name="Name7">
        <dgm:choose name="Name8">
          <dgm:if name="Name9" func="var" arg="dir" op="equ" val="norm">
            <dgm:constrLst>
              <dgm:constr type="h" for="ch" forName="picture_1" refType="h" fact="0.909"/>
              <dgm:constr type="w" for="ch" forName="picture_1" refType="h" refFor="ch" refForName="picture_1" op="equ" fact="0.784"/>
              <dgm:constr type="l" for="ch" forName="picture_1"/>
              <dgm:constr type="t" for="ch" forName="picture_1" refType="h" refFor="ch" refForName="picture_1" fact="0.05"/>
              <dgm:constr type="w" for="ch" forName="picture_1" refType="w" op="lte" fact="0.588"/>
              <dgm:constr type="w" for="ch" forName="text_1" refType="w" refFor="ch" refForName="picture_1" fact="0.77"/>
              <dgm:constr type="h" for="ch" forName="text_1" refType="h" refFor="ch" refForName="picture_1" fact="0.6"/>
              <dgm:constr type="l" for="ch" forName="text_1" refType="w" refFor="ch" refForName="picture_1" fact="0.04"/>
              <dgm:constr type="t" for="ch" forName="text_1" refType="h" refFor="ch" refForName="picture_1" fact="0.41"/>
              <dgm:constr type="w" for="ch" forName="linV" refType="w"/>
              <dgm:constr type="h" for="ch" forName="linV" refType="h" refFor="ch" refForName="picture_1" fact="1.1"/>
              <dgm:constr type="l" for="ch" forName="linV"/>
              <dgm:constr type="t" for="ch" forName="linV"/>
              <dgm:constr type="userC" for="des" forName="pair" refType="r" refFor="ch" refForName="picture_1"/>
              <dgm:constr type="h" for="des" forName="pair" refType="h" refFor="ch" refForName="picture_1" fact="0.27"/>
              <dgm:constr type="h" for="des" forName="spaceV" refType="h" refFor="ch" refForName="picture_1" fact="0.0486"/>
              <dgm:constr type="l" for="ch" forName="maxNode" refType="r" refFor="ch" refForName="picture_1"/>
              <dgm:constr type="lOff" for="ch" forName="maxNode" refType="h" refFor="des" refForName="pair" fact="0.5"/>
              <dgm:constr type="r" for="ch" forName="maxNode" refType="w"/>
              <dgm:constr type="t" for="ch" forName="maxNode"/>
              <dgm:constr type="h" for="ch" forName="maxNode" val="1"/>
              <dgm:constr type="userW" for="des" forName="desText" refType="w" refFor="ch" refForName="maxNode"/>
            </dgm:constrLst>
          </dgm:if>
          <dgm:else name="Name10">
            <dgm:constrLst>
              <dgm:constr type="h" for="ch" forName="picture_1" refType="h" fact="0.909"/>
              <dgm:constr type="w" for="ch" forName="picture_1" refType="h" refFor="ch" refForName="picture_1" op="equ" fact="0.784"/>
              <dgm:constr type="r" for="ch" forName="picture_1" refType="w"/>
              <dgm:constr type="t" for="ch" forName="picture_1" refType="h" refFor="ch" refForName="picture_1" fact="0.05"/>
              <dgm:constr type="w" for="ch" forName="picture_1" refType="w" op="lte" fact="0.588"/>
              <dgm:constr type="w" for="ch" forName="text_1" refType="w" refFor="ch" refForName="picture_1" fact="0.77"/>
              <dgm:constr type="h" for="ch" forName="text_1" refType="h" refFor="ch" refForName="picture_1" fact="0.6"/>
              <dgm:constr type="r" for="ch" forName="text_1" refType="w"/>
              <dgm:constr type="t" for="ch" forName="text_1" refType="h" refFor="ch" refForName="picture_1" fact="0.41"/>
              <dgm:constr type="w" for="ch" forName="linV" refType="w"/>
              <dgm:constr type="h" for="ch" forName="linV" refType="h" refFor="ch" refForName="picture_1" fact="1.1"/>
              <dgm:constr type="l" for="ch" forName="linV"/>
              <dgm:constr type="t" for="ch" forName="linV"/>
              <dgm:constr type="userC" for="des" forName="pair" refType="l" refFor="ch" refForName="picture_1"/>
              <dgm:constr type="h" for="des" forName="pair" refType="h" refFor="ch" refForName="picture_1" fact="0.27"/>
              <dgm:constr type="h" for="des" forName="spaceV" refType="h" refFor="ch" refForName="picture_1" fact="0.0486"/>
              <dgm:constr type="r" for="ch" forName="maxNode" refType="l" refFor="ch" refForName="picture_1"/>
              <dgm:constr type="rOff" for="ch" forName="maxNode" refType="h" refFor="des" refForName="pair" fact="-0.5"/>
              <dgm:constr type="l" for="ch" forName="maxNode"/>
              <dgm:constr type="t" for="ch" forName="maxNode"/>
              <dgm:constr type="h" for="ch" forName="maxNode" val="1"/>
              <dgm:constr type="userW" for="des" forName="desText" refType="w" refFor="ch" refForName="maxNode"/>
            </dgm:constrLst>
          </dgm:else>
        </dgm:choose>
      </dgm:else>
    </dgm:choose>
    <dgm:forEach name="Name11" axis="ch" ptType="sibTrans" hideLastTrans="0" cnt="1">
      <dgm:layoutNode name="picture_1" styleLbl="bgImgPlace1">
        <dgm:alg type="sp"/>
        <dgm:shape xmlns:r="http://schemas.openxmlformats.org/officeDocument/2006/relationships" type="roundRect" r:blip="" blipPhldr="1">
          <dgm:adjLst/>
        </dgm:shape>
        <dgm:presOf axis="self"/>
      </dgm:layoutNode>
    </dgm:forEach>
    <dgm:forEach name="Name12" axis="ch" ptType="node" cnt="1">
      <dgm:layoutNode name="text_1" styleLbl="node1">
        <dgm:varLst>
          <dgm:bulletEnabled val="1"/>
        </dgm:varLst>
        <dgm:choose name="Name13">
          <dgm:if name="Name14" func="var" arg="dir" op="equ" val="norm">
            <dgm:alg type="tx">
              <dgm:param type="txAnchorVert" val="b"/>
              <dgm:param type="parTxLTRAlign" val="l"/>
              <dgm:param type="shpTxLTRAlignCh" val="l"/>
              <dgm:param type="parTxRTLAlign" val="l"/>
              <dgm:param type="shpTxRTLAlignCh" val="l"/>
            </dgm:alg>
          </dgm:if>
          <dgm:else name="Name15">
            <dgm:alg type="tx">
              <dgm:param type="txAnchorVert" val="b"/>
              <dgm:param type="parTxLTRAlign" val="r"/>
              <dgm:param type="shpTxLTRAlignCh" val="r"/>
              <dgm:param type="parTxRTLAlign" val="r"/>
              <dgm:param type="shpTxRTLAlignCh" val="r"/>
            </dgm:alg>
          </dgm:else>
        </dgm:choose>
        <dgm:shape xmlns:r="http://schemas.openxmlformats.org/officeDocument/2006/relationships" type="rect" r:blip="" hideGeom="1">
          <dgm:adjLst/>
        </dgm:shape>
        <dgm:presOf axis="desOrSelf" ptType="node"/>
        <dgm:constrLst>
          <dgm:constr type="primFontSz" val="65"/>
          <dgm:constr type="lMarg" refType="primFontSz" fact="0.2"/>
          <dgm:constr type="rMarg" refType="primFontSz" fact="0.2"/>
          <dgm:constr type="tMarg" refType="primFontSz" fact="0.2"/>
          <dgm:constr type="bMarg" refType="primFontSz" fact="0.2"/>
        </dgm:constrLst>
        <dgm:ruleLst>
          <dgm:rule type="primFontSz" val="5" fact="NaN" max="NaN"/>
        </dgm:ruleLst>
      </dgm:layoutNode>
    </dgm:forEach>
    <dgm:choose name="Name16">
      <dgm:if name="Name17" axis="ch" ptType="node" func="cnt" op="gte" val="2">
        <dgm:layoutNode name="linV">
          <dgm:choose name="Name18">
            <dgm:if name="Name19" func="var" arg="dir" op="equ" val="norm">
              <dgm:alg type="lin">
                <dgm:param type="linDir" val="fromT"/>
                <dgm:param type="vertAlign" val="t"/>
                <dgm:param type="fallback" val="1D"/>
                <dgm:param type="horzAlign" val="l"/>
                <dgm:param type="nodeHorzAlign" val="l"/>
              </dgm:alg>
            </dgm:if>
            <dgm:else name="Name20">
              <dgm:alg type="lin">
                <dgm:param type="linDir" val="fromT"/>
                <dgm:param type="vertAlign" val="t"/>
                <dgm:param type="fallback" val="1D"/>
                <dgm:param type="horzAlign" val="r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constrLst>
            <dgm:constr type="w" for="ch" forName="spaceV" val="1"/>
            <dgm:constr type="w" for="ch" forName="pair" refType="w" op="equ"/>
            <dgm:constr type="w" for="des" forName="desText" op="equ"/>
            <dgm:constr type="primFontSz" for="des" forName="desText" op="equ" val="65"/>
          </dgm:constrLst>
          <dgm:forEach name="Name21" axis="ch" ptType="node" st="2">
            <dgm:layoutNode name="pair">
              <dgm:alg type="composite"/>
              <dgm:shape xmlns:r="http://schemas.openxmlformats.org/officeDocument/2006/relationships" r:blip="">
                <dgm:adjLst/>
              </dgm:shape>
              <dgm:choose name="Name22">
                <dgm:if name="Name23" func="var" arg="dir" op="equ" val="norm">
                  <dgm:constrLst>
                    <dgm:constr type="userC"/>
                    <dgm:constr type="l" for="ch" forName="spaceH"/>
                    <dgm:constr type="r" for="ch" forName="spaceH" refType="userC"/>
                    <dgm:constr type="ctrY" for="ch" forName="spaceH" refType="w" fact="0.5"/>
                    <dgm:constr type="h" for="ch" forName="spaceH" val="1"/>
                    <dgm:constr type="w" for="ch" forName="desPictures" refType="h"/>
                    <dgm:constr type="h" for="ch" forName="desPictures" refType="w" refFor="ch" refForName="desPictures" op="equ"/>
                    <dgm:constr type="ctrX" for="ch" forName="desPictures" refType="userC"/>
                    <dgm:constr type="ctrY" for="ch" forName="desPictures" refType="w" fact="0.5"/>
                    <dgm:constr type="l" for="ch" forName="desTextWrapper" refType="r" refFor="ch" refForName="desPictures"/>
                    <dgm:constr type="ctrY" for="ch" forName="desTextWrapper" refType="w" fact="0.5"/>
                    <dgm:constr type="h" for="ch" forName="desTextWrapper" refType="h"/>
                    <dgm:constr type="h" for="des" forName="desText" refType="h"/>
                  </dgm:constrLst>
                </dgm:if>
                <dgm:else name="Name24">
                  <dgm:constrLst>
                    <dgm:constr type="userC"/>
                    <dgm:constr type="r" for="ch" forName="spaceH" refType="w"/>
                    <dgm:constr type="l" for="ch" forName="spaceH" refType="userC"/>
                    <dgm:constr type="ctrY" for="ch" forName="spaceH" refType="w" fact="0.5"/>
                    <dgm:constr type="h" for="ch" forName="spaceH" val="1"/>
                    <dgm:constr type="w" for="ch" forName="desPictures" refType="h"/>
                    <dgm:constr type="h" for="ch" forName="desPictures" refType="w" refFor="ch" refForName="desPictures" op="equ"/>
                    <dgm:constr type="ctrX" for="ch" forName="desPictures" refType="userC"/>
                    <dgm:constr type="ctrY" for="ch" forName="desPictures" refType="w" fact="0.5"/>
                    <dgm:constr type="r" for="ch" forName="desTextWrapper" refType="l" refFor="ch" refForName="desPictures"/>
                    <dgm:constr type="ctrY" for="ch" forName="desTextWrapper" refType="w" fact="0.5"/>
                    <dgm:constr type="h" for="ch" forName="desTextWrapper" refType="h"/>
                    <dgm:constr type="h" for="des" forName="desText" refType="h"/>
                  </dgm:constrLst>
                </dgm:else>
              </dgm:choose>
              <dgm:layoutNode name="spaceH">
                <dgm:alg type="sp"/>
                <dgm:shape xmlns:r="http://schemas.openxmlformats.org/officeDocument/2006/relationships" type="rect" r:blip="" hideGeom="1">
                  <dgm:adjLst/>
                </dgm:shape>
                <dgm:presOf/>
              </dgm:layoutNode>
              <dgm:layoutNode name="desPictures" styleLbl="alignImgPlace1">
                <dgm:alg type="sp"/>
                <dgm:shape xmlns:r="http://schemas.openxmlformats.org/officeDocument/2006/relationships" type="ellipse" r:blip="" blipPhldr="1">
                  <dgm:adjLst/>
                </dgm:shape>
                <dgm:presOf/>
              </dgm:layoutNode>
              <dgm:layoutNode name="desTextWrapper">
                <dgm:choose name="Name25">
                  <dgm:if name="Name26" func="var" arg="dir" op="equ" val="norm">
                    <dgm:alg type="lin">
                      <dgm:param type="horzAlign" val="l"/>
                    </dgm:alg>
                  </dgm:if>
                  <dgm:else name="Name27">
                    <dgm:alg type="lin">
                      <dgm:param type="horzAlign" val="r"/>
                    </dgm:alg>
                  </dgm:else>
                </dgm:choose>
                <dgm:layoutNode name="desText" styleLbl="revTx">
                  <dgm:varLst>
                    <dgm:bulletEnabled val="1"/>
                  </dgm:varLst>
                  <dgm:choose name="Name28">
                    <dgm:if name="Name29" func="var" arg="dir" op="equ" val="norm">
                      <dgm:alg type="tx">
                        <dgm:param type="parTxLTRAlign" val="l"/>
                        <dgm:param type="shpTxLTRAlignCh" val="l"/>
                        <dgm:param type="parTxRTLAlign" val="r"/>
                        <dgm:param type="shpTxRTLAlignCh" val="r"/>
                      </dgm:alg>
                    </dgm:if>
                    <dgm:else name="Name30">
                      <dgm:alg type="tx">
                        <dgm:param type="parTxLTRAlign" val="r"/>
                        <dgm:param type="shpTxLTRAlignCh" val="r"/>
                        <dgm:param type="parTxRTLAlign" val="r"/>
                        <dgm:param type="shpTxRTLAlignCh" val="r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onstrLst>
                    <dgm:constr type="userW"/>
                    <dgm:constr type="w" refType="userW" fact="0.1"/>
                    <dgm:constr type="lMarg" refType="primFontSz" fact="0.2"/>
                    <dgm:constr type="rMarg" refType="primFontSz" fact="0.2"/>
                    <dgm:constr type="tMarg" refType="primFontSz" fact="0.1"/>
                    <dgm:constr type="bMarg" refType="primFontSz" fact="0.1"/>
                  </dgm:constrLst>
                  <dgm:ruleLst>
                    <dgm:rule type="w" val="NaN" fact="1" max="NaN"/>
                    <dgm:rule type="primFontSz" val="5" fact="NaN" max="NaN"/>
                  </dgm:ruleLst>
                </dgm:layoutNode>
              </dgm:layoutNode>
            </dgm:layoutNode>
            <dgm:forEach name="Name31" axis="followSib" ptType="sibTrans" cnt="1">
              <dgm:layoutNode name="spaceV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</dgm:forEach>
          </dgm:forEach>
        </dgm:layoutNode>
      </dgm:if>
      <dgm:else name="Name32"/>
    </dgm:choose>
    <dgm:layoutNode name="maxNode">
      <dgm:alg type="lin"/>
      <dgm:shape xmlns:r="http://schemas.openxmlformats.org/officeDocument/2006/relationships" r:blip="">
        <dgm:adjLst/>
      </dgm:shape>
      <dgm:presOf/>
      <dgm:constrLst>
        <dgm:constr type="w" for="ch"/>
        <dgm:constr type="h" for="ch"/>
      </dgm:constrLst>
      <dgm:layoutNode name="Name33">
        <dgm:alg type="sp"/>
        <dgm:shape xmlns:r="http://schemas.openxmlformats.org/officeDocument/2006/relationships" r:blip="">
          <dgm:adjLst/>
        </dgm:shape>
        <dgm:presOf/>
      </dgm:layoutNode>
    </dgm:layoutNod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hList7">
  <dgm:title val=""/>
  <dgm:desc val=""/>
  <dgm:catLst>
    <dgm:cat type="list" pri="12000"/>
    <dgm:cat type="process" pri="20000"/>
    <dgm:cat type="relationship" pri="14000"/>
    <dgm:cat type="convert" pri="8000"/>
    <dgm:cat type="picture" pri="25000"/>
    <dgm:cat type="pictureconvert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fgShape" refType="w" fact="0.92"/>
      <dgm:constr type="h" for="ch" forName="fgShape" refType="h" fact="0.15"/>
      <dgm:constr type="b" for="ch" forName="fgShape" refType="h" fact="0.95"/>
      <dgm:constr type="ctrX" for="ch" forName="fgShape" refType="w" fact="0.5"/>
      <dgm:constr type="w" for="ch" forName="linComp" refType="w"/>
      <dgm:constr type="h" for="ch" forName="linComp" refType="h"/>
      <dgm:constr type="ctrX" for="ch" forName="linComp" refType="w" fact="0.5"/>
    </dgm:constrLst>
    <dgm:ruleLst/>
    <dgm:layoutNode name="fgShape" styleLbl="fgShp">
      <dgm:alg type="sp"/>
      <dgm:shape xmlns:r="http://schemas.openxmlformats.org/officeDocument/2006/relationships" type="leftRightArrow" r:blip="" zOrderOff="99999">
        <dgm:adjLst/>
      </dgm:shape>
      <dgm:presOf/>
      <dgm:constrLst/>
      <dgm:ruleLst/>
    </dgm:layoutNode>
    <dgm:layoutNode name="linComp">
      <dgm:choose name="Name1">
        <dgm:if name="Name2" func="var" arg="dir" op="equ" val="norm">
          <dgm:alg type="lin"/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Node" refType="w"/>
        <dgm:constr type="h" for="ch" forName="compNode" refType="h"/>
        <dgm:constr type="w" for="ch" ptType="sibTrans" refType="w" refFor="ch" refForName="compNode" fact="0.03"/>
        <dgm:constr type="primFontSz" for="des" ptType="node" op="equ" val="65"/>
      </dgm:constrLst>
      <dgm:ruleLst/>
      <dgm:forEach name="nodesForEach" axis="ch" ptType="node">
        <dgm:layoutNode name="comp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bkgdShape" refType="w"/>
            <dgm:constr type="h" for="ch" forName="bkgdShape" refType="h"/>
            <dgm:constr type="w" for="ch" forName="nodeTx" refType="w"/>
            <dgm:constr type="h" for="ch" forName="nodeTx" refType="h" fact="0.4"/>
            <dgm:constr type="b" for="ch" forName="nodeTx" refType="h" fact="0.8"/>
            <dgm:constr type="w" for="ch" forName="invisiNode" refType="w" fact="0.01"/>
            <dgm:constr type="h" for="ch" forName="invisiNode" refType="h" fact="0.06"/>
            <dgm:constr type="t" for="ch" forName="invisiNode"/>
            <dgm:constr type="ctrX" for="ch" forName="invisiNode" refType="w" fact="0.5"/>
            <dgm:constr type="h" for="ch" forName="imagNode" refType="h" fact="0.333"/>
            <dgm:constr type="w" for="ch" forName="imagNode" refType="h" refFor="ch" refForName="imagNode"/>
            <dgm:constr type="ctrX" for="ch" forName="imagNode" refType="w" fact="0.5"/>
            <dgm:constr type="t" for="ch" forName="imagNode" refType="h" fact="0.06"/>
            <dgm:constr type="w" for="ch" forName="imagNode" refType="w" op="lte" fact="0.94"/>
          </dgm:constrLst>
          <dgm:ruleLst/>
          <dgm:layoutNode name="bkgdShape"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nodeTx">
            <dgm:varLst>
              <dgm:bulletEnabled val="1"/>
            </dgm:varLst>
            <dgm:alg type="tx">
              <dgm:param type="txAnchorVert" val="mid"/>
              <dgm:param type="txAnchorHorzCh" val="ctr"/>
              <dgm:param type="stBulletLvl" val="2"/>
            </dgm:alg>
            <dgm:shape xmlns:r="http://schemas.openxmlformats.org/officeDocument/2006/relationships" type="rect" r:blip="" hideGeom="1">
              <dgm:adjLst/>
            </dgm:shape>
            <dgm:presOf axis="desOrSelf" ptType="node"/>
            <dgm:constrLst/>
            <dgm:ruleLst>
              <dgm:rule type="primFontSz" val="5" fact="NaN" max="NaN"/>
            </dgm:ruleLst>
          </dgm:layoutNode>
          <dgm:layoutNode name="invisiNode">
            <dgm:alg type="sp"/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/>
            <dgm:constrLst/>
            <dgm:ruleLst/>
          </dgm:layoutNode>
          <dgm:layoutNode name="imagNode" styleLbl="fgImgPlace1">
            <dgm:alg type="sp"/>
            <dgm:shape xmlns:r="http://schemas.openxmlformats.org/officeDocument/2006/relationships" type="ellipse" r:blip="" blipPhldr="1">
              <dgm:adjLst/>
            </dgm:shape>
            <dgm:presOf/>
            <dgm:constrLst/>
            <dgm:ruleLst/>
          </dgm:layoutNode>
        </dgm:layoutNode>
        <dgm:forEach name="sibTransForEach" axis="followSib" ptType="sibTrans" cnt="1">
          <dgm:layoutNode name="sibTrans">
            <dgm:alg type="sp"/>
            <dgm:shape xmlns:r="http://schemas.openxmlformats.org/officeDocument/2006/relationships" type="rect" r:blip="" hideGeom="1">
              <dgm:adjLst/>
            </dgm:shape>
            <dgm:presOf axis="self"/>
            <dgm:constrLst/>
            <dgm:ruleLst/>
          </dgm:layoutNode>
        </dgm:forEach>
      </dgm:forEach>
    </dgm:layoutNode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hList7">
  <dgm:title val=""/>
  <dgm:desc val=""/>
  <dgm:catLst>
    <dgm:cat type="list" pri="12000"/>
    <dgm:cat type="process" pri="20000"/>
    <dgm:cat type="relationship" pri="14000"/>
    <dgm:cat type="convert" pri="8000"/>
    <dgm:cat type="picture" pri="25000"/>
    <dgm:cat type="pictureconvert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fgShape" refType="w" fact="0.92"/>
      <dgm:constr type="h" for="ch" forName="fgShape" refType="h" fact="0.15"/>
      <dgm:constr type="b" for="ch" forName="fgShape" refType="h" fact="0.95"/>
      <dgm:constr type="ctrX" for="ch" forName="fgShape" refType="w" fact="0.5"/>
      <dgm:constr type="w" for="ch" forName="linComp" refType="w"/>
      <dgm:constr type="h" for="ch" forName="linComp" refType="h"/>
      <dgm:constr type="ctrX" for="ch" forName="linComp" refType="w" fact="0.5"/>
    </dgm:constrLst>
    <dgm:ruleLst/>
    <dgm:layoutNode name="fgShape" styleLbl="fgShp">
      <dgm:alg type="sp"/>
      <dgm:shape xmlns:r="http://schemas.openxmlformats.org/officeDocument/2006/relationships" type="leftRightArrow" r:blip="" zOrderOff="99999">
        <dgm:adjLst/>
      </dgm:shape>
      <dgm:presOf/>
      <dgm:constrLst/>
      <dgm:ruleLst/>
    </dgm:layoutNode>
    <dgm:layoutNode name="linComp">
      <dgm:choose name="Name1">
        <dgm:if name="Name2" func="var" arg="dir" op="equ" val="norm">
          <dgm:alg type="lin"/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Node" refType="w"/>
        <dgm:constr type="h" for="ch" forName="compNode" refType="h"/>
        <dgm:constr type="w" for="ch" ptType="sibTrans" refType="w" refFor="ch" refForName="compNode" fact="0.03"/>
        <dgm:constr type="primFontSz" for="des" ptType="node" op="equ" val="65"/>
      </dgm:constrLst>
      <dgm:ruleLst/>
      <dgm:forEach name="nodesForEach" axis="ch" ptType="node">
        <dgm:layoutNode name="comp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bkgdShape" refType="w"/>
            <dgm:constr type="h" for="ch" forName="bkgdShape" refType="h"/>
            <dgm:constr type="w" for="ch" forName="nodeTx" refType="w"/>
            <dgm:constr type="h" for="ch" forName="nodeTx" refType="h" fact="0.4"/>
            <dgm:constr type="b" for="ch" forName="nodeTx" refType="h" fact="0.8"/>
            <dgm:constr type="w" for="ch" forName="invisiNode" refType="w" fact="0.01"/>
            <dgm:constr type="h" for="ch" forName="invisiNode" refType="h" fact="0.06"/>
            <dgm:constr type="t" for="ch" forName="invisiNode"/>
            <dgm:constr type="ctrX" for="ch" forName="invisiNode" refType="w" fact="0.5"/>
            <dgm:constr type="h" for="ch" forName="imagNode" refType="h" fact="0.333"/>
            <dgm:constr type="w" for="ch" forName="imagNode" refType="h" refFor="ch" refForName="imagNode"/>
            <dgm:constr type="ctrX" for="ch" forName="imagNode" refType="w" fact="0.5"/>
            <dgm:constr type="t" for="ch" forName="imagNode" refType="h" fact="0.06"/>
            <dgm:constr type="w" for="ch" forName="imagNode" refType="w" op="lte" fact="0.94"/>
          </dgm:constrLst>
          <dgm:ruleLst/>
          <dgm:layoutNode name="bkgdShape"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nodeTx">
            <dgm:varLst>
              <dgm:bulletEnabled val="1"/>
            </dgm:varLst>
            <dgm:alg type="tx">
              <dgm:param type="txAnchorVert" val="mid"/>
              <dgm:param type="txAnchorHorzCh" val="ctr"/>
              <dgm:param type="stBulletLvl" val="2"/>
            </dgm:alg>
            <dgm:shape xmlns:r="http://schemas.openxmlformats.org/officeDocument/2006/relationships" type="rect" r:blip="" hideGeom="1">
              <dgm:adjLst/>
            </dgm:shape>
            <dgm:presOf axis="desOrSelf" ptType="node"/>
            <dgm:constrLst/>
            <dgm:ruleLst>
              <dgm:rule type="primFontSz" val="5" fact="NaN" max="NaN"/>
            </dgm:ruleLst>
          </dgm:layoutNode>
          <dgm:layoutNode name="invisiNode">
            <dgm:alg type="sp"/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/>
            <dgm:constrLst/>
            <dgm:ruleLst/>
          </dgm:layoutNode>
          <dgm:layoutNode name="imagNode" styleLbl="fgImgPlace1">
            <dgm:alg type="sp"/>
            <dgm:shape xmlns:r="http://schemas.openxmlformats.org/officeDocument/2006/relationships" type="ellipse" r:blip="" blipPhldr="1">
              <dgm:adjLst/>
            </dgm:shape>
            <dgm:presOf/>
            <dgm:constrLst/>
            <dgm:ruleLst/>
          </dgm:layoutNode>
        </dgm:layoutNode>
        <dgm:forEach name="sibTransForEach" axis="followSib" ptType="sibTrans" cnt="1">
          <dgm:layoutNode name="sibTrans">
            <dgm:alg type="sp"/>
            <dgm:shape xmlns:r="http://schemas.openxmlformats.org/officeDocument/2006/relationships" type="rect" r:blip="" hideGeom="1">
              <dgm:adjLst/>
            </dgm:shape>
            <dgm:presOf axis="self"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34446E8-EC23-42BB-99F6-0A2389C9B1C9}" type="datetimeFigureOut">
              <a:rPr lang="en-US" smtClean="0"/>
              <a:t>5/20/2019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DB15F13-C1A8-4F5E-95A9-DE57B70BFE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99573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B15F13-C1A8-4F5E-95A9-DE57B70BFE93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642380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E3CFA6-BF0E-4BE7-8B24-F741C930A148}" type="slidenum">
              <a:rPr lang="en-GB" smtClean="0"/>
              <a:t>54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503535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E3CFA6-BF0E-4BE7-8B24-F741C930A148}" type="slidenum">
              <a:rPr lang="en-GB" smtClean="0"/>
              <a:t>56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503535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B15F13-C1A8-4F5E-95A9-DE57B70BFE93}" type="slidenum">
              <a:rPr lang="en-US" smtClean="0"/>
              <a:t>63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663850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B15F13-C1A8-4F5E-95A9-DE57B70BFE93}" type="slidenum">
              <a:rPr lang="en-US" smtClean="0"/>
              <a:t>64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663850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B15F13-C1A8-4F5E-95A9-DE57B70BFE93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713191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B15F13-C1A8-4F5E-95A9-DE57B70BFE93}" type="slidenum">
              <a:rPr lang="en-US" smtClean="0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33861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B15F13-C1A8-4F5E-95A9-DE57B70BFE93}" type="slidenum">
              <a:rPr lang="en-US" smtClean="0"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33861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B15F13-C1A8-4F5E-95A9-DE57B70BFE93}" type="slidenum">
              <a:rPr lang="en-US" smtClean="0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25754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B15F13-C1A8-4F5E-95A9-DE57B70BFE93}" type="slidenum">
              <a:rPr lang="en-US" smtClean="0"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573261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B15F13-C1A8-4F5E-95A9-DE57B70BFE93}" type="slidenum">
              <a:rPr lang="en-US" smtClean="0"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899728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B15F13-C1A8-4F5E-95A9-DE57B70BFE93}" type="slidenum">
              <a:rPr lang="en-US" smtClean="0"/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899728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B15F13-C1A8-4F5E-95A9-DE57B70BFE93}" type="slidenum">
              <a:rPr lang="en-US" smtClean="0"/>
              <a:t>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89972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BA6258-B89F-48E6-8535-6CE8C6836873}" type="datetimeFigureOut">
              <a:rPr lang="en-US" smtClean="0"/>
              <a:t>5/20/2019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345440" y="2942602"/>
            <a:ext cx="7147931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572652" y="2944634"/>
            <a:ext cx="1190348" cy="2459736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7712714" y="3136658"/>
            <a:ext cx="910224" cy="2075688"/>
          </a:xfrm>
          <a:prstGeom prst="rect">
            <a:avLst/>
          </a:prstGeom>
          <a:solidFill>
            <a:schemeClr val="accent3">
              <a:alpha val="70000"/>
            </a:schemeClr>
          </a:solidFill>
          <a:ln w="63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445483" y="3055621"/>
            <a:ext cx="6947845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86826" y="4625268"/>
            <a:ext cx="762000" cy="457200"/>
          </a:xfrm>
        </p:spPr>
        <p:txBody>
          <a:bodyPr/>
          <a:lstStyle>
            <a:lvl1pPr algn="ctr">
              <a:defRPr sz="28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ACA4DDD2-8F98-46A6-8536-ED672330C616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541822" y="4559276"/>
            <a:ext cx="6755166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38971" y="3139440"/>
            <a:ext cx="6760868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2805" y="4648200"/>
            <a:ext cx="6553200" cy="457200"/>
          </a:xfrm>
        </p:spPr>
        <p:txBody>
          <a:bodyPr>
            <a:normAutofit/>
          </a:bodyPr>
          <a:lstStyle>
            <a:lvl1pPr marL="0" indent="0" algn="ctr">
              <a:buNone/>
              <a:defRPr sz="1800" cap="all" spc="300" baseline="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4705" y="3227033"/>
            <a:ext cx="6629400" cy="1219201"/>
          </a:xfrm>
        </p:spPr>
        <p:txBody>
          <a:bodyPr anchor="b" anchorCtr="0">
            <a:noAutofit/>
          </a:bodyPr>
          <a:lstStyle>
            <a:lvl1pPr>
              <a:defRPr sz="4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BA6258-B89F-48E6-8535-6CE8C6836873}" type="datetimeFigureOut">
              <a:rPr lang="en-US" smtClean="0"/>
              <a:t>5/20/2019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4DDD2-8F98-46A6-8536-ED672330C61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861702" y="228600"/>
            <a:ext cx="1859280" cy="6122634"/>
          </a:xfrm>
          <a:prstGeom prst="rect">
            <a:avLst/>
          </a:prstGeom>
          <a:solidFill>
            <a:srgbClr val="FFFFFF">
              <a:alpha val="85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955225" y="351409"/>
            <a:ext cx="1672235" cy="587701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48577" y="395427"/>
            <a:ext cx="1485531" cy="578898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0999"/>
            <a:ext cx="6172200" cy="579120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BA6258-B89F-48E6-8535-6CE8C6836873}" type="datetimeFigureOut">
              <a:rPr lang="en-US" smtClean="0"/>
              <a:t>5/20/2019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4DDD2-8F98-46A6-8536-ED672330C61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BA6258-B89F-48E6-8535-6CE8C6836873}" type="datetimeFigureOut">
              <a:rPr lang="en-US" smtClean="0"/>
              <a:t>5/20/2019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4DDD2-8F98-46A6-8536-ED672330C61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BA6258-B89F-48E6-8535-6CE8C6836873}" type="datetimeFigureOut">
              <a:rPr lang="en-US" smtClean="0"/>
              <a:t>5/20/2019</a:t>
            </a:fld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451976" y="2946400"/>
            <a:ext cx="8265160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567656" y="3048000"/>
            <a:ext cx="8033800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4DDD2-8F98-46A6-8536-ED672330C616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6" y="3200399"/>
            <a:ext cx="7696200" cy="1295401"/>
          </a:xfrm>
        </p:spPr>
        <p:txBody>
          <a:bodyPr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4000" kern="1200" cap="all" baseline="0" dirty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675496" y="4541520"/>
            <a:ext cx="7818120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4607510"/>
            <a:ext cx="7696200" cy="523783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Rectangle 13"/>
          <p:cNvSpPr/>
          <p:nvPr/>
        </p:nvSpPr>
        <p:spPr>
          <a:xfrm>
            <a:off x="675757" y="3124200"/>
            <a:ext cx="7817599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6128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BA6258-B89F-48E6-8535-6CE8C6836873}" type="datetimeFigureOut">
              <a:rPr lang="en-US" smtClean="0"/>
              <a:t>5/20/2019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4DDD2-8F98-46A6-8536-ED672330C61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6128" y="1722438"/>
            <a:ext cx="4040188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128" y="2438400"/>
            <a:ext cx="4040188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400"/>
            <a:ext cx="4041775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BA6258-B89F-48E6-8535-6CE8C6836873}" type="datetimeFigureOut">
              <a:rPr lang="en-US" smtClean="0"/>
              <a:t>5/20/2019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4DDD2-8F98-46A6-8536-ED672330C61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BA6258-B89F-48E6-8535-6CE8C6836873}" type="datetimeFigureOut">
              <a:rPr lang="en-US" smtClean="0"/>
              <a:t>5/20/2019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4DDD2-8F98-46A6-8536-ED672330C61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1" name="Rounded Rectangle 10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BA6258-B89F-48E6-8535-6CE8C6836873}" type="datetimeFigureOut">
              <a:rPr lang="en-US" smtClean="0"/>
              <a:t>5/20/2019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4DDD2-8F98-46A6-8536-ED672330C61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2" name="Rounded Rectangle 11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685800"/>
            <a:ext cx="4572000" cy="525780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BA6258-B89F-48E6-8535-6CE8C6836873}" type="datetimeFigureOut">
              <a:rPr lang="en-US" smtClean="0"/>
              <a:t>5/20/2019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4DDD2-8F98-46A6-8536-ED672330C616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560034" y="1505712"/>
            <a:ext cx="2716566" cy="3523488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76690" y="1642472"/>
            <a:ext cx="2483254" cy="3234328"/>
          </a:xfrm>
          <a:prstGeom prst="rect">
            <a:avLst/>
          </a:prstGeom>
          <a:solidFill>
            <a:srgbClr val="FFFFFF"/>
          </a:solidFill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9000" y="2971800"/>
            <a:ext cx="2298634" cy="1752600"/>
          </a:xfrm>
        </p:spPr>
        <p:txBody>
          <a:bodyPr/>
          <a:lstStyle>
            <a:lvl1pPr marL="0" indent="0">
              <a:spcBef>
                <a:spcPts val="4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9000" y="1734312"/>
            <a:ext cx="2298634" cy="1191620"/>
          </a:xfrm>
        </p:spPr>
        <p:txBody>
          <a:bodyPr anchor="b">
            <a:normAutofit/>
          </a:bodyPr>
          <a:lstStyle>
            <a:lvl1pPr algn="l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5800" y="621437"/>
            <a:ext cx="7772400" cy="4331564"/>
          </a:xfrm>
          <a:solidFill>
            <a:schemeClr val="bg2"/>
          </a:solidFill>
          <a:ln>
            <a:noFill/>
          </a:ln>
          <a:effectLst>
            <a:softEdge rad="12700"/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BA6258-B89F-48E6-8535-6CE8C6836873}" type="datetimeFigureOut">
              <a:rPr lang="en-US" smtClean="0"/>
              <a:t>5/20/2019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4DDD2-8F98-46A6-8536-ED672330C616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85800" y="4953000"/>
            <a:ext cx="7772400" cy="13716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61999" y="5029200"/>
            <a:ext cx="7600765" cy="1202924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914400" y="5638800"/>
            <a:ext cx="7328514" cy="451696"/>
          </a:xfrm>
          <a:prstGeom prst="rect">
            <a:avLst/>
          </a:prstGeom>
          <a:solidFill>
            <a:schemeClr val="accent1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05589" y="5074920"/>
            <a:ext cx="7946136" cy="1097280"/>
          </a:xfrm>
          <a:prstGeom prst="rect">
            <a:avLst/>
          </a:prstGeom>
          <a:noFill/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56289" y="5656556"/>
            <a:ext cx="7244736" cy="401715"/>
          </a:xfrm>
        </p:spPr>
        <p:txBody>
          <a:bodyPr anchor="ctr">
            <a:normAutofit/>
          </a:bodyPr>
          <a:lstStyle>
            <a:lvl1pPr marL="0" indent="0" algn="ctr">
              <a:buNone/>
              <a:defRPr sz="15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05400"/>
            <a:ext cx="7328514" cy="523043"/>
          </a:xfrm>
        </p:spPr>
        <p:txBody>
          <a:bodyPr anchor="ctr" anchorCtr="0"/>
          <a:lstStyle>
            <a:lvl1pPr algn="ctr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7" name="Rounded Rectangle 6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82296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ACBA6258-B89F-48E6-8535-6CE8C6836873}" type="datetimeFigureOut">
              <a:rPr lang="en-US" smtClean="0"/>
              <a:t>5/20/2019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ACA4DDD2-8F98-46A6-8536-ED672330C616}" type="slidenum">
              <a:rPr lang="en-US" smtClean="0"/>
              <a:t>‹#›</a:t>
            </a:fld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274320" y="278166"/>
            <a:ext cx="8595360" cy="132588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72863" y="372862"/>
            <a:ext cx="8380520" cy="111858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ransition spd="slow">
    <p:push dir="u"/>
  </p:transition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3500" kern="1200" cap="all" baseline="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GIF"/><Relationship Id="rId2" Type="http://schemas.openxmlformats.org/officeDocument/2006/relationships/image" Target="../media/image19.G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PNG"/><Relationship Id="rId4" Type="http://schemas.openxmlformats.org/officeDocument/2006/relationships/image" Target="../media/image21.GI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GIF"/><Relationship Id="rId2" Type="http://schemas.openxmlformats.org/officeDocument/2006/relationships/image" Target="../media/image25.GI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GIF"/><Relationship Id="rId2" Type="http://schemas.openxmlformats.org/officeDocument/2006/relationships/image" Target="../media/image27.GI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4.gif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GIF"/><Relationship Id="rId2" Type="http://schemas.openxmlformats.org/officeDocument/2006/relationships/image" Target="../media/image45.G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8.GIF"/><Relationship Id="rId4" Type="http://schemas.openxmlformats.org/officeDocument/2006/relationships/image" Target="../media/image47.GI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GIF"/><Relationship Id="rId2" Type="http://schemas.openxmlformats.org/officeDocument/2006/relationships/image" Target="../media/image49.GIF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g"/><Relationship Id="rId2" Type="http://schemas.openxmlformats.org/officeDocument/2006/relationships/image" Target="../media/image5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3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5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gif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5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7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1.png"/><Relationship Id="rId5" Type="http://schemas.openxmlformats.org/officeDocument/2006/relationships/image" Target="../media/image70.png"/><Relationship Id="rId4" Type="http://schemas.openxmlformats.org/officeDocument/2006/relationships/image" Target="../media/image69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3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png"/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png"/><Relationship Id="rId2" Type="http://schemas.openxmlformats.org/officeDocument/2006/relationships/image" Target="../media/image82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PNG"/><Relationship Id="rId2" Type="http://schemas.openxmlformats.org/officeDocument/2006/relationships/image" Target="../media/image8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6.PNG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png"/><Relationship Id="rId2" Type="http://schemas.openxmlformats.org/officeDocument/2006/relationships/image" Target="../media/image87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png"/><Relationship Id="rId2" Type="http://schemas.openxmlformats.org/officeDocument/2006/relationships/image" Target="../media/image89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1.PN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3.PNG"/><Relationship Id="rId2" Type="http://schemas.openxmlformats.org/officeDocument/2006/relationships/image" Target="../media/image9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5.PNG"/><Relationship Id="rId4" Type="http://schemas.openxmlformats.org/officeDocument/2006/relationships/image" Target="../media/image9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3.GIF"/><Relationship Id="rId2" Type="http://schemas.openxmlformats.org/officeDocument/2006/relationships/image" Target="../media/image102.GIF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5.GIF"/><Relationship Id="rId2" Type="http://schemas.openxmlformats.org/officeDocument/2006/relationships/image" Target="../media/image104.GIF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6.GIF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7.gi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9.GIF"/><Relationship Id="rId4" Type="http://schemas.openxmlformats.org/officeDocument/2006/relationships/image" Target="../media/image108.GIF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0.GI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2.GIF"/><Relationship Id="rId2" Type="http://schemas.openxmlformats.org/officeDocument/2006/relationships/image" Target="../media/image111.GIF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3.GIF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4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5.GIF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1.PNG"/><Relationship Id="rId2" Type="http://schemas.openxmlformats.org/officeDocument/2006/relationships/image" Target="../media/image120.PNG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6.xml"/><Relationship Id="rId3" Type="http://schemas.openxmlformats.org/officeDocument/2006/relationships/image" Target="../media/image122.PNG"/><Relationship Id="rId7" Type="http://schemas.openxmlformats.org/officeDocument/2006/relationships/diagramLayout" Target="../diagrams/layout6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diagramData" Target="../diagrams/data6.xml"/><Relationship Id="rId5" Type="http://schemas.openxmlformats.org/officeDocument/2006/relationships/image" Target="../media/image124.PNG"/><Relationship Id="rId10" Type="http://schemas.microsoft.com/office/2007/relationships/diagramDrawing" Target="../diagrams/drawing6.xml"/><Relationship Id="rId4" Type="http://schemas.openxmlformats.org/officeDocument/2006/relationships/image" Target="../media/image123.jpeg"/><Relationship Id="rId9" Type="http://schemas.openxmlformats.org/officeDocument/2006/relationships/diagramColors" Target="../diagrams/colors6.xml"/></Relationships>
</file>

<file path=ppt/slides/_rels/slide64.xml.rels><?xml version="1.0" encoding="UTF-8" standalone="yes"?>
<Relationships xmlns="http://schemas.openxmlformats.org/package/2006/relationships"><Relationship Id="rId8" Type="http://schemas.microsoft.com/office/2007/relationships/diagramDrawing" Target="../diagrams/drawing7.xml"/><Relationship Id="rId3" Type="http://schemas.openxmlformats.org/officeDocument/2006/relationships/image" Target="../media/image128.PNG"/><Relationship Id="rId7" Type="http://schemas.openxmlformats.org/officeDocument/2006/relationships/diagramColors" Target="../diagrams/colors7.xml"/><Relationship Id="rId12" Type="http://schemas.openxmlformats.org/officeDocument/2006/relationships/image" Target="../media/image135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7.xml"/><Relationship Id="rId11" Type="http://schemas.openxmlformats.org/officeDocument/2006/relationships/image" Target="../media/image134.PNG"/><Relationship Id="rId5" Type="http://schemas.openxmlformats.org/officeDocument/2006/relationships/diagramLayout" Target="../diagrams/layout7.xml"/><Relationship Id="rId10" Type="http://schemas.openxmlformats.org/officeDocument/2006/relationships/image" Target="../media/image133.PNG"/><Relationship Id="rId4" Type="http://schemas.openxmlformats.org/officeDocument/2006/relationships/diagramData" Target="../diagrams/data7.xml"/><Relationship Id="rId9" Type="http://schemas.openxmlformats.org/officeDocument/2006/relationships/image" Target="../media/image132.PNG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7.PNG"/><Relationship Id="rId2" Type="http://schemas.openxmlformats.org/officeDocument/2006/relationships/image" Target="../media/image136.PNG"/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9.PNG"/><Relationship Id="rId2" Type="http://schemas.openxmlformats.org/officeDocument/2006/relationships/image" Target="../media/image13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0.jpg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141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GIF"/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GI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04800" y="381000"/>
            <a:ext cx="8534400" cy="1143000"/>
          </a:xfr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n-US" b="1" cap="none" dirty="0" smtClean="0">
                <a:ln w="31550" cmpd="sng">
                  <a:solidFill>
                    <a:schemeClr val="bg2">
                      <a:lumMod val="50000"/>
                    </a:schemeClr>
                  </a:solidFill>
                  <a:prstDash val="solid"/>
                </a:ln>
                <a:noFill/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INTEGRATED HOSTEL DESIGN </a:t>
            </a:r>
            <a:endParaRPr lang="en-US" b="1" cap="none" dirty="0">
              <a:ln w="31550" cmpd="sng">
                <a:solidFill>
                  <a:schemeClr val="bg2">
                    <a:lumMod val="50000"/>
                  </a:schemeClr>
                </a:solidFill>
                <a:prstDash val="solid"/>
              </a:ln>
              <a:noFill/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927600" y="1739901"/>
            <a:ext cx="3724619" cy="3077766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endParaRPr lang="en-US" sz="1600" dirty="0" smtClean="0">
              <a:effectLst/>
            </a:endParaRPr>
          </a:p>
          <a:p>
            <a:pPr algn="ctr"/>
            <a:endParaRPr lang="en-US" sz="1600" dirty="0"/>
          </a:p>
          <a:p>
            <a:pPr algn="ctr"/>
            <a:endParaRPr lang="en-US" sz="1600" dirty="0" smtClean="0">
              <a:effectLst/>
            </a:endParaRPr>
          </a:p>
          <a:p>
            <a:pPr algn="ctr"/>
            <a:endParaRPr lang="en-US" sz="1600" dirty="0"/>
          </a:p>
          <a:p>
            <a:pPr algn="ctr"/>
            <a:endParaRPr lang="en-US" sz="1600" dirty="0" smtClean="0">
              <a:effectLst/>
            </a:endParaRPr>
          </a:p>
          <a:p>
            <a:pPr algn="ctr"/>
            <a:endParaRPr lang="en-US" sz="1600" b="1" dirty="0" smtClean="0">
              <a:effectLst/>
            </a:endParaRPr>
          </a:p>
          <a:p>
            <a:pPr algn="ctr"/>
            <a:r>
              <a:rPr lang="en-US" sz="1600" b="1" dirty="0" smtClean="0">
                <a:effectLst/>
              </a:rPr>
              <a:t>An-</a:t>
            </a:r>
            <a:r>
              <a:rPr lang="en-US" sz="1600" b="1" dirty="0" err="1" smtClean="0">
                <a:effectLst/>
              </a:rPr>
              <a:t>Najah</a:t>
            </a:r>
            <a:r>
              <a:rPr lang="en-US" sz="1600" b="1" dirty="0" smtClean="0">
                <a:effectLst/>
              </a:rPr>
              <a:t> National university </a:t>
            </a:r>
          </a:p>
          <a:p>
            <a:pPr algn="ctr"/>
            <a:endParaRPr lang="en-US" sz="1600" b="1" dirty="0" smtClean="0">
              <a:effectLst/>
            </a:endParaRPr>
          </a:p>
          <a:p>
            <a:pPr algn="ctr"/>
            <a:r>
              <a:rPr lang="en-US" sz="1600" b="1" dirty="0" smtClean="0">
                <a:effectLst/>
              </a:rPr>
              <a:t>           Faculty Of Engineering</a:t>
            </a:r>
          </a:p>
          <a:p>
            <a:pPr algn="ctr"/>
            <a:endParaRPr lang="en-US" sz="1600" b="1" dirty="0" smtClean="0">
              <a:effectLst/>
            </a:endParaRPr>
          </a:p>
          <a:p>
            <a:pPr algn="ctr"/>
            <a:r>
              <a:rPr lang="en-US" sz="1600" b="1" dirty="0" smtClean="0">
                <a:effectLst/>
              </a:rPr>
              <a:t>Building Engineering Department </a:t>
            </a:r>
          </a:p>
          <a:p>
            <a:endParaRPr lang="en-US" dirty="0"/>
          </a:p>
        </p:txBody>
      </p:sp>
      <p:sp>
        <p:nvSpPr>
          <p:cNvPr id="18" name="Rectangle 17"/>
          <p:cNvSpPr/>
          <p:nvPr/>
        </p:nvSpPr>
        <p:spPr>
          <a:xfrm>
            <a:off x="4927600" y="4817666"/>
            <a:ext cx="3724619" cy="1905000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4"/>
          </a:lnRef>
          <a:fillRef idx="1002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/>
          <a:lstStyle/>
          <a:p>
            <a:pPr lvl="0" algn="ctr" rtl="0"/>
            <a:r>
              <a:rPr lang="en-US" sz="1600" b="1" dirty="0" smtClean="0"/>
              <a:t>Supervisor</a:t>
            </a:r>
            <a:r>
              <a:rPr lang="en-US" sz="1600" dirty="0" smtClean="0"/>
              <a:t> :</a:t>
            </a:r>
          </a:p>
          <a:p>
            <a:pPr lvl="0" algn="ctr" rtl="0"/>
            <a:r>
              <a:rPr lang="en-US" sz="1600" dirty="0" smtClean="0"/>
              <a:t> </a:t>
            </a:r>
            <a:r>
              <a:rPr lang="en-US" sz="1600" dirty="0" err="1" smtClean="0"/>
              <a:t>Moayad</a:t>
            </a:r>
            <a:r>
              <a:rPr lang="en-US" sz="1600" dirty="0" smtClean="0"/>
              <a:t> </a:t>
            </a:r>
            <a:r>
              <a:rPr lang="en-US" sz="1600" dirty="0" err="1" smtClean="0"/>
              <a:t>Salhab</a:t>
            </a:r>
            <a:endParaRPr lang="en-US" sz="1600" dirty="0"/>
          </a:p>
          <a:p>
            <a:pPr lvl="0" algn="ctr" rtl="0"/>
            <a:endParaRPr lang="en-US" sz="1600" dirty="0"/>
          </a:p>
          <a:p>
            <a:pPr lvl="0" algn="ctr" rtl="0"/>
            <a:r>
              <a:rPr lang="en-US" sz="1600" b="1" dirty="0" smtClean="0"/>
              <a:t>Prepared by :</a:t>
            </a:r>
            <a:endParaRPr lang="en-US" sz="1600" b="1" dirty="0"/>
          </a:p>
          <a:p>
            <a:pPr lvl="0" algn="ctr" rtl="0"/>
            <a:r>
              <a:rPr lang="en-US" sz="1600" dirty="0" smtClean="0"/>
              <a:t>Lama Ahmad </a:t>
            </a:r>
            <a:endParaRPr lang="en-US" sz="1600" dirty="0"/>
          </a:p>
          <a:p>
            <a:pPr lvl="0" algn="ctr" rtl="0"/>
            <a:r>
              <a:rPr lang="en-US" sz="1600" dirty="0" err="1" smtClean="0"/>
              <a:t>Maha</a:t>
            </a:r>
            <a:r>
              <a:rPr lang="en-US" sz="1600" dirty="0" smtClean="0"/>
              <a:t> </a:t>
            </a:r>
            <a:r>
              <a:rPr lang="en-US" sz="1600" dirty="0" err="1" smtClean="0"/>
              <a:t>Hilan</a:t>
            </a:r>
            <a:endParaRPr lang="en-US" sz="1600" dirty="0"/>
          </a:p>
          <a:p>
            <a:pPr lvl="0" algn="ctr" rtl="0"/>
            <a:r>
              <a:rPr lang="en-US" sz="1600" dirty="0" smtClean="0"/>
              <a:t>Marah Awajneh</a:t>
            </a:r>
            <a:endParaRPr lang="en-US" sz="1600" dirty="0"/>
          </a:p>
        </p:txBody>
      </p:sp>
      <p:pic>
        <p:nvPicPr>
          <p:cNvPr id="7" name="Picture 6" descr="C:\Users\ABET Center\Dropbox\ABET center\ABET center logo.bmp">
            <a:extLst>
              <a:ext uri="{FF2B5EF4-FFF2-40B4-BE49-F238E27FC236}">
                <a16:creationId xmlns:a16="http://schemas.microsoft.com/office/drawing/2014/main" xmlns="" id="{8846E8FA-582E-4396-A8DA-D6EAA6887EAA}"/>
              </a:ext>
            </a:extLst>
          </p:cNvPr>
          <p:cNvPicPr/>
          <p:nvPr/>
        </p:nvPicPr>
        <p:blipFill>
          <a:blip r:embed="rId2" cstate="print"/>
          <a:stretch>
            <a:fillRect/>
          </a:stretch>
        </p:blipFill>
        <p:spPr bwMode="auto">
          <a:xfrm>
            <a:off x="6039721" y="1778001"/>
            <a:ext cx="1351679" cy="1257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4191000"/>
            <a:ext cx="4528256" cy="2547144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1600200"/>
            <a:ext cx="4334932" cy="243840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87204875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381000"/>
            <a:ext cx="7024744" cy="914400"/>
          </a:xfrm>
        </p:spPr>
        <p:txBody>
          <a:bodyPr>
            <a:normAutofit/>
          </a:bodyPr>
          <a:lstStyle/>
          <a:p>
            <a:pPr algn="l"/>
            <a:r>
              <a:rPr lang="en-US" sz="3200" cap="none" dirty="0" smtClean="0">
                <a:solidFill>
                  <a:schemeClr val="tx1"/>
                </a:solidFill>
              </a:rPr>
              <a:t>First Floor Second , And Third Floor</a:t>
            </a:r>
            <a:endParaRPr lang="en-US" sz="3200" cap="none" dirty="0">
              <a:solidFill>
                <a:schemeClr val="tx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28600" y="1752600"/>
            <a:ext cx="2133600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68580" indent="0">
              <a:buNone/>
            </a:pPr>
            <a:r>
              <a:rPr lang="en-US" dirty="0" smtClean="0"/>
              <a:t>Plans 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7600" y="1752600"/>
            <a:ext cx="5204460" cy="40767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4200" y="1956316"/>
            <a:ext cx="5173980" cy="395478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4600" y="2121932"/>
            <a:ext cx="5394960" cy="395478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1748909"/>
            <a:ext cx="8633460" cy="432780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14480827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6626" y="404751"/>
            <a:ext cx="7024744" cy="914400"/>
          </a:xfrm>
        </p:spPr>
        <p:txBody>
          <a:bodyPr>
            <a:normAutofit/>
          </a:bodyPr>
          <a:lstStyle/>
          <a:p>
            <a:pPr algn="l"/>
            <a:r>
              <a:rPr lang="en-US" sz="3200" cap="none" dirty="0" smtClean="0">
                <a:solidFill>
                  <a:schemeClr val="tx1"/>
                </a:solidFill>
              </a:rPr>
              <a:t>Fourth Floor</a:t>
            </a:r>
            <a:endParaRPr lang="en-US" sz="3200" cap="none" dirty="0">
              <a:solidFill>
                <a:schemeClr val="tx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75313" y="2013466"/>
            <a:ext cx="2133600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68580" indent="0">
              <a:buNone/>
            </a:pPr>
            <a:r>
              <a:rPr lang="en-US" dirty="0" smtClean="0"/>
              <a:t>Forth floor Plan  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5008" y="3429000"/>
            <a:ext cx="3857529" cy="28194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6320094"/>
              </p:ext>
            </p:extLst>
          </p:nvPr>
        </p:nvGraphicFramePr>
        <p:xfrm>
          <a:off x="184812" y="2819400"/>
          <a:ext cx="4658216" cy="251460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0547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55273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39471">
                <a:tc>
                  <a:txBody>
                    <a:bodyPr/>
                    <a:lstStyle/>
                    <a:p>
                      <a:r>
                        <a:rPr lang="en-US" sz="1400" b="1" dirty="0" smtClean="0"/>
                        <a:t>Space </a:t>
                      </a:r>
                      <a:endParaRPr 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dirty="0" smtClean="0"/>
                        <a:t>Area </a:t>
                      </a:r>
                      <a:endParaRPr lang="en-US" sz="14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58915">
                <a:tc>
                  <a:txBody>
                    <a:bodyPr/>
                    <a:lstStyle/>
                    <a:p>
                      <a:r>
                        <a:rPr lang="en-US" sz="1400" b="1" dirty="0" smtClean="0"/>
                        <a:t>Store</a:t>
                      </a:r>
                      <a:endParaRPr 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dirty="0" smtClean="0"/>
                        <a:t>7.66</a:t>
                      </a:r>
                      <a:endParaRPr lang="en-US" sz="14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58915">
                <a:tc>
                  <a:txBody>
                    <a:bodyPr/>
                    <a:lstStyle/>
                    <a:p>
                      <a:r>
                        <a:rPr lang="en-US" sz="1400" b="1" dirty="0" smtClean="0"/>
                        <a:t>Toilet </a:t>
                      </a:r>
                      <a:endParaRPr 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dirty="0" smtClean="0"/>
                        <a:t>29.10</a:t>
                      </a:r>
                      <a:endParaRPr lang="en-US" sz="14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458915">
                <a:tc>
                  <a:txBody>
                    <a:bodyPr/>
                    <a:lstStyle/>
                    <a:p>
                      <a:r>
                        <a:rPr lang="en-US" sz="1400" b="1" dirty="0" smtClean="0"/>
                        <a:t>Gymnasium </a:t>
                      </a:r>
                      <a:endParaRPr 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dirty="0" smtClean="0"/>
                        <a:t>176.4</a:t>
                      </a:r>
                      <a:endParaRPr lang="en-US" sz="14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458915">
                <a:tc>
                  <a:txBody>
                    <a:bodyPr/>
                    <a:lstStyle/>
                    <a:p>
                      <a:r>
                        <a:rPr lang="en-US" sz="1400" b="1" dirty="0" smtClean="0"/>
                        <a:t>Entertainment hall </a:t>
                      </a:r>
                      <a:endParaRPr 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dirty="0" smtClean="0"/>
                        <a:t>133.4</a:t>
                      </a:r>
                      <a:endParaRPr lang="en-US" sz="14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339471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Common room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34.5</a:t>
                      </a:r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796" y="2861604"/>
            <a:ext cx="4668231" cy="270099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Bent Arrow 4"/>
          <p:cNvSpPr/>
          <p:nvPr/>
        </p:nvSpPr>
        <p:spPr>
          <a:xfrm flipH="1">
            <a:off x="4843028" y="3877608"/>
            <a:ext cx="948172" cy="609600"/>
          </a:xfrm>
          <a:prstGeom prst="ben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360721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304800"/>
            <a:ext cx="7024744" cy="724936"/>
          </a:xfrm>
        </p:spPr>
        <p:txBody>
          <a:bodyPr>
            <a:normAutofit/>
          </a:bodyPr>
          <a:lstStyle/>
          <a:p>
            <a:r>
              <a:rPr lang="en-US" sz="2800" dirty="0" smtClean="0">
                <a:solidFill>
                  <a:schemeClr val="tx1"/>
                </a:solidFill>
              </a:rPr>
              <a:t>Elevations </a:t>
            </a:r>
            <a:endParaRPr lang="en-US" sz="2800" dirty="0">
              <a:solidFill>
                <a:schemeClr val="tx1"/>
              </a:solidFill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0800" y="1143000"/>
            <a:ext cx="6091237" cy="244290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152400" y="1600200"/>
            <a:ext cx="2057400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GB" dirty="0" smtClean="0">
                <a:latin typeface="Arial" pitchFamily="34" charset="0"/>
                <a:cs typeface="Arial" pitchFamily="34" charset="0"/>
              </a:rPr>
              <a:t>East</a:t>
            </a:r>
            <a:r>
              <a:rPr lang="en-GB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GB" dirty="0" smtClean="0">
                <a:latin typeface="Arial" pitchFamily="34" charset="0"/>
                <a:cs typeface="Arial" pitchFamily="34" charset="0"/>
              </a:rPr>
              <a:t>Elevation </a:t>
            </a:r>
            <a:endParaRPr lang="en-GB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3886200"/>
            <a:ext cx="7025805" cy="252095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7" name="TextBox 6"/>
          <p:cNvSpPr txBox="1"/>
          <p:nvPr/>
        </p:nvSpPr>
        <p:spPr>
          <a:xfrm>
            <a:off x="7315201" y="4572000"/>
            <a:ext cx="1752600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GB" dirty="0" smtClean="0">
                <a:latin typeface="Arial" pitchFamily="34" charset="0"/>
                <a:cs typeface="Arial" pitchFamily="34" charset="0"/>
              </a:rPr>
              <a:t>West Elevation </a:t>
            </a:r>
            <a:endParaRPr lang="en-GB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1483018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304800"/>
            <a:ext cx="7024744" cy="724936"/>
          </a:xfrm>
        </p:spPr>
        <p:txBody>
          <a:bodyPr>
            <a:normAutofit/>
          </a:bodyPr>
          <a:lstStyle/>
          <a:p>
            <a:r>
              <a:rPr lang="en-US" sz="2800" dirty="0" smtClean="0">
                <a:solidFill>
                  <a:schemeClr val="tx1"/>
                </a:solidFill>
              </a:rPr>
              <a:t>Elevations </a:t>
            </a:r>
            <a:endParaRPr lang="en-US" sz="2800" dirty="0">
              <a:solidFill>
                <a:schemeClr val="tx1"/>
              </a:solidFill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7450" y="1143000"/>
            <a:ext cx="6334587" cy="214084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152400" y="1600200"/>
            <a:ext cx="2057400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GB" dirty="0" smtClean="0">
                <a:latin typeface="Arial" pitchFamily="34" charset="0"/>
                <a:cs typeface="Arial" pitchFamily="34" charset="0"/>
              </a:rPr>
              <a:t>South Elevation </a:t>
            </a:r>
            <a:endParaRPr lang="en-GB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3810001"/>
            <a:ext cx="7025805" cy="230516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7" name="TextBox 6"/>
          <p:cNvSpPr txBox="1"/>
          <p:nvPr/>
        </p:nvSpPr>
        <p:spPr>
          <a:xfrm>
            <a:off x="7315201" y="4572000"/>
            <a:ext cx="1752600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GB" dirty="0" smtClean="0">
                <a:latin typeface="Arial" pitchFamily="34" charset="0"/>
                <a:cs typeface="Arial" pitchFamily="34" charset="0"/>
              </a:rPr>
              <a:t>North Elevation </a:t>
            </a:r>
            <a:endParaRPr lang="en-GB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7840794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304800"/>
            <a:ext cx="7024744" cy="724936"/>
          </a:xfrm>
        </p:spPr>
        <p:txBody>
          <a:bodyPr>
            <a:normAutofit/>
          </a:bodyPr>
          <a:lstStyle/>
          <a:p>
            <a:r>
              <a:rPr lang="en-US" sz="2800" dirty="0" smtClean="0">
                <a:solidFill>
                  <a:schemeClr val="tx1"/>
                </a:solidFill>
              </a:rPr>
              <a:t>SECTIONS</a:t>
            </a:r>
            <a:endParaRPr lang="en-US" sz="2800" dirty="0">
              <a:solidFill>
                <a:schemeClr val="tx1"/>
              </a:solidFill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538" y="2204573"/>
            <a:ext cx="3980462" cy="442482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152400" y="1600200"/>
            <a:ext cx="2057400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GB" dirty="0" smtClean="0">
                <a:latin typeface="Arial" pitchFamily="34" charset="0"/>
                <a:cs typeface="Arial" pitchFamily="34" charset="0"/>
              </a:rPr>
              <a:t>A-A section </a:t>
            </a:r>
            <a:endParaRPr lang="en-GB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2133600"/>
            <a:ext cx="4267200" cy="44958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7" name="TextBox 6"/>
          <p:cNvSpPr txBox="1"/>
          <p:nvPr/>
        </p:nvSpPr>
        <p:spPr>
          <a:xfrm>
            <a:off x="7086600" y="1600200"/>
            <a:ext cx="1752600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GB" dirty="0" smtClean="0">
                <a:latin typeface="Arial" pitchFamily="34" charset="0"/>
                <a:cs typeface="Arial" pitchFamily="34" charset="0"/>
              </a:rPr>
              <a:t>B-B section</a:t>
            </a:r>
            <a:endParaRPr lang="en-GB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5575391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533400"/>
            <a:ext cx="7024744" cy="724936"/>
          </a:xfrm>
        </p:spPr>
        <p:txBody>
          <a:bodyPr/>
          <a:lstStyle/>
          <a:p>
            <a:r>
              <a:rPr lang="en-US" sz="3600" b="1" dirty="0" smtClean="0">
                <a:ln w="18000">
                  <a:solidFill>
                    <a:schemeClr val="tx1"/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Environmental design</a:t>
            </a:r>
            <a:r>
              <a:rPr lang="en-US" b="1" dirty="0" smtClean="0">
                <a:ln w="18000">
                  <a:solidFill>
                    <a:schemeClr val="tx1"/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  <a:endParaRPr lang="en-US" b="1" dirty="0">
              <a:ln w="18000">
                <a:solidFill>
                  <a:schemeClr val="tx1"/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518883981"/>
              </p:ext>
            </p:extLst>
          </p:nvPr>
        </p:nvGraphicFramePr>
        <p:xfrm>
          <a:off x="1447800" y="18288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17431993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62000"/>
            <a:ext cx="8229600" cy="5791200"/>
          </a:xfrm>
        </p:spPr>
        <p:txBody>
          <a:bodyPr/>
          <a:lstStyle/>
          <a:p>
            <a:pPr marL="68580" indent="0" algn="ctr">
              <a:buNone/>
            </a:pPr>
            <a:r>
              <a:rPr lang="en-US" dirty="0" smtClean="0">
                <a:solidFill>
                  <a:schemeClr val="tx1"/>
                </a:solidFill>
              </a:rPr>
              <a:t>Material properties 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742" y="1970592"/>
            <a:ext cx="2820397" cy="39624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9" name="Oval 8"/>
          <p:cNvSpPr/>
          <p:nvPr/>
        </p:nvSpPr>
        <p:spPr>
          <a:xfrm>
            <a:off x="1289697" y="2244917"/>
            <a:ext cx="978486" cy="3810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3581400" y="2435417"/>
            <a:ext cx="2253344" cy="3108543"/>
          </a:xfrm>
          <a:custGeom>
            <a:avLst/>
            <a:gdLst>
              <a:gd name="connsiteX0" fmla="*/ 0 w 2618874"/>
              <a:gd name="connsiteY0" fmla="*/ 0 h 2369880"/>
              <a:gd name="connsiteX1" fmla="*/ 2618874 w 2618874"/>
              <a:gd name="connsiteY1" fmla="*/ 0 h 2369880"/>
              <a:gd name="connsiteX2" fmla="*/ 2618874 w 2618874"/>
              <a:gd name="connsiteY2" fmla="*/ 2369880 h 2369880"/>
              <a:gd name="connsiteX3" fmla="*/ 0 w 2618874"/>
              <a:gd name="connsiteY3" fmla="*/ 2369880 h 2369880"/>
              <a:gd name="connsiteX4" fmla="*/ 0 w 2618874"/>
              <a:gd name="connsiteY4" fmla="*/ 0 h 2369880"/>
              <a:gd name="connsiteX0" fmla="*/ 0 w 2618874"/>
              <a:gd name="connsiteY0" fmla="*/ 0 h 2369880"/>
              <a:gd name="connsiteX1" fmla="*/ 2618874 w 2618874"/>
              <a:gd name="connsiteY1" fmla="*/ 0 h 2369880"/>
              <a:gd name="connsiteX2" fmla="*/ 2288674 w 2618874"/>
              <a:gd name="connsiteY2" fmla="*/ 2369880 h 2369880"/>
              <a:gd name="connsiteX3" fmla="*/ 0 w 2618874"/>
              <a:gd name="connsiteY3" fmla="*/ 2369880 h 2369880"/>
              <a:gd name="connsiteX4" fmla="*/ 0 w 2618874"/>
              <a:gd name="connsiteY4" fmla="*/ 0 h 2369880"/>
              <a:gd name="connsiteX0" fmla="*/ 0 w 2618874"/>
              <a:gd name="connsiteY0" fmla="*/ 0 h 2369880"/>
              <a:gd name="connsiteX1" fmla="*/ 2618874 w 2618874"/>
              <a:gd name="connsiteY1" fmla="*/ 0 h 2369880"/>
              <a:gd name="connsiteX2" fmla="*/ 2288674 w 2618874"/>
              <a:gd name="connsiteY2" fmla="*/ 2369880 h 2369880"/>
              <a:gd name="connsiteX3" fmla="*/ 0 w 2618874"/>
              <a:gd name="connsiteY3" fmla="*/ 2369880 h 2369880"/>
              <a:gd name="connsiteX4" fmla="*/ 0 w 2618874"/>
              <a:gd name="connsiteY4" fmla="*/ 0 h 2369880"/>
              <a:gd name="connsiteX0" fmla="*/ 0 w 2748507"/>
              <a:gd name="connsiteY0" fmla="*/ 0 h 2369880"/>
              <a:gd name="connsiteX1" fmla="*/ 2618874 w 2748507"/>
              <a:gd name="connsiteY1" fmla="*/ 0 h 2369880"/>
              <a:gd name="connsiteX2" fmla="*/ 2314074 w 2748507"/>
              <a:gd name="connsiteY2" fmla="*/ 1186060 h 2369880"/>
              <a:gd name="connsiteX3" fmla="*/ 2288674 w 2748507"/>
              <a:gd name="connsiteY3" fmla="*/ 2369880 h 2369880"/>
              <a:gd name="connsiteX4" fmla="*/ 0 w 2748507"/>
              <a:gd name="connsiteY4" fmla="*/ 2369880 h 2369880"/>
              <a:gd name="connsiteX5" fmla="*/ 0 w 2748507"/>
              <a:gd name="connsiteY5" fmla="*/ 0 h 2369880"/>
              <a:gd name="connsiteX0" fmla="*/ 0 w 2742412"/>
              <a:gd name="connsiteY0" fmla="*/ 0 h 2369880"/>
              <a:gd name="connsiteX1" fmla="*/ 2618874 w 2742412"/>
              <a:gd name="connsiteY1" fmla="*/ 0 h 2369880"/>
              <a:gd name="connsiteX2" fmla="*/ 2314074 w 2742412"/>
              <a:gd name="connsiteY2" fmla="*/ 1186060 h 2369880"/>
              <a:gd name="connsiteX3" fmla="*/ 2288674 w 2742412"/>
              <a:gd name="connsiteY3" fmla="*/ 2369880 h 2369880"/>
              <a:gd name="connsiteX4" fmla="*/ 0 w 2742412"/>
              <a:gd name="connsiteY4" fmla="*/ 2369880 h 2369880"/>
              <a:gd name="connsiteX5" fmla="*/ 0 w 2742412"/>
              <a:gd name="connsiteY5" fmla="*/ 0 h 2369880"/>
              <a:gd name="connsiteX0" fmla="*/ 0 w 2461122"/>
              <a:gd name="connsiteY0" fmla="*/ 25400 h 2395280"/>
              <a:gd name="connsiteX1" fmla="*/ 2225174 w 2461122"/>
              <a:gd name="connsiteY1" fmla="*/ 0 h 2395280"/>
              <a:gd name="connsiteX2" fmla="*/ 2314074 w 2461122"/>
              <a:gd name="connsiteY2" fmla="*/ 1211460 h 2395280"/>
              <a:gd name="connsiteX3" fmla="*/ 2288674 w 2461122"/>
              <a:gd name="connsiteY3" fmla="*/ 2395280 h 2395280"/>
              <a:gd name="connsiteX4" fmla="*/ 0 w 2461122"/>
              <a:gd name="connsiteY4" fmla="*/ 2395280 h 2395280"/>
              <a:gd name="connsiteX5" fmla="*/ 0 w 2461122"/>
              <a:gd name="connsiteY5" fmla="*/ 25400 h 2395280"/>
              <a:gd name="connsiteX0" fmla="*/ 0 w 2430740"/>
              <a:gd name="connsiteY0" fmla="*/ 25400 h 2420680"/>
              <a:gd name="connsiteX1" fmla="*/ 2225174 w 2430740"/>
              <a:gd name="connsiteY1" fmla="*/ 0 h 2420680"/>
              <a:gd name="connsiteX2" fmla="*/ 2314074 w 2430740"/>
              <a:gd name="connsiteY2" fmla="*/ 1211460 h 2420680"/>
              <a:gd name="connsiteX3" fmla="*/ 2034674 w 2430740"/>
              <a:gd name="connsiteY3" fmla="*/ 2420680 h 2420680"/>
              <a:gd name="connsiteX4" fmla="*/ 0 w 2430740"/>
              <a:gd name="connsiteY4" fmla="*/ 2395280 h 2420680"/>
              <a:gd name="connsiteX5" fmla="*/ 0 w 2430740"/>
              <a:gd name="connsiteY5" fmla="*/ 25400 h 2420680"/>
              <a:gd name="connsiteX0" fmla="*/ 0 w 2378427"/>
              <a:gd name="connsiteY0" fmla="*/ 25400 h 2420680"/>
              <a:gd name="connsiteX1" fmla="*/ 2225174 w 2378427"/>
              <a:gd name="connsiteY1" fmla="*/ 0 h 2420680"/>
              <a:gd name="connsiteX2" fmla="*/ 2110874 w 2378427"/>
              <a:gd name="connsiteY2" fmla="*/ 1262260 h 2420680"/>
              <a:gd name="connsiteX3" fmla="*/ 2034674 w 2378427"/>
              <a:gd name="connsiteY3" fmla="*/ 2420680 h 2420680"/>
              <a:gd name="connsiteX4" fmla="*/ 0 w 2378427"/>
              <a:gd name="connsiteY4" fmla="*/ 2395280 h 2420680"/>
              <a:gd name="connsiteX5" fmla="*/ 0 w 2378427"/>
              <a:gd name="connsiteY5" fmla="*/ 25400 h 2420680"/>
              <a:gd name="connsiteX0" fmla="*/ 0 w 2253344"/>
              <a:gd name="connsiteY0" fmla="*/ 0 h 2395280"/>
              <a:gd name="connsiteX1" fmla="*/ 2060074 w 2253344"/>
              <a:gd name="connsiteY1" fmla="*/ 25400 h 2395280"/>
              <a:gd name="connsiteX2" fmla="*/ 2110874 w 2253344"/>
              <a:gd name="connsiteY2" fmla="*/ 1236860 h 2395280"/>
              <a:gd name="connsiteX3" fmla="*/ 2034674 w 2253344"/>
              <a:gd name="connsiteY3" fmla="*/ 2395280 h 2395280"/>
              <a:gd name="connsiteX4" fmla="*/ 0 w 2253344"/>
              <a:gd name="connsiteY4" fmla="*/ 2369880 h 2395280"/>
              <a:gd name="connsiteX5" fmla="*/ 0 w 2253344"/>
              <a:gd name="connsiteY5" fmla="*/ 0 h 2395280"/>
              <a:gd name="connsiteX0" fmla="*/ 0 w 2253344"/>
              <a:gd name="connsiteY0" fmla="*/ 0 h 2786418"/>
              <a:gd name="connsiteX1" fmla="*/ 2060074 w 2253344"/>
              <a:gd name="connsiteY1" fmla="*/ 25400 h 2786418"/>
              <a:gd name="connsiteX2" fmla="*/ 2110874 w 2253344"/>
              <a:gd name="connsiteY2" fmla="*/ 1236860 h 2786418"/>
              <a:gd name="connsiteX3" fmla="*/ 2034674 w 2253344"/>
              <a:gd name="connsiteY3" fmla="*/ 2395280 h 2786418"/>
              <a:gd name="connsiteX4" fmla="*/ 1056775 w 2253344"/>
              <a:gd name="connsiteY4" fmla="*/ 2786260 h 2786418"/>
              <a:gd name="connsiteX5" fmla="*/ 0 w 2253344"/>
              <a:gd name="connsiteY5" fmla="*/ 2369880 h 2786418"/>
              <a:gd name="connsiteX6" fmla="*/ 0 w 2253344"/>
              <a:gd name="connsiteY6" fmla="*/ 0 h 2786418"/>
              <a:gd name="connsiteX0" fmla="*/ 0 w 2253344"/>
              <a:gd name="connsiteY0" fmla="*/ 0 h 2801680"/>
              <a:gd name="connsiteX1" fmla="*/ 2060074 w 2253344"/>
              <a:gd name="connsiteY1" fmla="*/ 25400 h 2801680"/>
              <a:gd name="connsiteX2" fmla="*/ 2110874 w 2253344"/>
              <a:gd name="connsiteY2" fmla="*/ 1236860 h 2801680"/>
              <a:gd name="connsiteX3" fmla="*/ 1831474 w 2253344"/>
              <a:gd name="connsiteY3" fmla="*/ 2801680 h 2801680"/>
              <a:gd name="connsiteX4" fmla="*/ 1056775 w 2253344"/>
              <a:gd name="connsiteY4" fmla="*/ 2786260 h 2801680"/>
              <a:gd name="connsiteX5" fmla="*/ 0 w 2253344"/>
              <a:gd name="connsiteY5" fmla="*/ 2369880 h 2801680"/>
              <a:gd name="connsiteX6" fmla="*/ 0 w 2253344"/>
              <a:gd name="connsiteY6" fmla="*/ 0 h 2801680"/>
              <a:gd name="connsiteX0" fmla="*/ 0 w 2253344"/>
              <a:gd name="connsiteY0" fmla="*/ 0 h 2801680"/>
              <a:gd name="connsiteX1" fmla="*/ 2060074 w 2253344"/>
              <a:gd name="connsiteY1" fmla="*/ 25400 h 2801680"/>
              <a:gd name="connsiteX2" fmla="*/ 2110874 w 2253344"/>
              <a:gd name="connsiteY2" fmla="*/ 1236860 h 2801680"/>
              <a:gd name="connsiteX3" fmla="*/ 1831474 w 2253344"/>
              <a:gd name="connsiteY3" fmla="*/ 2801680 h 2801680"/>
              <a:gd name="connsiteX4" fmla="*/ 1056775 w 2253344"/>
              <a:gd name="connsiteY4" fmla="*/ 2786260 h 2801680"/>
              <a:gd name="connsiteX5" fmla="*/ 12700 w 2253344"/>
              <a:gd name="connsiteY5" fmla="*/ 2776280 h 2801680"/>
              <a:gd name="connsiteX6" fmla="*/ 0 w 2253344"/>
              <a:gd name="connsiteY6" fmla="*/ 0 h 28016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253344" h="2801680">
                <a:moveTo>
                  <a:pt x="0" y="0"/>
                </a:moveTo>
                <a:lnTo>
                  <a:pt x="2060074" y="25400"/>
                </a:lnTo>
                <a:cubicBezTo>
                  <a:pt x="2460570" y="223077"/>
                  <a:pt x="2115107" y="79880"/>
                  <a:pt x="2110874" y="1236860"/>
                </a:cubicBezTo>
                <a:cubicBezTo>
                  <a:pt x="2055841" y="1631840"/>
                  <a:pt x="2231970" y="2604377"/>
                  <a:pt x="1831474" y="2801680"/>
                </a:cubicBezTo>
                <a:lnTo>
                  <a:pt x="1056775" y="2786260"/>
                </a:lnTo>
                <a:lnTo>
                  <a:pt x="12700" y="2776280"/>
                </a:lnTo>
                <a:cubicBezTo>
                  <a:pt x="8467" y="1850853"/>
                  <a:pt x="4233" y="925427"/>
                  <a:pt x="0" y="0"/>
                </a:cubicBezTo>
                <a:close/>
              </a:path>
            </a:pathLst>
          </a:cu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b="1" dirty="0" smtClean="0"/>
              <a:t>Diathonite</a:t>
            </a:r>
            <a:r>
              <a:rPr lang="en-US" dirty="0" smtClean="0"/>
              <a:t> 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dirty="0" smtClean="0"/>
              <a:t> </a:t>
            </a:r>
            <a:r>
              <a:rPr lang="en-US" sz="1600" dirty="0" smtClean="0"/>
              <a:t>light weight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1600" dirty="0" smtClean="0"/>
              <a:t> Elasticity 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1600" dirty="0" smtClean="0"/>
              <a:t>Mechanical strength 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1600" dirty="0" smtClean="0"/>
              <a:t>Breathability 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1600" dirty="0" smtClean="0"/>
              <a:t> Fire resistance 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1600" dirty="0" smtClean="0"/>
              <a:t> Acoustic insulation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1600" dirty="0" smtClean="0"/>
              <a:t> Energy saving 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1600" dirty="0" smtClean="0"/>
              <a:t>Humidity control </a:t>
            </a:r>
          </a:p>
          <a:p>
            <a:r>
              <a:rPr lang="en-US" sz="1600" dirty="0" smtClean="0"/>
              <a:t> </a:t>
            </a:r>
            <a:endParaRPr lang="en-US" sz="1600" dirty="0"/>
          </a:p>
        </p:txBody>
      </p:sp>
      <p:sp>
        <p:nvSpPr>
          <p:cNvPr id="19" name="Curved Down Arrow 18"/>
          <p:cNvSpPr/>
          <p:nvPr/>
        </p:nvSpPr>
        <p:spPr>
          <a:xfrm>
            <a:off x="1621969" y="1828799"/>
            <a:ext cx="2209800" cy="606617"/>
          </a:xfrm>
          <a:prstGeom prst="curvedDownArrow">
            <a:avLst>
              <a:gd name="adj1" fmla="val 30535"/>
              <a:gd name="adj2" fmla="val 45868"/>
              <a:gd name="adj3" fmla="val 6949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" name="Rounded Rectangle 1"/>
          <p:cNvSpPr/>
          <p:nvPr/>
        </p:nvSpPr>
        <p:spPr>
          <a:xfrm>
            <a:off x="1424051" y="5096970"/>
            <a:ext cx="1577102" cy="681038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n-US" sz="1600" dirty="0" smtClean="0"/>
              <a:t>U – value</a:t>
            </a:r>
          </a:p>
          <a:p>
            <a:r>
              <a:rPr lang="en-US" dirty="0" smtClean="0"/>
              <a:t> </a:t>
            </a:r>
            <a:r>
              <a:rPr lang="en-US" sz="1600" b="1" dirty="0" smtClean="0"/>
              <a:t>0.468</a:t>
            </a:r>
            <a:r>
              <a:rPr lang="en-US" dirty="0" smtClean="0"/>
              <a:t> </a:t>
            </a:r>
            <a:r>
              <a:rPr lang="en-US" b="1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w/m</a:t>
            </a:r>
            <a:r>
              <a:rPr lang="en-US" b="1" baseline="300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2</a:t>
            </a:r>
            <a:r>
              <a:rPr lang="en-US" b="1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.k</a:t>
            </a:r>
            <a:endParaRPr lang="en-US" dirty="0"/>
          </a:p>
        </p:txBody>
      </p:sp>
      <p:sp>
        <p:nvSpPr>
          <p:cNvPr id="10" name="Rounded Rectangle 9"/>
          <p:cNvSpPr/>
          <p:nvPr/>
        </p:nvSpPr>
        <p:spPr>
          <a:xfrm>
            <a:off x="555169" y="1168400"/>
            <a:ext cx="2133600" cy="53340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External wall </a:t>
            </a:r>
            <a:endParaRPr lang="en-US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0800" y="2132108"/>
            <a:ext cx="2191056" cy="36459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4" name="Rounded Rectangle 13"/>
          <p:cNvSpPr/>
          <p:nvPr/>
        </p:nvSpPr>
        <p:spPr>
          <a:xfrm>
            <a:off x="5638800" y="1168400"/>
            <a:ext cx="2133600" cy="53340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Internal wall </a:t>
            </a:r>
            <a:endParaRPr lang="en-US" dirty="0"/>
          </a:p>
        </p:txBody>
      </p:sp>
      <p:sp>
        <p:nvSpPr>
          <p:cNvPr id="15" name="Rounded Rectangle 14"/>
          <p:cNvSpPr/>
          <p:nvPr/>
        </p:nvSpPr>
        <p:spPr>
          <a:xfrm>
            <a:off x="7365705" y="5060211"/>
            <a:ext cx="1203587" cy="612934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n-US" sz="1400" dirty="0" smtClean="0"/>
              <a:t>U – value</a:t>
            </a:r>
          </a:p>
          <a:p>
            <a:r>
              <a:rPr lang="en-US" sz="1400" b="1" dirty="0" smtClean="0"/>
              <a:t>1.47</a:t>
            </a:r>
            <a:r>
              <a:rPr lang="en-US" sz="16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w/m</a:t>
            </a:r>
            <a:r>
              <a:rPr lang="en-US" sz="1600" b="1" baseline="30000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2</a:t>
            </a:r>
            <a:r>
              <a:rPr lang="en-US" sz="16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.k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05244858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368" y="1066800"/>
            <a:ext cx="5041181" cy="226233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cxnSp>
        <p:nvCxnSpPr>
          <p:cNvPr id="28" name="Straight Connector 27"/>
          <p:cNvCxnSpPr/>
          <p:nvPr/>
        </p:nvCxnSpPr>
        <p:spPr>
          <a:xfrm>
            <a:off x="638328" y="3886200"/>
            <a:ext cx="774367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1" name="Picture 3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328" y="4267200"/>
            <a:ext cx="5244943" cy="214341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35" name="Rounded Rectangle 34"/>
          <p:cNvSpPr/>
          <p:nvPr/>
        </p:nvSpPr>
        <p:spPr>
          <a:xfrm>
            <a:off x="6285510" y="4267200"/>
            <a:ext cx="2133600" cy="60960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Second and  third floor</a:t>
            </a:r>
            <a:endParaRPr lang="en-US" dirty="0"/>
          </a:p>
        </p:txBody>
      </p:sp>
      <p:sp>
        <p:nvSpPr>
          <p:cNvPr id="37" name="Rounded Rectangle 36"/>
          <p:cNvSpPr/>
          <p:nvPr/>
        </p:nvSpPr>
        <p:spPr>
          <a:xfrm>
            <a:off x="6703621" y="1295400"/>
            <a:ext cx="1297379" cy="612934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n-US" sz="1400" dirty="0" smtClean="0"/>
              <a:t>U – value</a:t>
            </a:r>
          </a:p>
          <a:p>
            <a:r>
              <a:rPr lang="en-US" sz="1400" b="1" dirty="0" smtClean="0"/>
              <a:t>0.528</a:t>
            </a:r>
            <a:r>
              <a:rPr lang="en-US" sz="16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w/m</a:t>
            </a:r>
            <a:r>
              <a:rPr lang="en-US" sz="1600" b="1" baseline="30000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2</a:t>
            </a:r>
            <a:r>
              <a:rPr lang="en-US" sz="16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.k</a:t>
            </a:r>
            <a:endParaRPr lang="en-US" sz="1600" dirty="0"/>
          </a:p>
        </p:txBody>
      </p:sp>
      <p:sp>
        <p:nvSpPr>
          <p:cNvPr id="38" name="Rounded Rectangle 37"/>
          <p:cNvSpPr/>
          <p:nvPr/>
        </p:nvSpPr>
        <p:spPr>
          <a:xfrm>
            <a:off x="7281369" y="4882375"/>
            <a:ext cx="1215794" cy="578882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n-US" sz="1400" dirty="0" smtClean="0"/>
              <a:t>U – value</a:t>
            </a:r>
          </a:p>
          <a:p>
            <a:r>
              <a:rPr lang="en-US" sz="1400" b="1" dirty="0" smtClean="0"/>
              <a:t>0.619</a:t>
            </a:r>
            <a:r>
              <a:rPr lang="en-US" sz="14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w/m</a:t>
            </a:r>
            <a:r>
              <a:rPr lang="en-US" sz="1400" b="1" baseline="30000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2</a:t>
            </a:r>
            <a:r>
              <a:rPr lang="en-US" sz="14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.k</a:t>
            </a:r>
            <a:endParaRPr lang="en-US" sz="1600" dirty="0"/>
          </a:p>
        </p:txBody>
      </p:sp>
      <p:sp>
        <p:nvSpPr>
          <p:cNvPr id="15" name="Rounded Rectangle 14"/>
          <p:cNvSpPr/>
          <p:nvPr/>
        </p:nvSpPr>
        <p:spPr>
          <a:xfrm>
            <a:off x="5754150" y="685800"/>
            <a:ext cx="2133600" cy="60960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Ground floor</a:t>
            </a:r>
          </a:p>
        </p:txBody>
      </p:sp>
    </p:spTree>
    <p:extLst>
      <p:ext uri="{BB962C8B-B14F-4D97-AF65-F5344CB8AC3E}">
        <p14:creationId xmlns:p14="http://schemas.microsoft.com/office/powerpoint/2010/main" val="118606907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85800"/>
            <a:ext cx="8229600" cy="5791200"/>
          </a:xfrm>
        </p:spPr>
        <p:txBody>
          <a:bodyPr/>
          <a:lstStyle/>
          <a:p>
            <a:pPr marL="68580" indent="0">
              <a:buNone/>
            </a:pPr>
            <a:endParaRPr lang="en-US" dirty="0" smtClean="0"/>
          </a:p>
          <a:p>
            <a:pPr marL="68580" indent="0">
              <a:buNone/>
            </a:pPr>
            <a:r>
              <a:rPr lang="en-US" dirty="0" smtClean="0"/>
              <a:t>                                                             </a:t>
            </a:r>
            <a:endParaRPr lang="en-US" dirty="0"/>
          </a:p>
        </p:txBody>
      </p:sp>
      <p:pic>
        <p:nvPicPr>
          <p:cNvPr id="31" name="Picture 3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5400" y="4317999"/>
            <a:ext cx="3429025" cy="206721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35" name="Rounded Rectangle 34"/>
          <p:cNvSpPr/>
          <p:nvPr/>
        </p:nvSpPr>
        <p:spPr>
          <a:xfrm>
            <a:off x="6321352" y="4876800"/>
            <a:ext cx="2133600" cy="60960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Roof 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263555"/>
            <a:ext cx="5690960" cy="254644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7" name="Rounded Rectangle 6"/>
          <p:cNvSpPr/>
          <p:nvPr/>
        </p:nvSpPr>
        <p:spPr>
          <a:xfrm>
            <a:off x="7220885" y="1143000"/>
            <a:ext cx="1297379" cy="612934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n-US" sz="1400" dirty="0" smtClean="0"/>
              <a:t>U – value</a:t>
            </a:r>
          </a:p>
          <a:p>
            <a:r>
              <a:rPr lang="en-US" sz="1400" b="1" dirty="0" smtClean="0"/>
              <a:t>0.491</a:t>
            </a:r>
            <a:r>
              <a:rPr lang="en-US" sz="16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w/m</a:t>
            </a:r>
            <a:r>
              <a:rPr lang="en-US" sz="1600" b="1" baseline="30000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2</a:t>
            </a:r>
            <a:r>
              <a:rPr lang="en-US" sz="16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.k</a:t>
            </a:r>
            <a:endParaRPr lang="en-US" sz="1600" dirty="0"/>
          </a:p>
        </p:txBody>
      </p:sp>
      <p:sp>
        <p:nvSpPr>
          <p:cNvPr id="8" name="Rounded Rectangle 7"/>
          <p:cNvSpPr/>
          <p:nvPr/>
        </p:nvSpPr>
        <p:spPr>
          <a:xfrm>
            <a:off x="7388152" y="5447140"/>
            <a:ext cx="1297379" cy="612934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n-US" sz="1400" dirty="0" smtClean="0"/>
              <a:t>U – value</a:t>
            </a:r>
          </a:p>
          <a:p>
            <a:r>
              <a:rPr lang="en-US" sz="1400" b="1" dirty="0" smtClean="0"/>
              <a:t>0.364</a:t>
            </a:r>
            <a:r>
              <a:rPr lang="en-US" sz="16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w/m</a:t>
            </a:r>
            <a:r>
              <a:rPr lang="en-US" sz="1600" b="1" baseline="30000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2</a:t>
            </a:r>
            <a:r>
              <a:rPr lang="en-US" sz="16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.k</a:t>
            </a:r>
            <a:endParaRPr lang="en-US" sz="1600" dirty="0"/>
          </a:p>
        </p:txBody>
      </p:sp>
      <p:sp>
        <p:nvSpPr>
          <p:cNvPr id="9" name="Rounded Rectangle 8"/>
          <p:cNvSpPr/>
          <p:nvPr/>
        </p:nvSpPr>
        <p:spPr>
          <a:xfrm>
            <a:off x="5870812" y="533400"/>
            <a:ext cx="2584140" cy="60960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First and forth floor</a:t>
            </a:r>
          </a:p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292358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85800"/>
            <a:ext cx="8229600" cy="5791200"/>
          </a:xfrm>
        </p:spPr>
        <p:txBody>
          <a:bodyPr/>
          <a:lstStyle/>
          <a:p>
            <a:pPr marL="68580" indent="0">
              <a:buNone/>
            </a:pPr>
            <a:r>
              <a:rPr lang="en-US" dirty="0">
                <a:solidFill>
                  <a:schemeClr val="tx1"/>
                </a:solidFill>
              </a:rPr>
              <a:t> Thermal comfort Analysis </a:t>
            </a:r>
            <a:endParaRPr lang="en-US" dirty="0" smtClean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2438400"/>
            <a:ext cx="6252028" cy="146174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5" name="Rounded Rectangle 14"/>
          <p:cNvSpPr/>
          <p:nvPr/>
        </p:nvSpPr>
        <p:spPr>
          <a:xfrm>
            <a:off x="6705600" y="1676400"/>
            <a:ext cx="2209799" cy="2057400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Temperature </a:t>
            </a:r>
            <a:endParaRPr lang="en-US" dirty="0"/>
          </a:p>
          <a:p>
            <a:pPr algn="ctr"/>
            <a:r>
              <a:rPr lang="en-US" dirty="0" smtClean="0"/>
              <a:t>Air Temp. =22 c˚</a:t>
            </a:r>
          </a:p>
          <a:p>
            <a:pPr algn="ctr"/>
            <a:r>
              <a:rPr lang="en-US" dirty="0" smtClean="0"/>
              <a:t>Radiant Temp. =19 </a:t>
            </a:r>
            <a:r>
              <a:rPr lang="en-US" dirty="0"/>
              <a:t>c</a:t>
            </a:r>
            <a:r>
              <a:rPr lang="en-US" dirty="0" smtClean="0"/>
              <a:t>˚</a:t>
            </a:r>
          </a:p>
          <a:p>
            <a:pPr algn="ctr"/>
            <a:r>
              <a:rPr lang="en-US" dirty="0" smtClean="0"/>
              <a:t>Operative Temp</a:t>
            </a:r>
            <a:r>
              <a:rPr lang="en-US" dirty="0"/>
              <a:t>. </a:t>
            </a:r>
            <a:r>
              <a:rPr lang="en-US" dirty="0" smtClean="0"/>
              <a:t>=20.48 </a:t>
            </a:r>
            <a:r>
              <a:rPr lang="en-US" dirty="0"/>
              <a:t>c˚</a:t>
            </a:r>
          </a:p>
          <a:p>
            <a:pPr algn="ctr"/>
            <a:endParaRPr lang="en-US" dirty="0" smtClean="0"/>
          </a:p>
          <a:p>
            <a:pPr algn="ctr"/>
            <a:endParaRPr lang="en-US" dirty="0" smtClean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900" y="4572000"/>
            <a:ext cx="6520112" cy="155288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7" name="Rounded Rectangle 16"/>
          <p:cNvSpPr/>
          <p:nvPr/>
        </p:nvSpPr>
        <p:spPr>
          <a:xfrm>
            <a:off x="7328989" y="5072741"/>
            <a:ext cx="1524000" cy="800275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PMV </a:t>
            </a:r>
          </a:p>
        </p:txBody>
      </p:sp>
    </p:spTree>
    <p:extLst>
      <p:ext uri="{BB962C8B-B14F-4D97-AF65-F5344CB8AC3E}">
        <p14:creationId xmlns:p14="http://schemas.microsoft.com/office/powerpoint/2010/main" val="306611174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685800"/>
            <a:ext cx="7024744" cy="762000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ln w="18000">
                  <a:solidFill>
                    <a:schemeClr val="tx1"/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+mn-lt"/>
                <a:ea typeface="+mn-ea"/>
                <a:cs typeface="+mn-cs"/>
              </a:rPr>
              <a:t>OUTLINES</a:t>
            </a:r>
            <a:endParaRPr lang="en-US" sz="3600" b="1" dirty="0">
              <a:ln w="18000">
                <a:solidFill>
                  <a:schemeClr val="tx1"/>
                </a:solidFill>
                <a:prstDash val="solid"/>
                <a:miter lim="800000"/>
              </a:ln>
              <a:solidFill>
                <a:schemeClr val="bg1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7924800" cy="4648200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  <a:buClr>
                <a:srgbClr val="070909"/>
              </a:buClr>
              <a:buFont typeface="Wingdings 2" panose="05020102010507070707" pitchFamily="18" charset="2"/>
              <a:buChar char=""/>
            </a:pPr>
            <a:r>
              <a:rPr lang="en-US" sz="1800" dirty="0" smtClean="0">
                <a:solidFill>
                  <a:srgbClr val="002060"/>
                </a:solidFill>
              </a:rPr>
              <a:t>Introduction </a:t>
            </a:r>
          </a:p>
          <a:p>
            <a:pPr>
              <a:lnSpc>
                <a:spcPct val="150000"/>
              </a:lnSpc>
              <a:buClr>
                <a:srgbClr val="070909"/>
              </a:buClr>
              <a:buFont typeface="Wingdings 2" panose="05020102010507070707" pitchFamily="18" charset="2"/>
              <a:buChar char=""/>
            </a:pPr>
            <a:r>
              <a:rPr lang="en-US" sz="1800" dirty="0" smtClean="0">
                <a:solidFill>
                  <a:srgbClr val="002060"/>
                </a:solidFill>
              </a:rPr>
              <a:t>Site description</a:t>
            </a:r>
          </a:p>
          <a:p>
            <a:pPr>
              <a:lnSpc>
                <a:spcPct val="150000"/>
              </a:lnSpc>
              <a:buClr>
                <a:srgbClr val="070909"/>
              </a:buClr>
              <a:buFont typeface="Wingdings 2" panose="05020102010507070707" pitchFamily="18" charset="2"/>
              <a:buChar char=""/>
            </a:pPr>
            <a:r>
              <a:rPr lang="en-US" sz="1800" dirty="0" smtClean="0">
                <a:solidFill>
                  <a:srgbClr val="002060"/>
                </a:solidFill>
              </a:rPr>
              <a:t>Architectural design </a:t>
            </a:r>
          </a:p>
          <a:p>
            <a:pPr>
              <a:lnSpc>
                <a:spcPct val="150000"/>
              </a:lnSpc>
              <a:buClr>
                <a:srgbClr val="070909"/>
              </a:buClr>
              <a:buFont typeface="Wingdings 2" panose="05020102010507070707" pitchFamily="18" charset="2"/>
              <a:buChar char=""/>
            </a:pPr>
            <a:r>
              <a:rPr lang="en-US" sz="1800" dirty="0" smtClean="0">
                <a:solidFill>
                  <a:srgbClr val="002060"/>
                </a:solidFill>
              </a:rPr>
              <a:t>Environmental design </a:t>
            </a:r>
          </a:p>
          <a:p>
            <a:pPr>
              <a:lnSpc>
                <a:spcPct val="150000"/>
              </a:lnSpc>
              <a:buClr>
                <a:srgbClr val="070909"/>
              </a:buClr>
              <a:buFont typeface="Wingdings 2" panose="05020102010507070707" pitchFamily="18" charset="2"/>
              <a:buChar char=""/>
            </a:pPr>
            <a:r>
              <a:rPr lang="en-US" sz="1800" dirty="0" smtClean="0">
                <a:solidFill>
                  <a:srgbClr val="002060"/>
                </a:solidFill>
              </a:rPr>
              <a:t>Structural design </a:t>
            </a:r>
          </a:p>
          <a:p>
            <a:pPr>
              <a:lnSpc>
                <a:spcPct val="150000"/>
              </a:lnSpc>
              <a:buClr>
                <a:srgbClr val="070909"/>
              </a:buClr>
              <a:buFont typeface="Wingdings 2" panose="05020102010507070707" pitchFamily="18" charset="2"/>
              <a:buChar char=""/>
            </a:pPr>
            <a:r>
              <a:rPr lang="en-US" sz="1800" dirty="0" smtClean="0">
                <a:solidFill>
                  <a:srgbClr val="002060"/>
                </a:solidFill>
              </a:rPr>
              <a:t>mechanical design</a:t>
            </a:r>
          </a:p>
          <a:p>
            <a:pPr>
              <a:lnSpc>
                <a:spcPct val="150000"/>
              </a:lnSpc>
              <a:buClr>
                <a:srgbClr val="070909"/>
              </a:buClr>
              <a:buFont typeface="Wingdings 2" panose="05020102010507070707" pitchFamily="18" charset="2"/>
              <a:buChar char=""/>
            </a:pPr>
            <a:r>
              <a:rPr lang="en-US" sz="1800" dirty="0" smtClean="0">
                <a:solidFill>
                  <a:srgbClr val="002060"/>
                </a:solidFill>
              </a:rPr>
              <a:t>Electrical design</a:t>
            </a:r>
          </a:p>
          <a:p>
            <a:pPr>
              <a:lnSpc>
                <a:spcPct val="150000"/>
              </a:lnSpc>
              <a:buClr>
                <a:srgbClr val="070909"/>
              </a:buClr>
              <a:buFont typeface="Wingdings 2" panose="05020102010507070707" pitchFamily="18" charset="2"/>
              <a:buChar char=""/>
            </a:pPr>
            <a:r>
              <a:rPr lang="en-US" sz="1800" dirty="0">
                <a:solidFill>
                  <a:srgbClr val="002060"/>
                </a:solidFill>
              </a:rPr>
              <a:t>Quantity surveying </a:t>
            </a:r>
          </a:p>
          <a:p>
            <a:pPr>
              <a:lnSpc>
                <a:spcPct val="150000"/>
              </a:lnSpc>
              <a:buClr>
                <a:srgbClr val="002060"/>
              </a:buClr>
              <a:buFont typeface="Wingdings 2" panose="05020102010507070707" pitchFamily="18" charset="2"/>
              <a:buChar char=""/>
            </a:pPr>
            <a:r>
              <a:rPr lang="en-US" sz="1800" dirty="0" smtClean="0">
                <a:solidFill>
                  <a:srgbClr val="002060"/>
                </a:solidFill>
              </a:rPr>
              <a:t>C</a:t>
            </a:r>
            <a:r>
              <a:rPr lang="en-US" sz="1800" dirty="0">
                <a:solidFill>
                  <a:srgbClr val="002060"/>
                </a:solidFill>
              </a:rPr>
              <a:t>onclusio</a:t>
            </a:r>
            <a:r>
              <a:rPr lang="en-US" sz="1800" dirty="0" smtClean="0">
                <a:solidFill>
                  <a:srgbClr val="002060"/>
                </a:solidFill>
              </a:rPr>
              <a:t>n  </a:t>
            </a:r>
          </a:p>
          <a:p>
            <a:pPr marL="68580" indent="0">
              <a:buClr>
                <a:srgbClr val="002060"/>
              </a:buClr>
              <a:buNone/>
            </a:pPr>
            <a:endParaRPr lang="en-US" sz="1800" dirty="0" smtClean="0"/>
          </a:p>
          <a:p>
            <a:pPr>
              <a:buClr>
                <a:srgbClr val="070909"/>
              </a:buClr>
              <a:buFont typeface="Wingdings 2" panose="05020102010507070707" pitchFamily="18" charset="2"/>
              <a:buChar char=""/>
            </a:pPr>
            <a:endParaRPr lang="en-US" sz="1800" dirty="0" smtClean="0"/>
          </a:p>
          <a:p>
            <a:pPr>
              <a:buClr>
                <a:srgbClr val="070909"/>
              </a:buClr>
              <a:buFont typeface="Wingdings 2" panose="05020102010507070707" pitchFamily="18" charset="2"/>
              <a:buChar char=""/>
            </a:pPr>
            <a:endParaRPr lang="en-US" dirty="0" smtClean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84641" l="327" r="93464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0234" y="1676400"/>
            <a:ext cx="3648883" cy="4953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40494024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3200" dirty="0" smtClean="0"/>
              <a:t> </a:t>
            </a:r>
            <a:r>
              <a:rPr lang="en-US" sz="2400" cap="none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Thermal Analysis </a:t>
            </a:r>
            <a:endParaRPr lang="en-US" sz="24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19931389"/>
              </p:ext>
            </p:extLst>
          </p:nvPr>
        </p:nvGraphicFramePr>
        <p:xfrm>
          <a:off x="914400" y="2819400"/>
          <a:ext cx="6858000" cy="1101798"/>
        </p:xfrm>
        <a:graphic>
          <a:graphicData uri="http://schemas.openxmlformats.org/drawingml/2006/table">
            <a:tbl>
              <a:tblPr firstRow="1" bandRow="1">
                <a:tableStyleId>{5DA37D80-6434-44D0-A028-1B22A696006F}</a:tableStyleId>
              </a:tblPr>
              <a:tblGrid>
                <a:gridCol w="30480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381000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6096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0" dirty="0" smtClean="0"/>
                        <a:t>Total heating load (</a:t>
                      </a:r>
                      <a:r>
                        <a:rPr lang="en-US" b="0" baseline="0" dirty="0" smtClean="0"/>
                        <a:t>KW)</a:t>
                      </a:r>
                      <a:endParaRPr lang="en-US" b="0" dirty="0" smtClean="0"/>
                    </a:p>
                    <a:p>
                      <a:endParaRPr lang="en-US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0" dirty="0" smtClean="0"/>
                        <a:t>Total cooling load (</a:t>
                      </a:r>
                      <a:r>
                        <a:rPr lang="en-US" b="0" baseline="0" dirty="0" smtClean="0"/>
                        <a:t>KW)</a:t>
                      </a:r>
                      <a:endParaRPr lang="en-US" b="0" dirty="0" smtClean="0"/>
                    </a:p>
                    <a:p>
                      <a:endParaRPr lang="en-US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61718">
                <a:tc>
                  <a:txBody>
                    <a:bodyPr/>
                    <a:lstStyle/>
                    <a:p>
                      <a:r>
                        <a:rPr lang="en-US" b="0" dirty="0" smtClean="0"/>
                        <a:t>226.59</a:t>
                      </a:r>
                      <a:endParaRPr lang="en-US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 smtClean="0"/>
                        <a:t>388.7</a:t>
                      </a:r>
                      <a:endParaRPr lang="en-US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sp>
        <p:nvSpPr>
          <p:cNvPr id="4" name="Rounded Rectangle 3"/>
          <p:cNvSpPr/>
          <p:nvPr/>
        </p:nvSpPr>
        <p:spPr>
          <a:xfrm>
            <a:off x="367352" y="1676400"/>
            <a:ext cx="2438400" cy="800275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System Load </a:t>
            </a:r>
            <a:endParaRPr lang="en-US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06844194"/>
              </p:ext>
            </p:extLst>
          </p:nvPr>
        </p:nvGraphicFramePr>
        <p:xfrm>
          <a:off x="2362200" y="4495800"/>
          <a:ext cx="4343400" cy="1101798"/>
        </p:xfrm>
        <a:graphic>
          <a:graphicData uri="http://schemas.openxmlformats.org/drawingml/2006/table">
            <a:tbl>
              <a:tblPr firstRow="1" bandRow="1">
                <a:tableStyleId>{5DA37D80-6434-44D0-A028-1B22A696006F}</a:tableStyleId>
              </a:tblPr>
              <a:tblGrid>
                <a:gridCol w="4343400"/>
              </a:tblGrid>
              <a:tr h="53340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0" dirty="0" smtClean="0"/>
                        <a:t>Total site energy(</a:t>
                      </a:r>
                      <a:r>
                        <a:rPr lang="en-US" b="0" baseline="0" dirty="0" smtClean="0"/>
                        <a:t>KWh/m2)</a:t>
                      </a:r>
                      <a:endParaRPr lang="en-US" b="0" dirty="0" smtClean="0"/>
                    </a:p>
                    <a:p>
                      <a:endParaRPr lang="en-US" b="0" dirty="0"/>
                    </a:p>
                  </a:txBody>
                  <a:tcPr/>
                </a:tc>
              </a:tr>
              <a:tr h="461718"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/>
                        <a:t>234.59</a:t>
                      </a:r>
                      <a:endParaRPr lang="en-US" b="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3274756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GB" sz="2400" cap="none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Daylighting</a:t>
            </a:r>
            <a:r>
              <a:rPr lang="en-GB" cap="none" dirty="0" smtClean="0"/>
              <a:t> </a:t>
            </a:r>
            <a:endParaRPr lang="en-GB" cap="none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7400" y="1804987"/>
            <a:ext cx="6871183" cy="437356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07176265"/>
              </p:ext>
            </p:extLst>
          </p:nvPr>
        </p:nvGraphicFramePr>
        <p:xfrm>
          <a:off x="304800" y="4232046"/>
          <a:ext cx="3400426" cy="219456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49542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90500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519902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  <a:latin typeface="Arial" pitchFamily="34" charset="0"/>
                          <a:cs typeface="Arial" pitchFamily="34" charset="0"/>
                        </a:rPr>
                        <a:t>Function</a:t>
                      </a:r>
                      <a:endParaRPr lang="en-GB" sz="1200" b="1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sz="1200" b="1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 min.</a:t>
                      </a:r>
                      <a:r>
                        <a:rPr lang="en-US" sz="1200" b="1" baseline="0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sz="1200" b="1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Recommended </a:t>
                      </a:r>
                      <a:r>
                        <a:rPr lang="en-US" sz="1200" b="1" dirty="0">
                          <a:effectLst/>
                          <a:latin typeface="Arial" pitchFamily="34" charset="0"/>
                          <a:cs typeface="Arial" pitchFamily="34" charset="0"/>
                        </a:rPr>
                        <a:t>Daylighting Factor</a:t>
                      </a:r>
                      <a:endParaRPr lang="en-GB" sz="1200" b="1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9951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  <a:latin typeface="Arial" pitchFamily="34" charset="0"/>
                          <a:cs typeface="Arial" pitchFamily="34" charset="0"/>
                        </a:rPr>
                        <a:t>Entrance</a:t>
                      </a:r>
                      <a:endParaRPr lang="en-GB" sz="1200" b="1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Arial" pitchFamily="34" charset="0"/>
                          <a:cs typeface="Arial" pitchFamily="34" charset="0"/>
                        </a:rPr>
                        <a:t>0.6%</a:t>
                      </a:r>
                      <a:endParaRPr lang="en-GB" sz="1200" b="1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9951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  <a:latin typeface="Arial" pitchFamily="34" charset="0"/>
                          <a:cs typeface="Arial" pitchFamily="34" charset="0"/>
                        </a:rPr>
                        <a:t>Kitchens</a:t>
                      </a:r>
                      <a:endParaRPr lang="en-GB" sz="1200" b="1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Arial" pitchFamily="34" charset="0"/>
                          <a:cs typeface="Arial" pitchFamily="34" charset="0"/>
                        </a:rPr>
                        <a:t>2%</a:t>
                      </a:r>
                      <a:endParaRPr lang="en-GB" sz="1200" b="1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9951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  <a:latin typeface="Arial" pitchFamily="34" charset="0"/>
                          <a:cs typeface="Arial" pitchFamily="34" charset="0"/>
                        </a:rPr>
                        <a:t>Offices</a:t>
                      </a:r>
                      <a:endParaRPr lang="en-GB" sz="1200" b="1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Arial" pitchFamily="34" charset="0"/>
                          <a:cs typeface="Arial" pitchFamily="34" charset="0"/>
                        </a:rPr>
                        <a:t>(1.5-2.5)%</a:t>
                      </a:r>
                      <a:endParaRPr lang="en-GB" sz="1200" b="1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59951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  <a:latin typeface="Arial" pitchFamily="34" charset="0"/>
                          <a:cs typeface="Arial" pitchFamily="34" charset="0"/>
                        </a:rPr>
                        <a:t>Bedrooms</a:t>
                      </a:r>
                      <a:endParaRPr lang="en-GB" sz="1200" b="1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  <a:latin typeface="Arial" pitchFamily="34" charset="0"/>
                          <a:cs typeface="Arial" pitchFamily="34" charset="0"/>
                        </a:rPr>
                        <a:t>1%</a:t>
                      </a:r>
                      <a:endParaRPr lang="en-GB" sz="1200" b="1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9951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Arial" pitchFamily="34" charset="0"/>
                          <a:cs typeface="Arial" pitchFamily="34" charset="0"/>
                        </a:rPr>
                        <a:t>Common Room</a:t>
                      </a:r>
                      <a:endParaRPr lang="en-GB" sz="1200" b="1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  <a:latin typeface="Arial" pitchFamily="34" charset="0"/>
                          <a:cs typeface="Arial" pitchFamily="34" charset="0"/>
                        </a:rPr>
                        <a:t>2%</a:t>
                      </a:r>
                      <a:endParaRPr lang="en-GB" sz="1200" b="1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9951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  <a:latin typeface="Arial" pitchFamily="34" charset="0"/>
                          <a:cs typeface="Arial" pitchFamily="34" charset="0"/>
                        </a:rPr>
                        <a:t>Living Entrance </a:t>
                      </a:r>
                      <a:endParaRPr lang="en-GB" sz="1200" b="1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  <a:latin typeface="Arial" pitchFamily="34" charset="0"/>
                          <a:cs typeface="Arial" pitchFamily="34" charset="0"/>
                        </a:rPr>
                        <a:t>1.5%</a:t>
                      </a:r>
                      <a:endParaRPr lang="en-GB" sz="1200" b="1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024" y="1828799"/>
            <a:ext cx="8534400" cy="462161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024" y="1828799"/>
            <a:ext cx="8677649" cy="473514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549" y="1780171"/>
            <a:ext cx="8677649" cy="471887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73707401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sz="3200" cap="none" dirty="0" smtClean="0"/>
              <a:t>Shading </a:t>
            </a:r>
            <a:endParaRPr lang="en-US" cap="none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2600" y="2228850"/>
            <a:ext cx="2535811" cy="437356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8516" y="2209800"/>
            <a:ext cx="2470484" cy="435053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8" name="TextBox 7"/>
          <p:cNvSpPr txBox="1"/>
          <p:nvPr/>
        </p:nvSpPr>
        <p:spPr>
          <a:xfrm>
            <a:off x="609600" y="1680411"/>
            <a:ext cx="3581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Horizontal Louvers :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5334000" y="1676400"/>
            <a:ext cx="3581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Vertical Louvers :</a:t>
            </a:r>
            <a:endParaRPr lang="en-GB" dirty="0"/>
          </a:p>
        </p:txBody>
      </p:sp>
      <p:cxnSp>
        <p:nvCxnSpPr>
          <p:cNvPr id="4" name="Straight Connector 3"/>
          <p:cNvCxnSpPr/>
          <p:nvPr/>
        </p:nvCxnSpPr>
        <p:spPr>
          <a:xfrm>
            <a:off x="4391025" y="1680411"/>
            <a:ext cx="0" cy="48839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8520708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762000"/>
            <a:ext cx="7634344" cy="572536"/>
          </a:xfrm>
        </p:spPr>
        <p:txBody>
          <a:bodyPr>
            <a:normAutofit/>
          </a:bodyPr>
          <a:lstStyle/>
          <a:p>
            <a:pPr rtl="1"/>
            <a:r>
              <a:rPr lang="en-US" sz="2400" dirty="0" smtClean="0"/>
              <a:t>Acoustical analysis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676400"/>
            <a:ext cx="8763000" cy="4156229"/>
          </a:xfrm>
        </p:spPr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en-US" sz="1800" dirty="0" smtClean="0"/>
              <a:t>STC (Sound Transmission Class )                                </a:t>
            </a:r>
          </a:p>
          <a:p>
            <a:pPr marL="114300" indent="0">
              <a:buNone/>
            </a:pP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2895214"/>
            <a:ext cx="2262875" cy="304648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1800" y="2916549"/>
            <a:ext cx="2262906" cy="302514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Rounded Rectangle 5"/>
          <p:cNvSpPr/>
          <p:nvPr/>
        </p:nvSpPr>
        <p:spPr>
          <a:xfrm>
            <a:off x="336857" y="2425476"/>
            <a:ext cx="1514750" cy="40499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External wall</a:t>
            </a:r>
            <a:endParaRPr lang="en-US" sz="1400" dirty="0"/>
          </a:p>
        </p:txBody>
      </p:sp>
      <p:sp>
        <p:nvSpPr>
          <p:cNvPr id="7" name="Rounded Rectangle 6"/>
          <p:cNvSpPr/>
          <p:nvPr/>
        </p:nvSpPr>
        <p:spPr>
          <a:xfrm>
            <a:off x="3550869" y="2490216"/>
            <a:ext cx="1104767" cy="40499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Partition</a:t>
            </a: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0200" y="3013728"/>
            <a:ext cx="3637302" cy="16764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9" name="Rectangle 8"/>
          <p:cNvSpPr/>
          <p:nvPr/>
        </p:nvSpPr>
        <p:spPr>
          <a:xfrm>
            <a:off x="408432" y="2919598"/>
            <a:ext cx="685800" cy="38100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3010032" y="2927218"/>
            <a:ext cx="685800" cy="38100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506994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762000"/>
            <a:ext cx="7634344" cy="572536"/>
          </a:xfrm>
        </p:spPr>
        <p:txBody>
          <a:bodyPr>
            <a:normAutofit/>
          </a:bodyPr>
          <a:lstStyle/>
          <a:p>
            <a:pPr rtl="1"/>
            <a:r>
              <a:rPr lang="en-US" sz="2400" dirty="0" smtClean="0"/>
              <a:t>Acoustical analysis</a:t>
            </a:r>
            <a:endParaRPr lang="en-US" sz="2400" dirty="0"/>
          </a:p>
        </p:txBody>
      </p:sp>
      <p:sp>
        <p:nvSpPr>
          <p:cNvPr id="7" name="Rounded Rectangle 6"/>
          <p:cNvSpPr/>
          <p:nvPr/>
        </p:nvSpPr>
        <p:spPr>
          <a:xfrm>
            <a:off x="457200" y="1894908"/>
            <a:ext cx="1885951" cy="52529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Floors  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7127" y="2715784"/>
            <a:ext cx="2864454" cy="352122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639" y="2514600"/>
            <a:ext cx="3348459" cy="3599594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1397127" y="2745475"/>
            <a:ext cx="685800" cy="38100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023093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Acoustical analysis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752600"/>
            <a:ext cx="8534400" cy="5029200"/>
          </a:xfrm>
        </p:spPr>
        <p:txBody>
          <a:bodyPr>
            <a:normAutofit/>
          </a:bodyPr>
          <a:lstStyle/>
          <a:p>
            <a:r>
              <a:rPr lang="en-US" sz="2000" dirty="0" smtClean="0"/>
              <a:t>Reverberation time </a:t>
            </a:r>
          </a:p>
          <a:p>
            <a:endParaRPr lang="en-US" sz="2000" dirty="0"/>
          </a:p>
          <a:p>
            <a:pPr marL="114300" indent="0">
              <a:buNone/>
            </a:pPr>
            <a:endParaRPr lang="en-US" sz="2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599" y="3033597"/>
            <a:ext cx="6330287" cy="163311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48281453"/>
              </p:ext>
            </p:extLst>
          </p:nvPr>
        </p:nvGraphicFramePr>
        <p:xfrm>
          <a:off x="6629400" y="1889760"/>
          <a:ext cx="2285999" cy="2773680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22859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231140">
                <a:tc>
                  <a:txBody>
                    <a:bodyPr/>
                    <a:lstStyle/>
                    <a:p>
                      <a:r>
                        <a:rPr lang="en-US" sz="1400" b="0" dirty="0" smtClean="0"/>
                        <a:t>Material</a:t>
                      </a:r>
                      <a:r>
                        <a:rPr lang="en-US" sz="1400" b="0" baseline="0" dirty="0" smtClean="0"/>
                        <a:t> </a:t>
                      </a:r>
                      <a:endParaRPr lang="en-US" sz="1400" b="0" dirty="0"/>
                    </a:p>
                  </a:txBody>
                  <a:tcPr>
                    <a:solidFill>
                      <a:srgbClr val="FFCC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31140">
                <a:tc>
                  <a:txBody>
                    <a:bodyPr/>
                    <a:lstStyle/>
                    <a:p>
                      <a:r>
                        <a:rPr lang="en-US" sz="1400" b="0" dirty="0" smtClean="0"/>
                        <a:t>Partition  (acoustical Diathonite plaster </a:t>
                      </a:r>
                      <a:endParaRPr lang="en-US" sz="1400" b="0" dirty="0"/>
                    </a:p>
                  </a:txBody>
                  <a:tcPr>
                    <a:solidFill>
                      <a:srgbClr val="FFCC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31140">
                <a:tc>
                  <a:txBody>
                    <a:bodyPr/>
                    <a:lstStyle/>
                    <a:p>
                      <a:r>
                        <a:rPr lang="en-US" sz="1400" b="0" dirty="0" smtClean="0"/>
                        <a:t>External glazing (6mm)</a:t>
                      </a:r>
                      <a:endParaRPr lang="en-US" sz="1400" b="0" dirty="0"/>
                    </a:p>
                  </a:txBody>
                  <a:tcPr>
                    <a:solidFill>
                      <a:srgbClr val="FFCC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31140">
                <a:tc>
                  <a:txBody>
                    <a:bodyPr/>
                    <a:lstStyle/>
                    <a:p>
                      <a:r>
                        <a:rPr lang="en-US" sz="1400" b="0" dirty="0" smtClean="0"/>
                        <a:t>External wall (cement plaster on block )</a:t>
                      </a:r>
                      <a:endParaRPr lang="en-US" sz="1400" b="0" dirty="0"/>
                    </a:p>
                  </a:txBody>
                  <a:tcPr>
                    <a:solidFill>
                      <a:srgbClr val="FFCC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31140">
                <a:tc>
                  <a:txBody>
                    <a:bodyPr/>
                    <a:lstStyle/>
                    <a:p>
                      <a:r>
                        <a:rPr lang="en-US" sz="1400" b="0" dirty="0" smtClean="0"/>
                        <a:t>Ceiling (gypsum board  1.2cm thick )</a:t>
                      </a:r>
                      <a:endParaRPr lang="en-US" sz="1400" b="0" dirty="0"/>
                    </a:p>
                  </a:txBody>
                  <a:tcPr>
                    <a:solidFill>
                      <a:srgbClr val="FFCC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31140">
                <a:tc>
                  <a:txBody>
                    <a:bodyPr/>
                    <a:lstStyle/>
                    <a:p>
                      <a:r>
                        <a:rPr lang="en-US" sz="1400" b="0" dirty="0" smtClean="0"/>
                        <a:t>Floor (ceramic tile )</a:t>
                      </a:r>
                      <a:endParaRPr lang="en-US" sz="1400" b="0" dirty="0"/>
                    </a:p>
                  </a:txBody>
                  <a:tcPr>
                    <a:solidFill>
                      <a:srgbClr val="FFCC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31140">
                <a:tc>
                  <a:txBody>
                    <a:bodyPr/>
                    <a:lstStyle/>
                    <a:p>
                      <a:r>
                        <a:rPr lang="en-US" sz="1400" b="0" dirty="0" smtClean="0"/>
                        <a:t>Chairs (Fabric )</a:t>
                      </a:r>
                      <a:endParaRPr lang="en-US" sz="1400" b="0" dirty="0"/>
                    </a:p>
                  </a:txBody>
                  <a:tcPr>
                    <a:solidFill>
                      <a:srgbClr val="FFCC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  <p:sp>
        <p:nvSpPr>
          <p:cNvPr id="6" name="Rounded Rectangle 5"/>
          <p:cNvSpPr/>
          <p:nvPr/>
        </p:nvSpPr>
        <p:spPr>
          <a:xfrm>
            <a:off x="228600" y="2286000"/>
            <a:ext cx="2705100" cy="533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Gymnasium (</a:t>
            </a:r>
            <a:r>
              <a:rPr lang="en-US" sz="1600" dirty="0" smtClean="0"/>
              <a:t>1.2-1.6 s)</a:t>
            </a:r>
            <a:endParaRPr lang="en-US" sz="1600" dirty="0"/>
          </a:p>
          <a:p>
            <a:pPr algn="ctr"/>
            <a:endParaRPr lang="en-US" dirty="0"/>
          </a:p>
        </p:txBody>
      </p:sp>
      <p:graphicFrame>
        <p:nvGraphicFramePr>
          <p:cNvPr id="8" name="Content Placeholder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84471475"/>
              </p:ext>
            </p:extLst>
          </p:nvPr>
        </p:nvGraphicFramePr>
        <p:xfrm>
          <a:off x="1552717" y="4953000"/>
          <a:ext cx="4053840" cy="147218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02692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02692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18623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chemeClr val="tx1"/>
                          </a:solidFill>
                          <a:effectLst/>
                        </a:rPr>
                        <a:t>Frequency</a:t>
                      </a:r>
                      <a:endParaRPr lang="en-US" sz="10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chemeClr val="tx1"/>
                          </a:solidFill>
                          <a:effectLst/>
                        </a:rPr>
                        <a:t>SABINE </a:t>
                      </a:r>
                      <a:r>
                        <a:rPr lang="en-US" sz="1200" b="1" dirty="0" smtClean="0">
                          <a:solidFill>
                            <a:schemeClr val="tx1"/>
                          </a:solidFill>
                          <a:effectLst/>
                        </a:rPr>
                        <a:t>RT60 (sec)</a:t>
                      </a:r>
                      <a:endParaRPr lang="en-US" sz="10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chemeClr val="tx1"/>
                          </a:solidFill>
                          <a:effectLst/>
                        </a:rPr>
                        <a:t>125Hz</a:t>
                      </a:r>
                      <a:endParaRPr lang="en-US" sz="10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 smtClean="0">
                          <a:solidFill>
                            <a:schemeClr val="tx1"/>
                          </a:solidFill>
                          <a:effectLst/>
                        </a:rPr>
                        <a:t>1.23</a:t>
                      </a:r>
                      <a:endParaRPr lang="en-US" sz="10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chemeClr val="tx1"/>
                          </a:solidFill>
                          <a:effectLst/>
                        </a:rPr>
                        <a:t>250Hz</a:t>
                      </a:r>
                      <a:endParaRPr lang="en-US" sz="10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 smtClean="0">
                          <a:solidFill>
                            <a:schemeClr val="tx1"/>
                          </a:solidFill>
                          <a:effectLst/>
                        </a:rPr>
                        <a:t>1.64</a:t>
                      </a:r>
                      <a:endParaRPr lang="en-US" sz="10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chemeClr val="tx1"/>
                          </a:solidFill>
                          <a:effectLst/>
                        </a:rPr>
                        <a:t>500Hz</a:t>
                      </a:r>
                      <a:endParaRPr lang="en-US" sz="10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 smtClean="0">
                          <a:solidFill>
                            <a:schemeClr val="tx1"/>
                          </a:solidFill>
                          <a:effectLst/>
                        </a:rPr>
                        <a:t>1.38</a:t>
                      </a:r>
                      <a:endParaRPr lang="en-US" sz="10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chemeClr val="tx1"/>
                          </a:solidFill>
                          <a:effectLst/>
                        </a:rPr>
                        <a:t>1KHz</a:t>
                      </a:r>
                      <a:endParaRPr lang="en-US" sz="10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 smtClean="0">
                          <a:solidFill>
                            <a:schemeClr val="tx1"/>
                          </a:solidFill>
                          <a:effectLst/>
                        </a:rPr>
                        <a:t>1.23</a:t>
                      </a:r>
                      <a:endParaRPr lang="en-US" sz="10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chemeClr val="tx1"/>
                          </a:solidFill>
                          <a:effectLst/>
                        </a:rPr>
                        <a:t>2KHz</a:t>
                      </a:r>
                      <a:endParaRPr lang="en-US" sz="10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 smtClean="0">
                          <a:solidFill>
                            <a:schemeClr val="tx1"/>
                          </a:solidFill>
                          <a:effectLst/>
                        </a:rPr>
                        <a:t>1.14</a:t>
                      </a:r>
                      <a:endParaRPr lang="en-US" sz="10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chemeClr val="tx1"/>
                          </a:solidFill>
                          <a:effectLst/>
                        </a:rPr>
                        <a:t>4KHz</a:t>
                      </a:r>
                      <a:endParaRPr lang="en-US" sz="10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800100" algn="l"/>
                          <a:tab pos="944880" algn="ctr"/>
                        </a:tabLst>
                      </a:pPr>
                      <a:r>
                        <a:rPr lang="en-US" sz="1200" b="1" dirty="0">
                          <a:solidFill>
                            <a:schemeClr val="tx1"/>
                          </a:solidFill>
                          <a:effectLst/>
                        </a:rPr>
                        <a:t>	</a:t>
                      </a:r>
                      <a:r>
                        <a:rPr lang="en-US" sz="1200" b="1" dirty="0" smtClean="0">
                          <a:solidFill>
                            <a:schemeClr val="tx1"/>
                          </a:solidFill>
                          <a:effectLst/>
                        </a:rPr>
                        <a:t>1.03</a:t>
                      </a:r>
                      <a:endParaRPr lang="en-US" sz="10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582526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Acoustical analysis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752600"/>
            <a:ext cx="8534400" cy="5029200"/>
          </a:xfrm>
        </p:spPr>
        <p:txBody>
          <a:bodyPr>
            <a:normAutofit/>
          </a:bodyPr>
          <a:lstStyle/>
          <a:p>
            <a:r>
              <a:rPr lang="en-US" sz="2000" dirty="0" smtClean="0"/>
              <a:t>Reverberation time </a:t>
            </a:r>
          </a:p>
          <a:p>
            <a:endParaRPr lang="en-US" sz="2000" dirty="0"/>
          </a:p>
          <a:p>
            <a:pPr marL="114300" indent="0">
              <a:buNone/>
            </a:pPr>
            <a:endParaRPr lang="en-US" sz="2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658" y="3153012"/>
            <a:ext cx="5247484" cy="185147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93401928"/>
              </p:ext>
            </p:extLst>
          </p:nvPr>
        </p:nvGraphicFramePr>
        <p:xfrm>
          <a:off x="6629400" y="1889760"/>
          <a:ext cx="2285999" cy="3078480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22859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231140">
                <a:tc>
                  <a:txBody>
                    <a:bodyPr/>
                    <a:lstStyle/>
                    <a:p>
                      <a:r>
                        <a:rPr lang="en-US" sz="1400" b="0" dirty="0" smtClean="0"/>
                        <a:t>Material</a:t>
                      </a:r>
                      <a:r>
                        <a:rPr lang="en-US" sz="1400" b="0" baseline="0" dirty="0" smtClean="0"/>
                        <a:t> </a:t>
                      </a:r>
                      <a:endParaRPr lang="en-US" sz="1400" b="0" dirty="0"/>
                    </a:p>
                  </a:txBody>
                  <a:tcPr>
                    <a:solidFill>
                      <a:srgbClr val="FFCC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31140">
                <a:tc>
                  <a:txBody>
                    <a:bodyPr/>
                    <a:lstStyle/>
                    <a:p>
                      <a:r>
                        <a:rPr lang="en-US" sz="1400" b="0" dirty="0" smtClean="0"/>
                        <a:t>Partition  (acoustical Diathonite plaster </a:t>
                      </a:r>
                      <a:endParaRPr lang="en-US" sz="1400" b="0" dirty="0"/>
                    </a:p>
                  </a:txBody>
                  <a:tcPr>
                    <a:solidFill>
                      <a:srgbClr val="FFCC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31140">
                <a:tc>
                  <a:txBody>
                    <a:bodyPr/>
                    <a:lstStyle/>
                    <a:p>
                      <a:r>
                        <a:rPr lang="en-US" sz="1400" b="0" dirty="0" smtClean="0"/>
                        <a:t>External glazing (6mm)</a:t>
                      </a:r>
                      <a:endParaRPr lang="en-US" sz="1400" b="0" dirty="0"/>
                    </a:p>
                  </a:txBody>
                  <a:tcPr>
                    <a:solidFill>
                      <a:srgbClr val="FFCC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31140">
                <a:tc>
                  <a:txBody>
                    <a:bodyPr/>
                    <a:lstStyle/>
                    <a:p>
                      <a:r>
                        <a:rPr lang="en-US" sz="1400" b="0" dirty="0" smtClean="0"/>
                        <a:t>External wall (cement plaster on block )</a:t>
                      </a:r>
                      <a:endParaRPr lang="en-US" sz="1400" b="0" dirty="0"/>
                    </a:p>
                  </a:txBody>
                  <a:tcPr>
                    <a:solidFill>
                      <a:srgbClr val="FFCC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31140">
                <a:tc>
                  <a:txBody>
                    <a:bodyPr/>
                    <a:lstStyle/>
                    <a:p>
                      <a:r>
                        <a:rPr lang="en-US" sz="1400" b="0" dirty="0" smtClean="0"/>
                        <a:t>Ceiling (gypsum board  1.2cm thick )</a:t>
                      </a:r>
                      <a:endParaRPr lang="en-US" sz="1400" b="0" dirty="0"/>
                    </a:p>
                  </a:txBody>
                  <a:tcPr>
                    <a:solidFill>
                      <a:srgbClr val="FFCC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31140">
                <a:tc>
                  <a:txBody>
                    <a:bodyPr/>
                    <a:lstStyle/>
                    <a:p>
                      <a:r>
                        <a:rPr lang="en-US" sz="1400" b="0" dirty="0" smtClean="0"/>
                        <a:t>Floor (ceramic tile )</a:t>
                      </a:r>
                      <a:endParaRPr lang="en-US" sz="1400" b="0" dirty="0"/>
                    </a:p>
                  </a:txBody>
                  <a:tcPr>
                    <a:solidFill>
                      <a:srgbClr val="FFCC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31140">
                <a:tc>
                  <a:txBody>
                    <a:bodyPr/>
                    <a:lstStyle/>
                    <a:p>
                      <a:r>
                        <a:rPr lang="en-US" sz="1400" b="0" dirty="0" smtClean="0"/>
                        <a:t>Door (aluminum ) </a:t>
                      </a:r>
                      <a:endParaRPr lang="en-US" sz="1400" b="0" dirty="0"/>
                    </a:p>
                  </a:txBody>
                  <a:tcPr>
                    <a:solidFill>
                      <a:srgbClr val="FFCC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31140">
                <a:tc>
                  <a:txBody>
                    <a:bodyPr/>
                    <a:lstStyle/>
                    <a:p>
                      <a:r>
                        <a:rPr lang="en-US" sz="1400" b="0" dirty="0" smtClean="0"/>
                        <a:t>Chairs (Fabric )</a:t>
                      </a:r>
                      <a:endParaRPr lang="en-US" sz="1400" b="0" dirty="0"/>
                    </a:p>
                  </a:txBody>
                  <a:tcPr>
                    <a:solidFill>
                      <a:srgbClr val="FFCC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</a:tbl>
          </a:graphicData>
        </a:graphic>
      </p:graphicFrame>
      <p:sp>
        <p:nvSpPr>
          <p:cNvPr id="6" name="Rounded Rectangle 5"/>
          <p:cNvSpPr/>
          <p:nvPr/>
        </p:nvSpPr>
        <p:spPr>
          <a:xfrm>
            <a:off x="381000" y="2286000"/>
            <a:ext cx="3048000" cy="6858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Multipurpose  (</a:t>
            </a:r>
            <a:r>
              <a:rPr lang="en-US" sz="1600" dirty="0" smtClean="0"/>
              <a:t>1.4-1.8 s)</a:t>
            </a:r>
            <a:endParaRPr lang="en-US" sz="1600" dirty="0"/>
          </a:p>
          <a:p>
            <a:pPr algn="ctr"/>
            <a:endParaRPr lang="en-US" dirty="0"/>
          </a:p>
        </p:txBody>
      </p:sp>
      <p:graphicFrame>
        <p:nvGraphicFramePr>
          <p:cNvPr id="8" name="Content Placeholder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26495893"/>
              </p:ext>
            </p:extLst>
          </p:nvPr>
        </p:nvGraphicFramePr>
        <p:xfrm>
          <a:off x="1676400" y="5257800"/>
          <a:ext cx="4053840" cy="147218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02692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02692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18623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chemeClr val="tx1"/>
                          </a:solidFill>
                          <a:effectLst/>
                        </a:rPr>
                        <a:t>Frequency</a:t>
                      </a:r>
                      <a:endParaRPr lang="en-US" sz="10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chemeClr val="tx1"/>
                          </a:solidFill>
                          <a:effectLst/>
                        </a:rPr>
                        <a:t>SABINE </a:t>
                      </a:r>
                      <a:r>
                        <a:rPr lang="en-US" sz="1200" b="1" dirty="0" smtClean="0">
                          <a:solidFill>
                            <a:schemeClr val="tx1"/>
                          </a:solidFill>
                          <a:effectLst/>
                        </a:rPr>
                        <a:t>RT60 (sec)</a:t>
                      </a:r>
                      <a:endParaRPr lang="en-US" sz="10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chemeClr val="tx1"/>
                          </a:solidFill>
                          <a:effectLst/>
                        </a:rPr>
                        <a:t>125Hz</a:t>
                      </a:r>
                      <a:endParaRPr lang="en-US" sz="10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 smtClean="0">
                          <a:solidFill>
                            <a:schemeClr val="tx1"/>
                          </a:solidFill>
                          <a:effectLst/>
                        </a:rPr>
                        <a:t>1.68</a:t>
                      </a:r>
                      <a:endParaRPr lang="en-US" sz="10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18897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chemeClr val="tx1"/>
                          </a:solidFill>
                          <a:effectLst/>
                        </a:rPr>
                        <a:t>250Hz</a:t>
                      </a:r>
                      <a:endParaRPr lang="en-US" sz="10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 smtClean="0">
                          <a:solidFill>
                            <a:schemeClr val="tx1"/>
                          </a:solidFill>
                          <a:effectLst/>
                        </a:rPr>
                        <a:t>1.87</a:t>
                      </a:r>
                      <a:endParaRPr lang="en-US" sz="10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chemeClr val="tx1"/>
                          </a:solidFill>
                          <a:effectLst/>
                        </a:rPr>
                        <a:t>500Hz</a:t>
                      </a:r>
                      <a:endParaRPr lang="en-US" sz="10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 smtClean="0">
                          <a:solidFill>
                            <a:schemeClr val="tx1"/>
                          </a:solidFill>
                          <a:effectLst/>
                        </a:rPr>
                        <a:t>1.57</a:t>
                      </a:r>
                      <a:endParaRPr lang="en-US" sz="10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chemeClr val="tx1"/>
                          </a:solidFill>
                          <a:effectLst/>
                        </a:rPr>
                        <a:t>1KHz</a:t>
                      </a:r>
                      <a:endParaRPr lang="en-US" sz="10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 smtClean="0">
                          <a:solidFill>
                            <a:schemeClr val="tx1"/>
                          </a:solidFill>
                          <a:effectLst/>
                        </a:rPr>
                        <a:t>1.51</a:t>
                      </a:r>
                      <a:endParaRPr lang="en-US" sz="10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chemeClr val="tx1"/>
                          </a:solidFill>
                          <a:effectLst/>
                        </a:rPr>
                        <a:t>2KHz</a:t>
                      </a:r>
                      <a:endParaRPr lang="en-US" sz="10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 smtClean="0">
                          <a:solidFill>
                            <a:schemeClr val="tx1"/>
                          </a:solidFill>
                          <a:effectLst/>
                        </a:rPr>
                        <a:t>1.46</a:t>
                      </a:r>
                      <a:endParaRPr lang="en-US" sz="10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chemeClr val="tx1"/>
                          </a:solidFill>
                          <a:effectLst/>
                        </a:rPr>
                        <a:t>4KHz</a:t>
                      </a:r>
                      <a:endParaRPr lang="en-US" sz="10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800100" algn="l"/>
                          <a:tab pos="944880" algn="ctr"/>
                        </a:tabLst>
                      </a:pPr>
                      <a:r>
                        <a:rPr lang="en-US" sz="1200" b="1" dirty="0">
                          <a:solidFill>
                            <a:schemeClr val="tx1"/>
                          </a:solidFill>
                          <a:effectLst/>
                        </a:rPr>
                        <a:t>	</a:t>
                      </a:r>
                      <a:r>
                        <a:rPr lang="en-US" sz="1200" b="1" dirty="0" smtClean="0">
                          <a:solidFill>
                            <a:schemeClr val="tx1"/>
                          </a:solidFill>
                          <a:effectLst/>
                        </a:rPr>
                        <a:t>1.25</a:t>
                      </a:r>
                      <a:endParaRPr lang="en-US" sz="10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1051330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>
                <a:ln w="18000">
                  <a:solidFill>
                    <a:schemeClr val="tx1"/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Structural</a:t>
            </a:r>
            <a:r>
              <a:rPr lang="en-US" dirty="0" smtClean="0"/>
              <a:t> </a:t>
            </a:r>
            <a:r>
              <a:rPr lang="en-US" sz="3600" b="1" dirty="0" smtClean="0">
                <a:ln w="18000">
                  <a:solidFill>
                    <a:schemeClr val="tx1"/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analysis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8229600" cy="4876800"/>
          </a:xfrm>
        </p:spPr>
        <p:txBody>
          <a:bodyPr/>
          <a:lstStyle/>
          <a:p>
            <a:r>
              <a:rPr lang="en-US" sz="2000" b="1" dirty="0" smtClean="0"/>
              <a:t>Codes</a:t>
            </a:r>
            <a:r>
              <a:rPr lang="en-US" sz="2000" dirty="0" smtClean="0"/>
              <a:t> </a:t>
            </a:r>
          </a:p>
          <a:p>
            <a:pPr marL="114300" indent="0">
              <a:buNone/>
            </a:pPr>
            <a:r>
              <a:rPr lang="en-US" dirty="0" smtClean="0"/>
              <a:t>- ACI 318-14</a:t>
            </a:r>
            <a:endParaRPr lang="en-US" dirty="0"/>
          </a:p>
          <a:p>
            <a:pPr marL="114300" indent="0">
              <a:buNone/>
            </a:pPr>
            <a:r>
              <a:rPr lang="en-US" dirty="0" smtClean="0"/>
              <a:t>- UBC </a:t>
            </a:r>
            <a:r>
              <a:rPr lang="en-US" dirty="0"/>
              <a:t>-</a:t>
            </a:r>
            <a:r>
              <a:rPr lang="en-US" dirty="0" smtClean="0"/>
              <a:t>97</a:t>
            </a:r>
          </a:p>
          <a:p>
            <a:endParaRPr lang="en-US" sz="2000" dirty="0" smtClean="0"/>
          </a:p>
          <a:p>
            <a:r>
              <a:rPr lang="en-US" sz="2000" b="1" dirty="0" smtClean="0"/>
              <a:t>Material </a:t>
            </a:r>
            <a:endParaRPr lang="en-US" sz="2000" b="1" dirty="0"/>
          </a:p>
          <a:p>
            <a:pPr marL="114300" indent="0">
              <a:buNone/>
            </a:pPr>
            <a:r>
              <a:rPr lang="en-US" sz="2000" dirty="0" smtClean="0"/>
              <a:t>- Compressive </a:t>
            </a:r>
            <a:r>
              <a:rPr lang="en-US" sz="2000" dirty="0"/>
              <a:t>strength ( </a:t>
            </a:r>
            <a:r>
              <a:rPr lang="en-US" sz="2000" dirty="0" err="1"/>
              <a:t>fʹc</a:t>
            </a:r>
            <a:r>
              <a:rPr lang="en-US" sz="2000" dirty="0"/>
              <a:t> ) = </a:t>
            </a:r>
            <a:r>
              <a:rPr lang="en-US" sz="2000" b="1" dirty="0"/>
              <a:t>28MPa</a:t>
            </a:r>
          </a:p>
          <a:p>
            <a:pPr marL="114300" indent="0">
              <a:buNone/>
            </a:pPr>
            <a:r>
              <a:rPr lang="en-US" sz="2000" dirty="0" smtClean="0"/>
              <a:t>- Yielding </a:t>
            </a:r>
            <a:r>
              <a:rPr lang="en-US" sz="2000" dirty="0"/>
              <a:t>strength of steel (</a:t>
            </a:r>
            <a:r>
              <a:rPr lang="en-US" sz="2000" dirty="0" err="1"/>
              <a:t>fy</a:t>
            </a:r>
            <a:r>
              <a:rPr lang="en-US" sz="2000" dirty="0"/>
              <a:t>) = </a:t>
            </a:r>
            <a:r>
              <a:rPr lang="en-US" sz="2000" b="1" dirty="0"/>
              <a:t>420 </a:t>
            </a:r>
            <a:r>
              <a:rPr lang="en-US" sz="2000" b="1" dirty="0" err="1" smtClean="0"/>
              <a:t>Mpa</a:t>
            </a:r>
            <a:r>
              <a:rPr lang="en-US" sz="2000" b="1" dirty="0" smtClean="0"/>
              <a:t>.</a:t>
            </a:r>
            <a:endParaRPr lang="en-US" sz="2000" b="1" dirty="0"/>
          </a:p>
          <a:p>
            <a:pPr>
              <a:buFontTx/>
              <a:buChar char="-"/>
            </a:pPr>
            <a:r>
              <a:rPr lang="en-US" sz="2000" dirty="0" smtClean="0"/>
              <a:t>Bearing ca</a:t>
            </a:r>
            <a:r>
              <a:rPr lang="en-US" sz="2000" dirty="0"/>
              <a:t>p</a:t>
            </a:r>
            <a:r>
              <a:rPr lang="en-US" sz="2000" dirty="0" smtClean="0"/>
              <a:t>acity  = </a:t>
            </a:r>
            <a:r>
              <a:rPr lang="en-US" sz="2000" b="1" dirty="0" smtClean="0"/>
              <a:t>250 </a:t>
            </a:r>
            <a:r>
              <a:rPr lang="en-US" sz="2000" b="1" dirty="0" err="1" smtClean="0"/>
              <a:t>kN</a:t>
            </a:r>
            <a:r>
              <a:rPr lang="en-US" sz="2000" b="1" dirty="0" smtClean="0"/>
              <a:t> /m2</a:t>
            </a:r>
          </a:p>
          <a:p>
            <a:pPr>
              <a:buFontTx/>
              <a:buChar char="-"/>
            </a:pPr>
            <a:endParaRPr lang="en-US" sz="2000" b="1" dirty="0"/>
          </a:p>
          <a:p>
            <a:r>
              <a:rPr lang="en-US" sz="2000" b="1" dirty="0" smtClean="0"/>
              <a:t>Designed load </a:t>
            </a:r>
          </a:p>
          <a:p>
            <a:pPr>
              <a:buFontTx/>
              <a:buChar char="-"/>
            </a:pPr>
            <a:r>
              <a:rPr lang="en-US" sz="2000" dirty="0" smtClean="0"/>
              <a:t>SID = </a:t>
            </a:r>
            <a:r>
              <a:rPr lang="en-US" sz="2000" b="1" dirty="0"/>
              <a:t>4  KN/m2</a:t>
            </a:r>
            <a:r>
              <a:rPr lang="ar-SA" sz="2000" b="1" dirty="0">
                <a:solidFill>
                  <a:schemeClr val="tx1"/>
                </a:solidFill>
              </a:rPr>
              <a:t> </a:t>
            </a:r>
            <a:endParaRPr lang="en-US" sz="2000" b="1" dirty="0" smtClean="0">
              <a:solidFill>
                <a:schemeClr val="tx1"/>
              </a:solidFill>
            </a:endParaRPr>
          </a:p>
          <a:p>
            <a:pPr>
              <a:buFontTx/>
              <a:buChar char="-"/>
            </a:pPr>
            <a:r>
              <a:rPr lang="en-US" sz="2000" dirty="0"/>
              <a:t>Live load = </a:t>
            </a:r>
            <a:r>
              <a:rPr lang="en-US" sz="2000" b="1" dirty="0"/>
              <a:t>2.5</a:t>
            </a:r>
            <a:r>
              <a:rPr lang="en-US" sz="2000" dirty="0" smtClean="0"/>
              <a:t> </a:t>
            </a:r>
            <a:r>
              <a:rPr lang="en-US" sz="2000" b="1" dirty="0"/>
              <a:t>KN/m2</a:t>
            </a:r>
            <a:r>
              <a:rPr lang="ar-SA" sz="2000" b="1" dirty="0">
                <a:solidFill>
                  <a:schemeClr val="tx1"/>
                </a:solidFill>
              </a:rPr>
              <a:t> </a:t>
            </a:r>
            <a:endParaRPr lang="en-US" sz="2000" b="1" dirty="0">
              <a:solidFill>
                <a:schemeClr val="tx1"/>
              </a:solidFill>
            </a:endParaRPr>
          </a:p>
          <a:p>
            <a:pPr marL="114300" indent="0">
              <a:buNone/>
            </a:pPr>
            <a:endParaRPr lang="en-US" sz="1800" dirty="0"/>
          </a:p>
          <a:p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115910247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>
                <a:ln w="18000">
                  <a:solidFill>
                    <a:schemeClr val="tx1"/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Structural</a:t>
            </a:r>
            <a:r>
              <a:rPr lang="en-US" dirty="0" smtClean="0"/>
              <a:t> </a:t>
            </a:r>
            <a:r>
              <a:rPr lang="en-US" sz="3600" b="1" dirty="0">
                <a:ln w="18000">
                  <a:solidFill>
                    <a:schemeClr val="tx1"/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analysis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76400"/>
            <a:ext cx="8229600" cy="4449763"/>
          </a:xfrm>
        </p:spPr>
        <p:txBody>
          <a:bodyPr>
            <a:normAutofit/>
          </a:bodyPr>
          <a:lstStyle/>
          <a:p>
            <a:endParaRPr lang="en-US" sz="1800" dirty="0" smtClean="0"/>
          </a:p>
          <a:p>
            <a:endParaRPr lang="en-US" sz="1800" dirty="0"/>
          </a:p>
          <a:p>
            <a:endParaRPr lang="en-US" sz="1800" dirty="0" smtClean="0"/>
          </a:p>
          <a:p>
            <a:r>
              <a:rPr lang="en-US" sz="1800" dirty="0" smtClean="0"/>
              <a:t>seismic </a:t>
            </a:r>
            <a:r>
              <a:rPr lang="en-US" sz="1800" dirty="0"/>
              <a:t>zone </a:t>
            </a:r>
            <a:r>
              <a:rPr lang="en-US" sz="1800" dirty="0" smtClean="0"/>
              <a:t>is </a:t>
            </a:r>
            <a:r>
              <a:rPr lang="en-US" sz="1800" dirty="0"/>
              <a:t>2B with (Z = 0.20</a:t>
            </a:r>
            <a:r>
              <a:rPr lang="en-US" sz="1800" dirty="0" smtClean="0"/>
              <a:t>).</a:t>
            </a:r>
          </a:p>
          <a:p>
            <a:r>
              <a:rPr lang="en-US" sz="1800" dirty="0" smtClean="0"/>
              <a:t>( </a:t>
            </a:r>
            <a:r>
              <a:rPr lang="en-US" sz="1800" dirty="0"/>
              <a:t>I ) = </a:t>
            </a:r>
            <a:r>
              <a:rPr lang="en-US" sz="1800" dirty="0" smtClean="0"/>
              <a:t>1  </a:t>
            </a:r>
          </a:p>
          <a:p>
            <a:r>
              <a:rPr lang="en-US" sz="1800" dirty="0" smtClean="0"/>
              <a:t>Soil </a:t>
            </a:r>
            <a:r>
              <a:rPr lang="en-US" sz="1800" dirty="0"/>
              <a:t>profiles :SD </a:t>
            </a:r>
            <a:endParaRPr lang="en-US" sz="1800" dirty="0" smtClean="0"/>
          </a:p>
          <a:p>
            <a:r>
              <a:rPr lang="en-US" sz="1800" dirty="0" smtClean="0"/>
              <a:t>(</a:t>
            </a:r>
            <a:r>
              <a:rPr lang="en-US" sz="1800" dirty="0"/>
              <a:t>Ca) = 0.28 </a:t>
            </a:r>
            <a:endParaRPr lang="en-US" sz="1800" dirty="0" smtClean="0"/>
          </a:p>
          <a:p>
            <a:r>
              <a:rPr lang="en-US" sz="1800" dirty="0" smtClean="0"/>
              <a:t>(</a:t>
            </a:r>
            <a:r>
              <a:rPr lang="en-US" sz="1800" dirty="0" err="1"/>
              <a:t>Cv</a:t>
            </a:r>
            <a:r>
              <a:rPr lang="en-US" sz="1800" dirty="0"/>
              <a:t>) = 0.4  </a:t>
            </a:r>
            <a:endParaRPr lang="en-US" sz="1800" dirty="0" smtClean="0"/>
          </a:p>
          <a:p>
            <a:r>
              <a:rPr lang="en-US" sz="1800" dirty="0" smtClean="0"/>
              <a:t>(</a:t>
            </a:r>
            <a:r>
              <a:rPr lang="en-US" sz="1800" dirty="0"/>
              <a:t>R) for Building frame with shear walls = </a:t>
            </a:r>
            <a:r>
              <a:rPr lang="en-US" sz="1800" dirty="0" smtClean="0"/>
              <a:t>5.5</a:t>
            </a:r>
          </a:p>
          <a:p>
            <a:pPr marL="114300" indent="0">
              <a:buNone/>
            </a:pPr>
            <a:endParaRPr lang="en-US" sz="16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5000" y="2571997"/>
            <a:ext cx="2810267" cy="31532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56937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>
                <a:ln w="18000">
                  <a:solidFill>
                    <a:schemeClr val="tx1"/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Structural</a:t>
            </a:r>
            <a:r>
              <a:rPr lang="en-US" sz="3600" b="1" dirty="0">
                <a:ln w="18000">
                  <a:solidFill>
                    <a:schemeClr val="tx1"/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analysis </a:t>
            </a:r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3501" y="1752600"/>
            <a:ext cx="5668166" cy="4505954"/>
          </a:xfrm>
          <a:prstGeom prst="rect">
            <a:avLst/>
          </a:prstGeom>
          <a:solidFill>
            <a:srgbClr val="000000">
              <a:shade val="95000"/>
            </a:srgbClr>
          </a:solidFill>
          <a:ln w="57150" cap="sq">
            <a:solidFill>
              <a:srgbClr val="000000"/>
            </a:solidFill>
            <a:miter lim="800000"/>
          </a:ln>
          <a:effectLst>
            <a:outerShdw blurRad="254000" dist="190500" dir="2700000" sy="90000" algn="bl" rotWithShape="0">
              <a:srgbClr val="000000">
                <a:alpha val="4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29198468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685800"/>
            <a:ext cx="7024744" cy="609600"/>
          </a:xfrm>
        </p:spPr>
        <p:txBody>
          <a:bodyPr>
            <a:normAutofit fontScale="90000"/>
          </a:bodyPr>
          <a:lstStyle/>
          <a:p>
            <a:r>
              <a:rPr lang="en-US" sz="3600" b="1" dirty="0">
                <a:ln w="18000">
                  <a:solidFill>
                    <a:schemeClr val="tx1"/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+mn-lt"/>
                <a:ea typeface="+mn-ea"/>
                <a:cs typeface="+mn-cs"/>
              </a:rPr>
              <a:t/>
            </a:r>
            <a:br>
              <a:rPr lang="en-US" sz="3600" b="1" dirty="0">
                <a:ln w="18000">
                  <a:solidFill>
                    <a:schemeClr val="tx1"/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+mn-lt"/>
                <a:ea typeface="+mn-ea"/>
                <a:cs typeface="+mn-cs"/>
              </a:rPr>
            </a:br>
            <a:r>
              <a:rPr lang="en-US" sz="3600" b="1" dirty="0">
                <a:ln w="18000">
                  <a:solidFill>
                    <a:schemeClr val="tx1"/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Introduction</a:t>
            </a:r>
            <a:r>
              <a:rPr lang="en-US" sz="3600" dirty="0" smtClean="0">
                <a:solidFill>
                  <a:srgbClr val="002060"/>
                </a:solidFill>
              </a:rPr>
              <a:t> </a:t>
            </a:r>
            <a:r>
              <a:rPr lang="en-US" sz="3600" dirty="0">
                <a:solidFill>
                  <a:srgbClr val="002060"/>
                </a:solidFill>
              </a:rPr>
              <a:t/>
            </a:r>
            <a:br>
              <a:rPr lang="en-US" sz="3600" dirty="0">
                <a:solidFill>
                  <a:srgbClr val="002060"/>
                </a:solidFill>
              </a:rPr>
            </a:br>
            <a:r>
              <a:rPr lang="en-US" sz="3600" b="1" dirty="0" smtClean="0">
                <a:ln w="18000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  <a:endParaRPr lang="en-US" sz="3600" b="1" dirty="0">
              <a:ln w="18000">
                <a:solidFill>
                  <a:schemeClr val="tx1"/>
                </a:solidFill>
                <a:prstDash val="solid"/>
                <a:miter lim="800000"/>
              </a:ln>
              <a:solidFill>
                <a:schemeClr val="bg1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1600200"/>
            <a:ext cx="7929032" cy="446008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59519136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>
                <a:ln w="18000">
                  <a:solidFill>
                    <a:schemeClr val="tx1"/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Structural</a:t>
            </a:r>
            <a:r>
              <a:rPr lang="en-US" dirty="0" smtClean="0"/>
              <a:t> </a:t>
            </a:r>
            <a:r>
              <a:rPr lang="en-US" sz="3600" b="1" dirty="0">
                <a:ln w="18000">
                  <a:solidFill>
                    <a:schemeClr val="tx1"/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analysis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676400"/>
            <a:ext cx="8534400" cy="4953000"/>
          </a:xfrm>
        </p:spPr>
        <p:txBody>
          <a:bodyPr>
            <a:normAutofit/>
          </a:bodyPr>
          <a:lstStyle/>
          <a:p>
            <a:pPr marL="114300" indent="0">
              <a:buNone/>
            </a:pPr>
            <a:r>
              <a:rPr lang="en-US" b="1" u="sng" dirty="0" smtClean="0"/>
              <a:t>Checks </a:t>
            </a:r>
          </a:p>
          <a:p>
            <a:pPr marL="114300" indent="0">
              <a:lnSpc>
                <a:spcPct val="200000"/>
              </a:lnSpc>
              <a:buNone/>
            </a:pPr>
            <a:endParaRPr lang="en-US" sz="1600" dirty="0"/>
          </a:p>
          <a:p>
            <a:pPr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en-US" sz="1600" dirty="0" smtClean="0"/>
              <a:t>Compatibility  check    </a:t>
            </a:r>
          </a:p>
          <a:p>
            <a:pPr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en-US" sz="1600" dirty="0"/>
              <a:t>Equilibrium  check  </a:t>
            </a:r>
            <a:r>
              <a:rPr lang="en-US" sz="1600" dirty="0" smtClean="0"/>
              <a:t>  </a:t>
            </a:r>
            <a:endParaRPr lang="ar-JO" sz="1600" dirty="0" smtClean="0"/>
          </a:p>
          <a:p>
            <a:pPr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en-US" sz="1600" dirty="0"/>
              <a:t>Internal Forces </a:t>
            </a:r>
            <a:r>
              <a:rPr lang="en-US" sz="1600" dirty="0" smtClean="0"/>
              <a:t>check</a:t>
            </a:r>
            <a:endParaRPr lang="ar-JO" sz="1600" dirty="0" smtClean="0"/>
          </a:p>
          <a:p>
            <a:pPr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en-US" sz="1600" dirty="0" smtClean="0"/>
              <a:t>Deflection check </a:t>
            </a:r>
          </a:p>
          <a:p>
            <a:pPr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en-US" sz="1600" dirty="0" smtClean="0"/>
              <a:t>Period check </a:t>
            </a:r>
          </a:p>
          <a:p>
            <a:pPr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en-US" sz="1600" dirty="0" smtClean="0"/>
              <a:t>Drift check </a:t>
            </a:r>
          </a:p>
          <a:p>
            <a:pPr>
              <a:buFont typeface="Wingdings" panose="05000000000000000000" pitchFamily="2" charset="2"/>
              <a:buChar char="Ø"/>
            </a:pPr>
            <a:endParaRPr lang="en-US" sz="1600" dirty="0" smtClean="0"/>
          </a:p>
          <a:p>
            <a:pPr>
              <a:buFont typeface="Wingdings" panose="05000000000000000000" pitchFamily="2" charset="2"/>
              <a:buChar char="Ø"/>
            </a:pPr>
            <a:endParaRPr lang="ar-JO" sz="1600" dirty="0" smtClean="0"/>
          </a:p>
          <a:p>
            <a:pPr marL="114300" indent="0">
              <a:buNone/>
            </a:pPr>
            <a:endParaRPr lang="ar-JO" sz="1600" dirty="0" smtClean="0"/>
          </a:p>
          <a:p>
            <a:pPr>
              <a:buFont typeface="Wingdings" panose="05000000000000000000" pitchFamily="2" charset="2"/>
              <a:buChar char="Ø"/>
            </a:pPr>
            <a:endParaRPr lang="en-US" sz="1200" dirty="0"/>
          </a:p>
          <a:p>
            <a:pPr>
              <a:buFont typeface="Wingdings" panose="05000000000000000000" pitchFamily="2" charset="2"/>
              <a:buChar char="Ø"/>
            </a:pPr>
            <a:endParaRPr lang="en-US" sz="1600" dirty="0"/>
          </a:p>
          <a:p>
            <a:pPr>
              <a:buFont typeface="Wingdings" panose="05000000000000000000" pitchFamily="2" charset="2"/>
              <a:buChar char="Ø"/>
            </a:pPr>
            <a:endParaRPr lang="ar-JO" sz="1600" dirty="0" smtClean="0"/>
          </a:p>
          <a:p>
            <a:pPr marL="114300" indent="0">
              <a:buNone/>
            </a:pPr>
            <a:endParaRPr lang="en-US" sz="1600" dirty="0" smtClean="0"/>
          </a:p>
          <a:p>
            <a:pPr marL="114300" indent="0">
              <a:buNone/>
            </a:pPr>
            <a:endParaRPr lang="en-US" sz="16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4800" y="2720813"/>
            <a:ext cx="4495799" cy="274743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7" name="Oval 6"/>
          <p:cNvSpPr/>
          <p:nvPr/>
        </p:nvSpPr>
        <p:spPr>
          <a:xfrm>
            <a:off x="2957945" y="2793999"/>
            <a:ext cx="699655" cy="33020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ok</a:t>
            </a:r>
            <a:endParaRPr lang="en-US" dirty="0"/>
          </a:p>
        </p:txBody>
      </p:sp>
      <p:sp>
        <p:nvSpPr>
          <p:cNvPr id="11" name="Oval 10"/>
          <p:cNvSpPr/>
          <p:nvPr/>
        </p:nvSpPr>
        <p:spPr>
          <a:xfrm>
            <a:off x="2949862" y="3378201"/>
            <a:ext cx="699655" cy="33020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ok</a:t>
            </a:r>
            <a:endParaRPr lang="en-US" dirty="0"/>
          </a:p>
        </p:txBody>
      </p:sp>
      <p:sp>
        <p:nvSpPr>
          <p:cNvPr id="12" name="Oval 11"/>
          <p:cNvSpPr/>
          <p:nvPr/>
        </p:nvSpPr>
        <p:spPr>
          <a:xfrm>
            <a:off x="2956790" y="3894940"/>
            <a:ext cx="699655" cy="33020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ok</a:t>
            </a:r>
            <a:endParaRPr lang="en-US" dirty="0"/>
          </a:p>
        </p:txBody>
      </p:sp>
      <p:sp>
        <p:nvSpPr>
          <p:cNvPr id="13" name="Oval 12"/>
          <p:cNvSpPr/>
          <p:nvPr/>
        </p:nvSpPr>
        <p:spPr>
          <a:xfrm>
            <a:off x="2956789" y="4495800"/>
            <a:ext cx="699655" cy="33020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ok</a:t>
            </a:r>
            <a:endParaRPr lang="en-US" dirty="0"/>
          </a:p>
        </p:txBody>
      </p:sp>
      <p:sp>
        <p:nvSpPr>
          <p:cNvPr id="14" name="Oval 13"/>
          <p:cNvSpPr/>
          <p:nvPr/>
        </p:nvSpPr>
        <p:spPr>
          <a:xfrm>
            <a:off x="2957945" y="4987140"/>
            <a:ext cx="699655" cy="33020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ok</a:t>
            </a:r>
            <a:endParaRPr lang="en-US" dirty="0"/>
          </a:p>
        </p:txBody>
      </p:sp>
      <p:sp>
        <p:nvSpPr>
          <p:cNvPr id="15" name="Oval 14"/>
          <p:cNvSpPr/>
          <p:nvPr/>
        </p:nvSpPr>
        <p:spPr>
          <a:xfrm>
            <a:off x="2937162" y="5478481"/>
            <a:ext cx="699655" cy="33020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ok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251579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>
                <a:ln w="18000">
                  <a:solidFill>
                    <a:schemeClr val="tx1"/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STRUCTURAL</a:t>
            </a:r>
            <a:r>
              <a:rPr lang="en-US" dirty="0"/>
              <a:t> </a:t>
            </a:r>
            <a:r>
              <a:rPr lang="en-US" sz="3600" b="1" dirty="0">
                <a:ln w="18000">
                  <a:solidFill>
                    <a:schemeClr val="tx1"/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ANALASIS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752600"/>
            <a:ext cx="8534400" cy="4940231"/>
          </a:xfrm>
        </p:spPr>
        <p:txBody>
          <a:bodyPr/>
          <a:lstStyle/>
          <a:p>
            <a:r>
              <a:rPr lang="en-US" sz="2000" b="1" dirty="0" smtClean="0"/>
              <a:t>Slab structural system </a:t>
            </a:r>
          </a:p>
          <a:p>
            <a:pPr marL="114300" indent="0">
              <a:buNone/>
            </a:pPr>
            <a:endParaRPr lang="en-US" dirty="0" smtClean="0"/>
          </a:p>
          <a:p>
            <a:pPr marL="114300" indent="0">
              <a:buNone/>
            </a:pPr>
            <a:endParaRPr lang="en-US" dirty="0" smtClean="0"/>
          </a:p>
          <a:p>
            <a:pPr marL="114300" indent="0">
              <a:buNone/>
            </a:pPr>
            <a:r>
              <a:rPr lang="en-US" dirty="0" smtClean="0"/>
              <a:t>           </a:t>
            </a:r>
            <a:endParaRPr lang="ar-JO" dirty="0" smtClean="0"/>
          </a:p>
          <a:p>
            <a:pPr marL="114300" indent="0">
              <a:buNone/>
            </a:pPr>
            <a:r>
              <a:rPr lang="en-US" b="1" dirty="0" smtClean="0"/>
              <a:t> - </a:t>
            </a:r>
            <a:r>
              <a:rPr lang="en-US" sz="1600" b="1" dirty="0" smtClean="0"/>
              <a:t>Thickness =35cm</a:t>
            </a:r>
          </a:p>
          <a:p>
            <a:pPr marL="114300" indent="0">
              <a:buNone/>
            </a:pPr>
            <a:r>
              <a:rPr lang="en-US" sz="1600" b="1" dirty="0" smtClean="0"/>
              <a:t>  - Hidden beams </a:t>
            </a:r>
          </a:p>
          <a:p>
            <a:pPr marL="114300" indent="0">
              <a:buNone/>
            </a:pPr>
            <a:endParaRPr lang="en-US" dirty="0"/>
          </a:p>
        </p:txBody>
      </p:sp>
      <p:sp>
        <p:nvSpPr>
          <p:cNvPr id="4" name="Rounded Rectangle 3"/>
          <p:cNvSpPr/>
          <p:nvPr/>
        </p:nvSpPr>
        <p:spPr>
          <a:xfrm>
            <a:off x="304800" y="2576944"/>
            <a:ext cx="2057400" cy="699655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 smtClean="0"/>
          </a:p>
          <a:p>
            <a:pPr algn="ctr"/>
            <a:r>
              <a:rPr lang="en-US" sz="1600" b="1" dirty="0" smtClean="0"/>
              <a:t>U- boot System  </a:t>
            </a:r>
            <a:endParaRPr lang="en-US" b="1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6818" y="2810488"/>
            <a:ext cx="5213743" cy="276102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cxnSp>
        <p:nvCxnSpPr>
          <p:cNvPr id="7" name="Straight Arrow Connector 6"/>
          <p:cNvCxnSpPr/>
          <p:nvPr/>
        </p:nvCxnSpPr>
        <p:spPr>
          <a:xfrm>
            <a:off x="2590800" y="2971800"/>
            <a:ext cx="914400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2364446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399" y="1752600"/>
            <a:ext cx="8744745" cy="4940231"/>
          </a:xfrm>
        </p:spPr>
        <p:txBody>
          <a:bodyPr/>
          <a:lstStyle/>
          <a:p>
            <a:r>
              <a:rPr lang="en-US" sz="2000" b="1" dirty="0" smtClean="0"/>
              <a:t>Shear design </a:t>
            </a:r>
          </a:p>
          <a:p>
            <a:pPr marL="114300" indent="0">
              <a:buNone/>
            </a:pPr>
            <a:endParaRPr lang="en-US" sz="2000" b="1" dirty="0" smtClean="0"/>
          </a:p>
          <a:p>
            <a:pPr marL="114300" indent="0">
              <a:buNone/>
            </a:pPr>
            <a:r>
              <a:rPr lang="en-US" dirty="0" smtClean="0"/>
              <a:t>Vu &gt;</a:t>
            </a:r>
            <a:r>
              <a:rPr lang="en-US" dirty="0" err="1" smtClean="0"/>
              <a:t>øVc</a:t>
            </a:r>
            <a:r>
              <a:rPr lang="en-US" dirty="0" smtClean="0"/>
              <a:t> </a:t>
            </a:r>
          </a:p>
          <a:p>
            <a:pPr marL="114300" indent="0">
              <a:buNone/>
            </a:pPr>
            <a:endParaRPr lang="en-US" dirty="0" smtClean="0"/>
          </a:p>
          <a:p>
            <a:pPr marL="114300" indent="0">
              <a:buNone/>
            </a:pPr>
            <a:r>
              <a:rPr lang="en-US" dirty="0" smtClean="0"/>
              <a:t>           </a:t>
            </a:r>
            <a:endParaRPr lang="ar-JO" dirty="0" smtClean="0"/>
          </a:p>
          <a:p>
            <a:pPr marL="114300" indent="0">
              <a:buNone/>
            </a:pP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>
                <a:ln w="18000">
                  <a:solidFill>
                    <a:schemeClr val="tx1"/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STRUCTURAL</a:t>
            </a:r>
            <a:r>
              <a:rPr lang="en-US" dirty="0"/>
              <a:t> </a:t>
            </a:r>
            <a:r>
              <a:rPr lang="en-US" sz="3600" b="1" dirty="0">
                <a:ln w="18000">
                  <a:solidFill>
                    <a:schemeClr val="tx1"/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ANALASIS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30582" y="2667000"/>
            <a:ext cx="5877596" cy="3421809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202007" y="2992023"/>
            <a:ext cx="5715000" cy="331459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4831829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STRUCTURAL ANALASIS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75836" y="2007579"/>
            <a:ext cx="6261717" cy="364339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87374" y="2209800"/>
            <a:ext cx="6448805" cy="370565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8" name="TextBox 7"/>
          <p:cNvSpPr txBox="1"/>
          <p:nvPr/>
        </p:nvSpPr>
        <p:spPr>
          <a:xfrm>
            <a:off x="228600" y="2133600"/>
            <a:ext cx="1828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5ø10mm/m</a:t>
            </a:r>
          </a:p>
          <a:p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228600" y="1607319"/>
            <a:ext cx="24250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Moment design 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04800" y="2667000"/>
            <a:ext cx="16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Tx/>
              <a:buChar char="-"/>
            </a:pPr>
            <a:r>
              <a:rPr lang="en-US" dirty="0"/>
              <a:t>5ø14mm/m</a:t>
            </a:r>
          </a:p>
        </p:txBody>
      </p:sp>
    </p:spTree>
    <p:extLst>
      <p:ext uri="{BB962C8B-B14F-4D97-AF65-F5344CB8AC3E}">
        <p14:creationId xmlns:p14="http://schemas.microsoft.com/office/powerpoint/2010/main" val="131583926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>
                <a:ln w="18000">
                  <a:solidFill>
                    <a:schemeClr val="tx1"/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STRUCTURAL</a:t>
            </a:r>
            <a:r>
              <a:rPr lang="en-US" dirty="0"/>
              <a:t> </a:t>
            </a:r>
            <a:r>
              <a:rPr lang="en-US" sz="3600" b="1" dirty="0">
                <a:ln w="18000">
                  <a:solidFill>
                    <a:schemeClr val="tx1"/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ANALASIS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524000"/>
            <a:ext cx="8834058" cy="5181600"/>
          </a:xfrm>
        </p:spPr>
        <p:txBody>
          <a:bodyPr/>
          <a:lstStyle/>
          <a:p>
            <a:r>
              <a:rPr lang="en-US" sz="2000" b="1" dirty="0" smtClean="0"/>
              <a:t>Moment design </a:t>
            </a:r>
          </a:p>
          <a:p>
            <a:pPr marL="114300" indent="0">
              <a:buNone/>
            </a:pPr>
            <a:endParaRPr lang="en-US" sz="2000" b="1" dirty="0" smtClean="0"/>
          </a:p>
          <a:p>
            <a:pPr>
              <a:buFontTx/>
              <a:buChar char="-"/>
            </a:pPr>
            <a:endParaRPr lang="en-US" dirty="0" smtClean="0"/>
          </a:p>
          <a:p>
            <a:pPr marL="114300" indent="0">
              <a:buNone/>
            </a:pPr>
            <a:endParaRPr lang="en-US" dirty="0" smtClean="0"/>
          </a:p>
          <a:p>
            <a:pPr marL="114300" indent="0">
              <a:buNone/>
            </a:pPr>
            <a:r>
              <a:rPr lang="en-US" dirty="0" smtClean="0"/>
              <a:t>           </a:t>
            </a:r>
            <a:endParaRPr lang="ar-JO" dirty="0" smtClean="0"/>
          </a:p>
          <a:p>
            <a:pPr marL="114300" indent="0">
              <a:buNone/>
            </a:pP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9376" y="1788215"/>
            <a:ext cx="5107081" cy="217412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4137182"/>
            <a:ext cx="4267796" cy="258634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7" name="Rounded Rectangle 6"/>
          <p:cNvSpPr/>
          <p:nvPr/>
        </p:nvSpPr>
        <p:spPr>
          <a:xfrm>
            <a:off x="457200" y="2362200"/>
            <a:ext cx="2057400" cy="53340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 smtClean="0"/>
          </a:p>
          <a:p>
            <a:pPr algn="ctr"/>
            <a:r>
              <a:rPr lang="en-US" sz="1600" b="1" dirty="0" smtClean="0"/>
              <a:t>Solid slab</a:t>
            </a:r>
            <a:endParaRPr lang="en-US" b="1" dirty="0"/>
          </a:p>
        </p:txBody>
      </p:sp>
      <p:sp>
        <p:nvSpPr>
          <p:cNvPr id="8" name="Rounded Rectangle 7"/>
          <p:cNvSpPr/>
          <p:nvPr/>
        </p:nvSpPr>
        <p:spPr>
          <a:xfrm>
            <a:off x="4953000" y="4873072"/>
            <a:ext cx="2057400" cy="53340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 smtClean="0"/>
          </a:p>
          <a:p>
            <a:pPr algn="ctr"/>
            <a:r>
              <a:rPr lang="en-US" sz="1600" b="1" dirty="0" smtClean="0"/>
              <a:t>U-boot slab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97335120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>
                <a:ln w="18000">
                  <a:solidFill>
                    <a:schemeClr val="tx1"/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STRUCTURAL</a:t>
            </a:r>
            <a:r>
              <a:rPr lang="en-US" dirty="0"/>
              <a:t> </a:t>
            </a:r>
            <a:r>
              <a:rPr lang="en-US" sz="3600" b="1" dirty="0">
                <a:ln w="18000">
                  <a:solidFill>
                    <a:schemeClr val="tx1"/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ANALASIS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676400"/>
            <a:ext cx="8458200" cy="4449763"/>
          </a:xfrm>
        </p:spPr>
        <p:txBody>
          <a:bodyPr>
            <a:normAutofit/>
          </a:bodyPr>
          <a:lstStyle/>
          <a:p>
            <a:r>
              <a:rPr lang="en-US" sz="2000" b="1" dirty="0"/>
              <a:t>Beams system </a:t>
            </a:r>
          </a:p>
          <a:p>
            <a:pPr marL="114300" indent="0">
              <a:buNone/>
            </a:pPr>
            <a:endParaRPr lang="en-US" sz="2000" dirty="0"/>
          </a:p>
          <a:p>
            <a:pPr marL="114300" indent="0">
              <a:buNone/>
            </a:pPr>
            <a:endParaRPr lang="en-US" sz="2000" dirty="0" smtClean="0"/>
          </a:p>
          <a:p>
            <a:pPr marL="114300" indent="0">
              <a:buNone/>
            </a:pPr>
            <a:endParaRPr lang="en-US" sz="2000" dirty="0"/>
          </a:p>
        </p:txBody>
      </p:sp>
      <p:sp>
        <p:nvSpPr>
          <p:cNvPr id="4" name="Rounded Rectangle 3"/>
          <p:cNvSpPr/>
          <p:nvPr/>
        </p:nvSpPr>
        <p:spPr>
          <a:xfrm>
            <a:off x="457200" y="2362200"/>
            <a:ext cx="2057400" cy="53340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 smtClean="0"/>
          </a:p>
          <a:p>
            <a:pPr algn="ctr"/>
            <a:r>
              <a:rPr lang="en-US" sz="1600" b="1" dirty="0" smtClean="0"/>
              <a:t>Hidden beams </a:t>
            </a:r>
            <a:endParaRPr lang="en-US" b="1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17438838"/>
              </p:ext>
            </p:extLst>
          </p:nvPr>
        </p:nvGraphicFramePr>
        <p:xfrm>
          <a:off x="4267200" y="1862338"/>
          <a:ext cx="4550476" cy="24319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192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959676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447979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Beam</a:t>
                      </a:r>
                      <a:r>
                        <a:rPr lang="en-US" baseline="0" dirty="0" smtClean="0"/>
                        <a:t>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Dimension(cm)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Reinforcment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smtClean="0"/>
                        <a:t>(mm)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47979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B1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80*35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14Ø14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47979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B2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35*35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8Ø14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447979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B3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130*35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20Ø14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447979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B4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110*35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18Ø14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sp>
        <p:nvSpPr>
          <p:cNvPr id="10" name="Rounded Rectangle 9"/>
          <p:cNvSpPr/>
          <p:nvPr/>
        </p:nvSpPr>
        <p:spPr>
          <a:xfrm>
            <a:off x="288224" y="3314316"/>
            <a:ext cx="2743200" cy="1438194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8" name="Rounded Rectangle 7"/>
          <p:cNvSpPr/>
          <p:nvPr/>
        </p:nvSpPr>
        <p:spPr>
          <a:xfrm>
            <a:off x="288224" y="5106685"/>
            <a:ext cx="2743200" cy="1438194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9" name="Rounded Rectangle 8"/>
          <p:cNvSpPr/>
          <p:nvPr/>
        </p:nvSpPr>
        <p:spPr>
          <a:xfrm>
            <a:off x="3141785" y="5106685"/>
            <a:ext cx="2743200" cy="1438194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12" name="Rounded Rectangle 11"/>
          <p:cNvSpPr/>
          <p:nvPr/>
        </p:nvSpPr>
        <p:spPr>
          <a:xfrm>
            <a:off x="6074476" y="5106685"/>
            <a:ext cx="2743200" cy="1438194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647" y="3352656"/>
            <a:ext cx="2414954" cy="131774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5548" y="5144818"/>
            <a:ext cx="2320053" cy="1341382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4315" y="5186114"/>
            <a:ext cx="2536886" cy="1223181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58106" y="5184238"/>
            <a:ext cx="2387663" cy="1262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247034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>
                <a:ln w="18000">
                  <a:solidFill>
                    <a:schemeClr val="tx1"/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STRUCTURAL</a:t>
            </a:r>
            <a:r>
              <a:rPr lang="en-US" dirty="0"/>
              <a:t> </a:t>
            </a:r>
            <a:r>
              <a:rPr lang="en-US" sz="3600" b="1" dirty="0">
                <a:ln w="18000">
                  <a:solidFill>
                    <a:schemeClr val="tx1"/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ANALASIS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600200"/>
            <a:ext cx="8458200" cy="5105399"/>
          </a:xfrm>
        </p:spPr>
        <p:txBody>
          <a:bodyPr/>
          <a:lstStyle/>
          <a:p>
            <a:r>
              <a:rPr lang="en-US" sz="2000" b="1" dirty="0"/>
              <a:t>Columns system  </a:t>
            </a:r>
          </a:p>
          <a:p>
            <a:pPr marL="114300" indent="0">
              <a:buNone/>
            </a:pPr>
            <a:r>
              <a:rPr lang="en-US" dirty="0" smtClean="0"/>
              <a:t> </a:t>
            </a:r>
          </a:p>
          <a:p>
            <a:pPr marL="114300" indent="0">
              <a:buNone/>
            </a:pPr>
            <a:endParaRPr lang="en-US" dirty="0"/>
          </a:p>
          <a:p>
            <a:pPr marL="114300" indent="0">
              <a:buNone/>
            </a:pPr>
            <a:endParaRPr lang="en-US" dirty="0" smtClean="0"/>
          </a:p>
          <a:p>
            <a:pPr marL="114300" indent="0">
              <a:buNone/>
            </a:pPr>
            <a:endParaRPr lang="en-US" dirty="0"/>
          </a:p>
          <a:p>
            <a:pPr marL="114300" indent="0">
              <a:buNone/>
            </a:pPr>
            <a:endParaRPr lang="en-US" dirty="0" smtClean="0"/>
          </a:p>
          <a:p>
            <a:pPr marL="114300" indent="0">
              <a:buNone/>
            </a:pPr>
            <a:endParaRPr lang="en-US" dirty="0"/>
          </a:p>
        </p:txBody>
      </p:sp>
      <p:sp>
        <p:nvSpPr>
          <p:cNvPr id="6" name="Rounded Rectangle 5"/>
          <p:cNvSpPr/>
          <p:nvPr/>
        </p:nvSpPr>
        <p:spPr>
          <a:xfrm>
            <a:off x="2209800" y="3616962"/>
            <a:ext cx="2590800" cy="2631438"/>
          </a:xfrm>
          <a:prstGeom prst="roundRect">
            <a:avLst/>
          </a:prstGeom>
          <a:ln w="28575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endParaRPr lang="en-US" dirty="0" smtClean="0"/>
          </a:p>
          <a:p>
            <a:pPr algn="ctr"/>
            <a:endParaRPr lang="en-US" dirty="0"/>
          </a:p>
        </p:txBody>
      </p:sp>
      <p:sp>
        <p:nvSpPr>
          <p:cNvPr id="11" name="Rounded Rectangle 10"/>
          <p:cNvSpPr/>
          <p:nvPr/>
        </p:nvSpPr>
        <p:spPr>
          <a:xfrm>
            <a:off x="5410200" y="3616960"/>
            <a:ext cx="2819400" cy="2707639"/>
          </a:xfrm>
          <a:prstGeom prst="roundRect">
            <a:avLst/>
          </a:prstGeom>
          <a:ln w="28575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endParaRPr lang="en-US" b="1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30116332"/>
              </p:ext>
            </p:extLst>
          </p:nvPr>
        </p:nvGraphicFramePr>
        <p:xfrm>
          <a:off x="622300" y="2057400"/>
          <a:ext cx="5943600" cy="1407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8533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05467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67640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67640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column tag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Dimension </a:t>
                      </a:r>
                      <a:r>
                        <a:rPr lang="en-US" sz="1400" dirty="0" smtClean="0"/>
                        <a:t>(cm</a:t>
                      </a:r>
                      <a:r>
                        <a:rPr lang="en-US" sz="1400" dirty="0" smtClean="0"/>
                        <a:t>)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Reinforcement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Stirrups</a:t>
                      </a:r>
                      <a:r>
                        <a:rPr lang="en-US" sz="1400" baseline="0" dirty="0" smtClean="0"/>
                        <a:t> distribution </a:t>
                      </a:r>
                      <a:endParaRPr 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35485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C1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65*65</a:t>
                      </a:r>
                      <a:endParaRPr lang="en-US" sz="1400" dirty="0" smtClean="0"/>
                    </a:p>
                    <a:p>
                      <a:pPr algn="ctr"/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14ø20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3ø10@30cm</a:t>
                      </a:r>
                      <a:endParaRPr 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C2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65*65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12ø25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3ø10@30cm</a:t>
                      </a:r>
                      <a:endParaRPr 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27049" y="3921760"/>
            <a:ext cx="2244951" cy="21336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5000" y="3733800"/>
            <a:ext cx="2324100" cy="24421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84051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>
                <a:ln w="18000">
                  <a:solidFill>
                    <a:schemeClr val="tx1"/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STRUCTURAL</a:t>
            </a:r>
            <a:r>
              <a:rPr lang="en-US" dirty="0"/>
              <a:t> </a:t>
            </a:r>
            <a:r>
              <a:rPr lang="en-US" sz="3600" b="1" dirty="0">
                <a:ln w="18000">
                  <a:solidFill>
                    <a:schemeClr val="tx1"/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ANALASIS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8400" y="2207657"/>
            <a:ext cx="4509024" cy="1524000"/>
          </a:xfrm>
          <a:prstGeom prst="rect">
            <a:avLst/>
          </a:prstGeom>
          <a:ln w="381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4760" y="3962400"/>
            <a:ext cx="7499683" cy="2667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Rectangle 5"/>
          <p:cNvSpPr/>
          <p:nvPr/>
        </p:nvSpPr>
        <p:spPr>
          <a:xfrm>
            <a:off x="457200" y="1828800"/>
            <a:ext cx="226857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/>
              <a:t>Shear wall  design </a:t>
            </a:r>
            <a:endParaRPr lang="en-US" b="1" dirty="0"/>
          </a:p>
        </p:txBody>
      </p:sp>
      <p:sp>
        <p:nvSpPr>
          <p:cNvPr id="7" name="Rounded Rectangle 6"/>
          <p:cNvSpPr/>
          <p:nvPr/>
        </p:nvSpPr>
        <p:spPr>
          <a:xfrm>
            <a:off x="5334000" y="4648200"/>
            <a:ext cx="1219200" cy="1981200"/>
          </a:xfrm>
          <a:prstGeom prst="roundRect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ounded Rectangle 7"/>
          <p:cNvSpPr/>
          <p:nvPr/>
        </p:nvSpPr>
        <p:spPr>
          <a:xfrm>
            <a:off x="7355243" y="4656161"/>
            <a:ext cx="1219200" cy="1981200"/>
          </a:xfrm>
          <a:prstGeom prst="roundRect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829010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>
                <a:ln w="18000">
                  <a:solidFill>
                    <a:schemeClr val="tx1"/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STRUCTURAL</a:t>
            </a:r>
            <a:r>
              <a:rPr lang="en-US" dirty="0"/>
              <a:t> </a:t>
            </a:r>
            <a:r>
              <a:rPr lang="en-US" sz="3600" b="1" dirty="0">
                <a:ln w="18000">
                  <a:solidFill>
                    <a:schemeClr val="tx1"/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ANALASIS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US" dirty="0" smtClean="0"/>
              <a:t>Footings type :</a:t>
            </a:r>
          </a:p>
          <a:p>
            <a:pPr marL="571500" indent="-457200">
              <a:lnSpc>
                <a:spcPct val="150000"/>
              </a:lnSpc>
              <a:buFont typeface="+mj-lt"/>
              <a:buAutoNum type="arabicPeriod"/>
            </a:pPr>
            <a:r>
              <a:rPr lang="en-US" sz="2000" dirty="0" smtClean="0"/>
              <a:t>Single footing </a:t>
            </a:r>
          </a:p>
          <a:p>
            <a:pPr marL="571500" indent="-457200">
              <a:lnSpc>
                <a:spcPct val="150000"/>
              </a:lnSpc>
              <a:buFont typeface="+mj-lt"/>
              <a:buAutoNum type="arabicPeriod"/>
            </a:pPr>
            <a:r>
              <a:rPr lang="en-US" sz="2000" dirty="0" smtClean="0"/>
              <a:t>Wall footing </a:t>
            </a:r>
          </a:p>
          <a:p>
            <a:pPr marL="571500" indent="-457200">
              <a:lnSpc>
                <a:spcPct val="150000"/>
              </a:lnSpc>
              <a:buFont typeface="+mj-lt"/>
              <a:buAutoNum type="arabicPeriod"/>
            </a:pPr>
            <a:r>
              <a:rPr lang="en-US" sz="2000" dirty="0" smtClean="0"/>
              <a:t>Matt footing </a:t>
            </a:r>
            <a:endParaRPr lang="en-US" sz="2000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89027" y="2208663"/>
            <a:ext cx="5625489" cy="4343400"/>
          </a:xfrm>
          <a:prstGeom prst="rect">
            <a:avLst/>
          </a:prstGeom>
          <a:ln w="381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55332334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>
                <a:ln w="18000">
                  <a:solidFill>
                    <a:schemeClr val="tx1"/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STRUCTURAL</a:t>
            </a:r>
            <a:r>
              <a:rPr lang="en-US" dirty="0"/>
              <a:t> </a:t>
            </a:r>
            <a:r>
              <a:rPr lang="en-US" sz="3600" b="1" dirty="0">
                <a:ln w="18000">
                  <a:solidFill>
                    <a:schemeClr val="tx1"/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ANALASIS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1400" y="1676400"/>
            <a:ext cx="2365354" cy="2401102"/>
          </a:xfrm>
          <a:prstGeom prst="rect">
            <a:avLst/>
          </a:prstGeom>
          <a:ln w="381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0351" y="4343400"/>
            <a:ext cx="7315200" cy="2356732"/>
          </a:xfrm>
          <a:prstGeom prst="rect">
            <a:avLst/>
          </a:prstGeom>
          <a:ln w="38100">
            <a:solidFill>
              <a:schemeClr val="tx1"/>
            </a:solidFill>
          </a:ln>
        </p:spPr>
      </p:pic>
      <p:sp>
        <p:nvSpPr>
          <p:cNvPr id="7" name="Rectangle 6"/>
          <p:cNvSpPr/>
          <p:nvPr/>
        </p:nvSpPr>
        <p:spPr>
          <a:xfrm>
            <a:off x="595801" y="1927030"/>
            <a:ext cx="1816523" cy="3693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en-US" b="1" dirty="0" smtClean="0"/>
              <a:t>Single system  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37888501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685800"/>
            <a:ext cx="7024744" cy="762000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ln w="18000">
                  <a:solidFill>
                    <a:schemeClr val="tx1"/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+mn-lt"/>
                <a:ea typeface="+mn-ea"/>
                <a:cs typeface="+mn-cs"/>
              </a:rPr>
              <a:t>Site description  </a:t>
            </a:r>
            <a:endParaRPr lang="en-US" sz="3600" b="1" dirty="0">
              <a:ln w="18000">
                <a:solidFill>
                  <a:schemeClr val="tx1"/>
                </a:solidFill>
                <a:prstDash val="solid"/>
                <a:miter lim="800000"/>
              </a:ln>
              <a:solidFill>
                <a:schemeClr val="bg1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752600"/>
            <a:ext cx="6777317" cy="4485373"/>
          </a:xfrm>
        </p:spPr>
        <p:txBody>
          <a:bodyPr>
            <a:normAutofit/>
          </a:bodyPr>
          <a:lstStyle/>
          <a:p>
            <a:pPr marL="68580" indent="0">
              <a:buClr>
                <a:srgbClr val="070909"/>
              </a:buClr>
              <a:buNone/>
            </a:pPr>
            <a:endParaRPr lang="en-US" sz="1800" dirty="0" smtClean="0"/>
          </a:p>
          <a:p>
            <a:pPr>
              <a:buClr>
                <a:schemeClr val="bg2">
                  <a:lumMod val="10000"/>
                </a:schemeClr>
              </a:buClr>
              <a:buFont typeface="Wingdings" panose="05000000000000000000" pitchFamily="2" charset="2"/>
              <a:buChar char="§"/>
            </a:pPr>
            <a:r>
              <a:rPr lang="en-US" sz="17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Location </a:t>
            </a:r>
            <a:r>
              <a:rPr lang="en-US" sz="17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US" sz="17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Nablus city, </a:t>
            </a:r>
            <a:r>
              <a:rPr lang="en-US" sz="17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in </a:t>
            </a:r>
          </a:p>
          <a:p>
            <a:pPr marL="114300" indent="0">
              <a:buClr>
                <a:schemeClr val="bg2">
                  <a:lumMod val="10000"/>
                </a:schemeClr>
              </a:buClr>
              <a:buNone/>
            </a:pPr>
            <a:r>
              <a:rPr lang="en-US" sz="1700" b="1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Beit</a:t>
            </a:r>
            <a:r>
              <a:rPr lang="en-US" sz="17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7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-Wazan town, </a:t>
            </a:r>
          </a:p>
          <a:p>
            <a:pPr marL="82296" indent="0">
              <a:buNone/>
            </a:pPr>
            <a:r>
              <a:rPr lang="en-US" sz="17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near </a:t>
            </a:r>
            <a:r>
              <a:rPr lang="en-US" sz="17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An- </a:t>
            </a:r>
            <a:r>
              <a:rPr lang="en-US" sz="1700" b="1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Najah</a:t>
            </a:r>
            <a:r>
              <a:rPr lang="en-US" sz="17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7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University</a:t>
            </a:r>
            <a:endParaRPr lang="en-US" sz="17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Clr>
                <a:schemeClr val="tx1"/>
              </a:buClr>
              <a:buFont typeface="Wingdings" panose="05000000000000000000" pitchFamily="2" charset="2"/>
              <a:buChar char="§"/>
            </a:pPr>
            <a:endParaRPr lang="en-US" sz="1700" b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Clr>
                <a:schemeClr val="tx1"/>
              </a:buClr>
              <a:buFont typeface="Wingdings" panose="05000000000000000000" pitchFamily="2" charset="2"/>
              <a:buChar char="§"/>
            </a:pPr>
            <a:r>
              <a:rPr lang="en-US" sz="17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Area:</a:t>
            </a:r>
          </a:p>
          <a:p>
            <a:pPr marL="68580" indent="0">
              <a:buNone/>
            </a:pPr>
            <a:r>
              <a:rPr lang="en-US" sz="17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en-US" sz="17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5583.24m2</a:t>
            </a:r>
          </a:p>
          <a:p>
            <a:pPr marL="82296" indent="0">
              <a:buNone/>
            </a:pPr>
            <a:endParaRPr lang="en-US" sz="1700" b="1" dirty="0" smtClean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68046" indent="-285750">
              <a:buClrTx/>
              <a:buFont typeface="Wingdings" panose="05000000000000000000" pitchFamily="2" charset="2"/>
              <a:buChar char="§"/>
            </a:pPr>
            <a:r>
              <a:rPr lang="en-US" sz="17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3.2 km form city center </a:t>
            </a:r>
          </a:p>
          <a:p>
            <a:pPr marL="68580" indent="0">
              <a:buNone/>
            </a:pPr>
            <a:endParaRPr lang="ar-SA" sz="17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68046" indent="-285750">
              <a:buClr>
                <a:schemeClr val="tx1"/>
              </a:buClr>
              <a:buFont typeface="Wingdings" panose="05000000000000000000" pitchFamily="2" charset="2"/>
              <a:buChar char="§"/>
            </a:pPr>
            <a:r>
              <a:rPr lang="en-US" sz="17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Surrounding</a:t>
            </a:r>
            <a:endParaRPr lang="en-US" sz="17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8580" indent="0">
              <a:buNone/>
            </a:pPr>
            <a:r>
              <a:rPr lang="en-US" sz="17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2 </a:t>
            </a:r>
            <a:r>
              <a:rPr lang="en-US" sz="17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main streets</a:t>
            </a:r>
            <a:endParaRPr lang="ar-SA" sz="1700" b="1" dirty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8580" indent="0">
              <a:buNone/>
            </a:pPr>
            <a:r>
              <a:rPr lang="en-US" sz="17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Residential building </a:t>
            </a:r>
            <a:endParaRPr lang="ar-SA" sz="1700" b="1" dirty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2296" indent="0">
              <a:buNone/>
            </a:pP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8580" indent="0">
              <a:buNone/>
            </a:pP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8580" indent="0">
              <a:buClr>
                <a:srgbClr val="070909"/>
              </a:buClr>
              <a:buNone/>
            </a:pPr>
            <a:endParaRPr lang="en-US" sz="1600" dirty="0" smtClean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5200" y="2051250"/>
            <a:ext cx="5439968" cy="404475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4" name="Rectangle 3"/>
          <p:cNvSpPr/>
          <p:nvPr/>
        </p:nvSpPr>
        <p:spPr>
          <a:xfrm>
            <a:off x="6388481" y="3066366"/>
            <a:ext cx="599119" cy="605928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7" name="Content Placeholder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6601" y="2051250"/>
            <a:ext cx="5668568" cy="404475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04503586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b="1" dirty="0" smtClean="0">
                <a:ln w="18000">
                  <a:solidFill>
                    <a:schemeClr val="tx1"/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STRUCTURAL</a:t>
            </a:r>
            <a:r>
              <a:rPr lang="en-US" dirty="0" smtClean="0"/>
              <a:t> </a:t>
            </a:r>
            <a:r>
              <a:rPr lang="en-US" sz="3200" b="1" dirty="0" smtClean="0">
                <a:ln w="18000">
                  <a:solidFill>
                    <a:schemeClr val="tx1"/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ANALASIS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381000" y="1752600"/>
            <a:ext cx="20313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/>
              <a:t>Footing  </a:t>
            </a:r>
            <a:r>
              <a:rPr lang="en-US" b="1" dirty="0"/>
              <a:t>system  </a:t>
            </a:r>
          </a:p>
        </p:txBody>
      </p:sp>
      <p:sp>
        <p:nvSpPr>
          <p:cNvPr id="7" name="Rectangle 6"/>
          <p:cNvSpPr/>
          <p:nvPr/>
        </p:nvSpPr>
        <p:spPr>
          <a:xfrm>
            <a:off x="595802" y="2774112"/>
            <a:ext cx="1664238" cy="3693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en-US" b="1" dirty="0" smtClean="0"/>
              <a:t>wall footing   </a:t>
            </a:r>
            <a:endParaRPr lang="en-US" b="1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3364173"/>
            <a:ext cx="8576647" cy="22098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948378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b="1" dirty="0">
                <a:ln w="18000">
                  <a:solidFill>
                    <a:schemeClr val="tx1"/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STRUCTURAL</a:t>
            </a:r>
            <a:r>
              <a:rPr lang="en-US" dirty="0"/>
              <a:t> </a:t>
            </a:r>
            <a:r>
              <a:rPr lang="en-US" sz="3200" b="1" dirty="0">
                <a:ln w="18000">
                  <a:solidFill>
                    <a:schemeClr val="tx1"/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ANALASIS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Footing  system  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17727" y="1726441"/>
            <a:ext cx="4162878" cy="494418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8" name="Rectangle 7"/>
          <p:cNvSpPr/>
          <p:nvPr/>
        </p:nvSpPr>
        <p:spPr>
          <a:xfrm>
            <a:off x="595802" y="2774112"/>
            <a:ext cx="1786066" cy="3693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en-US" b="1" dirty="0" smtClean="0"/>
              <a:t>Matt  footing   </a:t>
            </a:r>
            <a:endParaRPr lang="en-US" b="1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949" y="3429000"/>
            <a:ext cx="4541837" cy="277336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5091004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260850" y="1447800"/>
            <a:ext cx="4731223" cy="298658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6" name="Rectangle 5"/>
          <p:cNvSpPr/>
          <p:nvPr/>
        </p:nvSpPr>
        <p:spPr>
          <a:xfrm>
            <a:off x="496759" y="1752600"/>
            <a:ext cx="1786066" cy="3693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en-US" b="1" dirty="0" smtClean="0"/>
              <a:t>Matt  footing   </a:t>
            </a:r>
            <a:endParaRPr lang="en-US" b="1" dirty="0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3886200"/>
            <a:ext cx="3956050" cy="280511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1600200" y="457200"/>
            <a:ext cx="647836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b="1" cap="all" dirty="0">
                <a:ln w="18000">
                  <a:solidFill>
                    <a:schemeClr val="tx1"/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</a:rPr>
              <a:t>STRUCTURAL</a:t>
            </a:r>
            <a:r>
              <a:rPr lang="en-US" sz="3600" dirty="0"/>
              <a:t> </a:t>
            </a:r>
            <a:r>
              <a:rPr lang="en-US" sz="3200" b="1" cap="all" dirty="0">
                <a:ln w="18000">
                  <a:solidFill>
                    <a:schemeClr val="tx1"/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</a:rPr>
              <a:t>ANALASIS</a:t>
            </a:r>
          </a:p>
        </p:txBody>
      </p:sp>
    </p:spTree>
    <p:extLst>
      <p:ext uri="{BB962C8B-B14F-4D97-AF65-F5344CB8AC3E}">
        <p14:creationId xmlns:p14="http://schemas.microsoft.com/office/powerpoint/2010/main" val="125576328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600" b="1" dirty="0">
                <a:ln w="18000">
                  <a:solidFill>
                    <a:schemeClr val="tx1"/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STRUCTURAL</a:t>
            </a:r>
            <a:r>
              <a:rPr lang="en-US" sz="4000" dirty="0"/>
              <a:t> </a:t>
            </a:r>
            <a:r>
              <a:rPr lang="en-US" sz="3600" b="1" dirty="0">
                <a:ln w="18000">
                  <a:solidFill>
                    <a:schemeClr val="tx1"/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ANALASIS</a:t>
            </a:r>
            <a:br>
              <a:rPr lang="en-US" sz="3600" b="1" dirty="0">
                <a:ln w="18000">
                  <a:solidFill>
                    <a:schemeClr val="tx1"/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</a:b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7422" y="2253018"/>
            <a:ext cx="5492780" cy="3124200"/>
          </a:xfrm>
          <a:prstGeom prst="rect">
            <a:avLst/>
          </a:prstGeom>
          <a:ln w="381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5" name="Oval 4"/>
          <p:cNvSpPr/>
          <p:nvPr/>
        </p:nvSpPr>
        <p:spPr>
          <a:xfrm>
            <a:off x="1692787" y="2412999"/>
            <a:ext cx="699655" cy="33020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ok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4495" y="2451100"/>
            <a:ext cx="5677274" cy="33401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0079" y="2743200"/>
            <a:ext cx="5458587" cy="3181794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81000" y="1664529"/>
            <a:ext cx="2011442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tx2"/>
                </a:solidFill>
              </a:rPr>
              <a:t>Block 2 </a:t>
            </a:r>
          </a:p>
          <a:p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381000" y="2412999"/>
            <a:ext cx="1447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- Checks </a:t>
            </a:r>
          </a:p>
          <a:p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421375" y="3059330"/>
            <a:ext cx="2057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- Shear design </a:t>
            </a:r>
          </a:p>
          <a:p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381001" y="3581400"/>
            <a:ext cx="20977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-</a:t>
            </a:r>
            <a:r>
              <a:rPr lang="en-US" dirty="0" smtClean="0"/>
              <a:t>Moment design 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542819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1" grpId="0"/>
      <p:bldP spid="12" grpId="0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200" b="1" dirty="0" smtClean="0">
                <a:ln w="18000">
                  <a:solidFill>
                    <a:schemeClr val="tx1"/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STRUCTURAL</a:t>
            </a:r>
            <a:r>
              <a:rPr lang="en-US" sz="3600" dirty="0" smtClean="0"/>
              <a:t> </a:t>
            </a:r>
            <a:r>
              <a:rPr lang="en-US" sz="3200" b="1" dirty="0" smtClean="0">
                <a:ln w="18000">
                  <a:solidFill>
                    <a:schemeClr val="tx1"/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ANALASIS</a:t>
            </a:r>
            <a:br>
              <a:rPr lang="en-US" sz="3200" b="1" dirty="0" smtClean="0">
                <a:ln w="18000">
                  <a:solidFill>
                    <a:schemeClr val="tx1"/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</a:br>
            <a:endParaRPr lang="en-US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87801646"/>
              </p:ext>
            </p:extLst>
          </p:nvPr>
        </p:nvGraphicFramePr>
        <p:xfrm>
          <a:off x="410570" y="2438400"/>
          <a:ext cx="8305799" cy="158496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10218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3228851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2166730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579121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Beam tag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Dimension (cm)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Reinforcement</a:t>
                      </a:r>
                      <a:r>
                        <a:rPr lang="en-US" baseline="0" dirty="0" smtClean="0"/>
                        <a:t> 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50292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B1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50*35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8ø14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50292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B2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35*35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6ø14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381000" y="1905000"/>
            <a:ext cx="2057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Beams</a:t>
            </a:r>
          </a:p>
          <a:p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3657600" y="1581834"/>
            <a:ext cx="1752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Columns  </a:t>
            </a:r>
          </a:p>
          <a:p>
            <a:endParaRPr lang="en-US" dirty="0"/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61642936"/>
              </p:ext>
            </p:extLst>
          </p:nvPr>
        </p:nvGraphicFramePr>
        <p:xfrm>
          <a:off x="228600" y="1981200"/>
          <a:ext cx="8458198" cy="341208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41245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471763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2234240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755475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1755475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</a:tblGrid>
              <a:tr h="738087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column tag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Dimension </a:t>
                      </a:r>
                      <a:r>
                        <a:rPr lang="en-US" sz="1400" dirty="0" smtClean="0"/>
                        <a:t>(cm</a:t>
                      </a:r>
                      <a:r>
                        <a:rPr lang="en-US" sz="1400" dirty="0" smtClean="0"/>
                        <a:t>)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AS</a:t>
                      </a:r>
                    </a:p>
                    <a:p>
                      <a:pPr algn="ctr"/>
                      <a:r>
                        <a:rPr lang="en-US" sz="1400" dirty="0" smtClean="0"/>
                        <a:t> </a:t>
                      </a:r>
                      <a:r>
                        <a:rPr lang="en-US" sz="1400" dirty="0" smtClean="0"/>
                        <a:t>(mm2)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Bars Distribution 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Stirrups</a:t>
                      </a:r>
                      <a:r>
                        <a:rPr lang="en-US" sz="1400" baseline="0" dirty="0" smtClean="0"/>
                        <a:t> distribution </a:t>
                      </a:r>
                      <a:endParaRPr lang="en-US" sz="140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890486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C3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D </a:t>
                      </a:r>
                      <a:r>
                        <a:rPr lang="en-US" sz="1400" baseline="0" dirty="0" smtClean="0"/>
                        <a:t>= 40</a:t>
                      </a:r>
                      <a:endParaRPr lang="en-US" sz="1400" dirty="0" smtClean="0"/>
                    </a:p>
                    <a:p>
                      <a:pPr algn="ctr"/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1257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8ø14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3ø10@30cm</a:t>
                      </a:r>
                      <a:endParaRPr lang="en-US" sz="140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865749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C4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D=</a:t>
                      </a:r>
                      <a:r>
                        <a:rPr lang="en-US" sz="1400" baseline="0" dirty="0" smtClean="0"/>
                        <a:t> 60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3850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8ø25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3ø10@30cm</a:t>
                      </a:r>
                      <a:endParaRPr lang="en-US" sz="140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917761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C5</a:t>
                      </a:r>
                    </a:p>
                    <a:p>
                      <a:pPr algn="ctr"/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65*65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4225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12ø25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3ø10@30cm</a:t>
                      </a:r>
                    </a:p>
                    <a:p>
                      <a:pPr algn="ctr"/>
                      <a:endParaRPr lang="en-US" sz="140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1869160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600" b="1" dirty="0">
                <a:ln w="18000">
                  <a:solidFill>
                    <a:schemeClr val="tx1"/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STRUCTURAL</a:t>
            </a:r>
            <a:r>
              <a:rPr lang="en-US" sz="4000" dirty="0"/>
              <a:t> </a:t>
            </a:r>
            <a:r>
              <a:rPr lang="en-US" sz="3600" b="1" dirty="0">
                <a:ln w="18000">
                  <a:solidFill>
                    <a:schemeClr val="tx1"/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ANALASIS</a:t>
            </a:r>
            <a:br>
              <a:rPr lang="en-US" sz="3600" b="1" dirty="0">
                <a:ln w="18000">
                  <a:solidFill>
                    <a:schemeClr val="tx1"/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Shear Wall </a:t>
            </a:r>
          </a:p>
          <a:p>
            <a:pPr marL="114300" indent="0">
              <a:buNone/>
            </a:pP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399" y="3733800"/>
            <a:ext cx="7010401" cy="292100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0400" y="1902120"/>
            <a:ext cx="4700587" cy="1719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5463492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200" b="1" dirty="0">
                <a:ln w="18000">
                  <a:solidFill>
                    <a:schemeClr val="tx1"/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STRUCTURAL</a:t>
            </a:r>
            <a:r>
              <a:rPr lang="en-US" sz="3600" dirty="0"/>
              <a:t> </a:t>
            </a:r>
            <a:r>
              <a:rPr lang="en-US" sz="3200" b="1" dirty="0">
                <a:ln w="18000">
                  <a:solidFill>
                    <a:schemeClr val="tx1"/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ANALASIS</a:t>
            </a:r>
            <a:br>
              <a:rPr lang="en-US" sz="3200" b="1" dirty="0">
                <a:ln w="18000">
                  <a:solidFill>
                    <a:schemeClr val="tx1"/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752600"/>
            <a:ext cx="8534400" cy="4953000"/>
          </a:xfrm>
        </p:spPr>
        <p:txBody>
          <a:bodyPr/>
          <a:lstStyle/>
          <a:p>
            <a:r>
              <a:rPr lang="en-US" dirty="0"/>
              <a:t>Footing  </a:t>
            </a:r>
            <a:r>
              <a:rPr lang="en-US" dirty="0" smtClean="0"/>
              <a:t>system</a:t>
            </a:r>
          </a:p>
          <a:p>
            <a:pPr marL="114300" indent="0">
              <a:lnSpc>
                <a:spcPct val="200000"/>
              </a:lnSpc>
              <a:buNone/>
            </a:pPr>
            <a:r>
              <a:rPr lang="en-US" sz="2000" dirty="0" smtClean="0"/>
              <a:t>- single footing </a:t>
            </a:r>
          </a:p>
          <a:p>
            <a:pPr>
              <a:lnSpc>
                <a:spcPct val="200000"/>
              </a:lnSpc>
              <a:buFontTx/>
              <a:buChar char="-"/>
            </a:pPr>
            <a:r>
              <a:rPr lang="en-US" sz="2000" dirty="0" smtClean="0"/>
              <a:t>Wall footing </a:t>
            </a:r>
          </a:p>
          <a:p>
            <a:pPr>
              <a:lnSpc>
                <a:spcPct val="200000"/>
              </a:lnSpc>
              <a:buFontTx/>
              <a:buChar char="-"/>
            </a:pPr>
            <a:r>
              <a:rPr lang="en-US" sz="2000" dirty="0" smtClean="0"/>
              <a:t>Combined footing </a:t>
            </a:r>
          </a:p>
          <a:p>
            <a:pPr marL="114300" indent="0">
              <a:buNone/>
            </a:pPr>
            <a:r>
              <a:rPr lang="en-US" dirty="0"/>
              <a:t> </a:t>
            </a:r>
            <a:endParaRPr lang="en-US" dirty="0" smtClean="0"/>
          </a:p>
          <a:p>
            <a:pPr marL="114300" indent="0">
              <a:buNone/>
            </a:pP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77430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200" b="1" dirty="0">
                <a:ln w="18000">
                  <a:solidFill>
                    <a:schemeClr val="tx1"/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STRUCTURAL</a:t>
            </a:r>
            <a:r>
              <a:rPr lang="en-US" sz="3600" dirty="0"/>
              <a:t> </a:t>
            </a:r>
            <a:r>
              <a:rPr lang="en-US" sz="3200" b="1" dirty="0">
                <a:ln w="18000">
                  <a:solidFill>
                    <a:schemeClr val="tx1"/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ANALASIS</a:t>
            </a:r>
            <a:br>
              <a:rPr lang="en-US" sz="3200" b="1" dirty="0">
                <a:ln w="18000">
                  <a:solidFill>
                    <a:schemeClr val="tx1"/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14300" indent="0">
              <a:buNone/>
            </a:pP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595802" y="2422044"/>
            <a:ext cx="1949573" cy="3693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en-US" b="1" dirty="0" smtClean="0"/>
              <a:t>Single  footing   </a:t>
            </a:r>
            <a:endParaRPr lang="en-US" b="1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312" y="4343400"/>
            <a:ext cx="7945212" cy="236704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5200" y="1746250"/>
            <a:ext cx="2560637" cy="2597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9283951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200" b="1" dirty="0">
                <a:ln w="18000">
                  <a:solidFill>
                    <a:schemeClr val="tx1"/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STRUCTURAL</a:t>
            </a:r>
            <a:r>
              <a:rPr lang="en-US" sz="3600" dirty="0"/>
              <a:t> </a:t>
            </a:r>
            <a:r>
              <a:rPr lang="en-US" sz="3200" b="1" dirty="0">
                <a:ln w="18000">
                  <a:solidFill>
                    <a:schemeClr val="tx1"/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ANALASIS</a:t>
            </a:r>
            <a:br>
              <a:rPr lang="en-US" sz="3200" b="1" dirty="0">
                <a:ln w="18000">
                  <a:solidFill>
                    <a:schemeClr val="tx1"/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</a:b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24160" y="3048000"/>
            <a:ext cx="5944800" cy="170983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Rectangle 5"/>
          <p:cNvSpPr/>
          <p:nvPr/>
        </p:nvSpPr>
        <p:spPr>
          <a:xfrm>
            <a:off x="595802" y="2422044"/>
            <a:ext cx="1728358" cy="3693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en-US" b="1" dirty="0" smtClean="0"/>
              <a:t>wall  footing   </a:t>
            </a:r>
            <a:endParaRPr lang="en-US" b="1" dirty="0"/>
          </a:p>
        </p:txBody>
      </p:sp>
      <p:sp>
        <p:nvSpPr>
          <p:cNvPr id="5" name="Rectangle 4"/>
          <p:cNvSpPr/>
          <p:nvPr/>
        </p:nvSpPr>
        <p:spPr>
          <a:xfrm>
            <a:off x="1523432" y="2409310"/>
            <a:ext cx="2487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prstClr val="white"/>
                </a:solidFill>
              </a:rPr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504969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200" b="1" dirty="0">
                <a:ln w="18000">
                  <a:solidFill>
                    <a:schemeClr val="tx1"/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STRUCTURAL</a:t>
            </a:r>
            <a:r>
              <a:rPr lang="en-US" sz="3600" dirty="0"/>
              <a:t> </a:t>
            </a:r>
            <a:r>
              <a:rPr lang="en-US" sz="3200" b="1" dirty="0">
                <a:ln w="18000">
                  <a:solidFill>
                    <a:schemeClr val="tx1"/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ANALASIS</a:t>
            </a:r>
            <a:br>
              <a:rPr lang="en-US" sz="3200" b="1" dirty="0">
                <a:ln w="18000">
                  <a:solidFill>
                    <a:schemeClr val="tx1"/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Combined footing </a:t>
            </a:r>
          </a:p>
          <a:p>
            <a:pPr marL="114300" indent="0">
              <a:buNone/>
            </a:pP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54706" y="2209800"/>
            <a:ext cx="3813354" cy="32766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3124200"/>
            <a:ext cx="4353804" cy="265881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3124201"/>
            <a:ext cx="4353804" cy="264304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17183" y="2209800"/>
            <a:ext cx="3974417" cy="32766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44316266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81000"/>
            <a:ext cx="7024744" cy="1143000"/>
          </a:xfrm>
        </p:spPr>
        <p:txBody>
          <a:bodyPr/>
          <a:lstStyle/>
          <a:p>
            <a:r>
              <a:rPr lang="en-US" b="1" dirty="0" smtClean="0">
                <a:ln w="18000">
                  <a:solidFill>
                    <a:schemeClr val="tx1"/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Architectural Design </a:t>
            </a:r>
            <a:endParaRPr lang="en-US" b="1" dirty="0">
              <a:ln w="18000">
                <a:solidFill>
                  <a:schemeClr val="tx1"/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905000"/>
            <a:ext cx="6777317" cy="3508977"/>
          </a:xfrm>
        </p:spPr>
        <p:txBody>
          <a:bodyPr>
            <a:normAutofit/>
          </a:bodyPr>
          <a:lstStyle/>
          <a:p>
            <a:pPr marL="68580" indent="0" algn="ctr">
              <a:buNone/>
            </a:pPr>
            <a:endParaRPr lang="en-US" sz="2800" dirty="0" smtClean="0"/>
          </a:p>
          <a:p>
            <a:pPr marL="68580" indent="0" algn="ctr">
              <a:buNone/>
            </a:pPr>
            <a:endParaRPr lang="en-US" sz="2800" dirty="0"/>
          </a:p>
        </p:txBody>
      </p:sp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val="223514623"/>
              </p:ext>
            </p:extLst>
          </p:nvPr>
        </p:nvGraphicFramePr>
        <p:xfrm>
          <a:off x="1524000" y="23622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1760175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900" b="1" dirty="0">
                <a:ln w="18000">
                  <a:solidFill>
                    <a:schemeClr val="tx1"/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Mechanical</a:t>
            </a:r>
            <a:r>
              <a:rPr lang="en-US" dirty="0" smtClean="0"/>
              <a:t> </a:t>
            </a:r>
            <a:r>
              <a:rPr lang="en-US" sz="2900" b="1" dirty="0">
                <a:ln w="18000">
                  <a:solidFill>
                    <a:schemeClr val="tx1"/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design</a:t>
            </a:r>
            <a:r>
              <a:rPr lang="en-US" dirty="0" smtClean="0"/>
              <a:t> 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11072892"/>
              </p:ext>
            </p:extLst>
          </p:nvPr>
        </p:nvGraphicFramePr>
        <p:xfrm>
          <a:off x="457200" y="1752600"/>
          <a:ext cx="8458200" cy="495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67541800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le 17"/>
          <p:cNvSpPr>
            <a:spLocks noGrp="1"/>
          </p:cNvSpPr>
          <p:nvPr>
            <p:ph type="title"/>
          </p:nvPr>
        </p:nvSpPr>
        <p:spPr>
          <a:xfrm>
            <a:off x="914400" y="372311"/>
            <a:ext cx="7024744" cy="1143000"/>
          </a:xfrm>
        </p:spPr>
        <p:txBody>
          <a:bodyPr>
            <a:normAutofit/>
          </a:bodyPr>
          <a:lstStyle/>
          <a:p>
            <a:pPr algn="l"/>
            <a:r>
              <a:rPr lang="en-GB" sz="3200" cap="none" dirty="0" smtClean="0"/>
              <a:t>Water System </a:t>
            </a:r>
            <a:endParaRPr lang="en-GB" sz="3200" cap="none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7600" y="1732433"/>
            <a:ext cx="5204460" cy="43815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1526197"/>
            <a:ext cx="2922592" cy="205597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8" name="Rectangle 7"/>
          <p:cNvSpPr/>
          <p:nvPr/>
        </p:nvSpPr>
        <p:spPr>
          <a:xfrm>
            <a:off x="5148064" y="2780929"/>
            <a:ext cx="1008112" cy="57606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0" name="Elbow Connector 9"/>
          <p:cNvCxnSpPr/>
          <p:nvPr/>
        </p:nvCxnSpPr>
        <p:spPr>
          <a:xfrm rot="10800000">
            <a:off x="3390136" y="2060848"/>
            <a:ext cx="1757928" cy="1008112"/>
          </a:xfrm>
          <a:prstGeom prst="bentConnector3">
            <a:avLst>
              <a:gd name="adj1" fmla="val 50000"/>
            </a:avLst>
          </a:prstGeom>
          <a:ln>
            <a:solidFill>
              <a:srgbClr val="FF0000"/>
            </a:solidFill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graphicFrame>
        <p:nvGraphicFramePr>
          <p:cNvPr id="19" name="Table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09957121"/>
              </p:ext>
            </p:extLst>
          </p:nvPr>
        </p:nvGraphicFramePr>
        <p:xfrm>
          <a:off x="228600" y="4648200"/>
          <a:ext cx="3263280" cy="741680"/>
        </p:xfrm>
        <a:graphic>
          <a:graphicData uri="http://schemas.openxmlformats.org/drawingml/2006/table">
            <a:tbl>
              <a:tblPr firstRow="1" bandRow="1">
                <a:tableStyleId>{8A107856-5554-42FB-B03E-39F5DBC370BA}</a:tableStyleId>
              </a:tblPr>
              <a:tblGrid>
                <a:gridCol w="1175048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08012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00811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Vertical 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Horizontal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Branch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0" lang="en-US" sz="1400" kern="1200" dirty="0" smtClean="0">
                          <a:effectLst/>
                        </a:rPr>
                        <a:t>3 ''</a:t>
                      </a:r>
                      <a:endParaRPr lang="en-GB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kern="1200" dirty="0" smtClean="0">
                          <a:effectLst/>
                        </a:rPr>
                        <a:t>2''  , 1.5'' </a:t>
                      </a:r>
                      <a:endParaRPr lang="en-GB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kern="1200" dirty="0" smtClean="0">
                          <a:effectLst/>
                        </a:rPr>
                        <a:t>0.75''</a:t>
                      </a:r>
                      <a:endParaRPr lang="en-GB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sp>
        <p:nvSpPr>
          <p:cNvPr id="20" name="Rectangle 19"/>
          <p:cNvSpPr/>
          <p:nvPr/>
        </p:nvSpPr>
        <p:spPr>
          <a:xfrm>
            <a:off x="685800" y="4077072"/>
            <a:ext cx="191911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dirty="0" smtClean="0">
                <a:latin typeface="Arial" pitchFamily="34" charset="0"/>
                <a:cs typeface="Arial" pitchFamily="34" charset="0"/>
              </a:rPr>
              <a:t>Diameter Of Pipes </a:t>
            </a:r>
            <a:endParaRPr lang="en-GB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36576" y="3769295"/>
            <a:ext cx="4572000" cy="30777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sz="1400" b="1" dirty="0" smtClean="0"/>
              <a:t>underground </a:t>
            </a:r>
            <a:r>
              <a:rPr lang="en-GB" sz="1400" b="1" dirty="0"/>
              <a:t>water tank capacity = 80 m</a:t>
            </a:r>
            <a:r>
              <a:rPr lang="en-GB" sz="1400" b="1" baseline="30000" dirty="0"/>
              <a:t>3</a:t>
            </a:r>
            <a:r>
              <a:rPr lang="en-GB" sz="1400" b="1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5369651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534400" cy="758952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sz="3600" cap="none" dirty="0"/>
              <a:t>Drainage</a:t>
            </a:r>
            <a:r>
              <a:rPr lang="en-US" dirty="0" smtClean="0"/>
              <a:t> </a:t>
            </a:r>
            <a:r>
              <a:rPr lang="en-US" sz="3600" cap="none" dirty="0"/>
              <a:t>system</a:t>
            </a:r>
            <a:r>
              <a:rPr lang="en-US" dirty="0" smtClean="0"/>
              <a:t> </a:t>
            </a:r>
            <a:r>
              <a:rPr lang="en-GB" dirty="0" smtClean="0"/>
              <a:t/>
            </a:r>
            <a:br>
              <a:rPr lang="en-GB" dirty="0" smtClean="0"/>
            </a:b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6200" y="1752600"/>
            <a:ext cx="5033818" cy="4572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cxnSp>
        <p:nvCxnSpPr>
          <p:cNvPr id="5" name="Elbow Connector 4"/>
          <p:cNvCxnSpPr/>
          <p:nvPr/>
        </p:nvCxnSpPr>
        <p:spPr>
          <a:xfrm rot="10800000">
            <a:off x="3581400" y="2362200"/>
            <a:ext cx="1566664" cy="1008112"/>
          </a:xfrm>
          <a:prstGeom prst="bentConnector3">
            <a:avLst>
              <a:gd name="adj1" fmla="val 50000"/>
            </a:avLst>
          </a:prstGeom>
          <a:ln>
            <a:solidFill>
              <a:srgbClr val="FF0000"/>
            </a:solidFill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6" name="Rectangle 5"/>
          <p:cNvSpPr/>
          <p:nvPr/>
        </p:nvSpPr>
        <p:spPr>
          <a:xfrm>
            <a:off x="5029200" y="3060970"/>
            <a:ext cx="1008112" cy="57606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8918" y="1905000"/>
            <a:ext cx="3182482" cy="423901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17989406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534400" cy="758952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sz="3600" cap="none" dirty="0"/>
              <a:t>Drainage</a:t>
            </a:r>
            <a:r>
              <a:rPr lang="en-US" dirty="0" smtClean="0"/>
              <a:t> </a:t>
            </a:r>
            <a:r>
              <a:rPr lang="en-US" sz="3600" cap="none" dirty="0"/>
              <a:t>system</a:t>
            </a:r>
            <a:r>
              <a:rPr lang="en-US" dirty="0" smtClean="0"/>
              <a:t> </a:t>
            </a:r>
            <a:r>
              <a:rPr lang="en-GB" dirty="0" smtClean="0"/>
              <a:t/>
            </a:r>
            <a:br>
              <a:rPr lang="en-GB" dirty="0" smtClean="0"/>
            </a:br>
            <a:endParaRPr lang="en-GB" dirty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9400" y="1905000"/>
            <a:ext cx="5675448" cy="461359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0" name="TextBox 9"/>
          <p:cNvSpPr txBox="1"/>
          <p:nvPr/>
        </p:nvSpPr>
        <p:spPr>
          <a:xfrm>
            <a:off x="228600" y="1802630"/>
            <a:ext cx="3733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Storm water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0063186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en-GB" sz="2400" dirty="0" smtClean="0"/>
              <a:t>HVAC System </a:t>
            </a:r>
            <a:endParaRPr lang="en-GB" sz="24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5774" y="4781136"/>
            <a:ext cx="1911851" cy="154346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8400" y="1635826"/>
            <a:ext cx="3753068" cy="163772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89412" y="4724400"/>
            <a:ext cx="4213568" cy="16002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9" name="TextBox 8"/>
          <p:cNvSpPr txBox="1"/>
          <p:nvPr/>
        </p:nvSpPr>
        <p:spPr>
          <a:xfrm>
            <a:off x="6400800" y="1784342"/>
            <a:ext cx="3733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Outdoor unit 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304800" y="4267200"/>
            <a:ext cx="3733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          Slot Linear diffuser 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6781800" y="4267200"/>
            <a:ext cx="3733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Split unit </a:t>
            </a:r>
            <a:endParaRPr lang="en-GB" dirty="0"/>
          </a:p>
        </p:txBody>
      </p:sp>
      <p:sp>
        <p:nvSpPr>
          <p:cNvPr id="12" name="Down Arrow 11"/>
          <p:cNvSpPr/>
          <p:nvPr/>
        </p:nvSpPr>
        <p:spPr>
          <a:xfrm>
            <a:off x="3962400" y="3505200"/>
            <a:ext cx="228600" cy="7620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244062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762000" y="228600"/>
            <a:ext cx="7024744" cy="1143000"/>
          </a:xfrm>
        </p:spPr>
        <p:txBody>
          <a:bodyPr>
            <a:noAutofit/>
          </a:bodyPr>
          <a:lstStyle/>
          <a:p>
            <a:r>
              <a:rPr lang="en-GB" sz="2400" dirty="0"/>
              <a:t>Heating Ventilation and Air conditioning HVAC Design: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1600200"/>
            <a:ext cx="6777317" cy="4003829"/>
          </a:xfrm>
        </p:spPr>
        <p:txBody>
          <a:bodyPr>
            <a:normAutofit/>
          </a:bodyPr>
          <a:lstStyle/>
          <a:p>
            <a:pPr marL="68580" indent="0">
              <a:buNone/>
            </a:pPr>
            <a:r>
              <a:rPr lang="en-US" sz="2000" dirty="0" smtClean="0">
                <a:latin typeface="Arial" pitchFamily="34" charset="0"/>
                <a:cs typeface="Arial" pitchFamily="34" charset="0"/>
              </a:rPr>
              <a:t>Total cooling </a:t>
            </a:r>
            <a:r>
              <a:rPr lang="en-US" sz="2000" dirty="0">
                <a:latin typeface="Arial" pitchFamily="34" charset="0"/>
                <a:cs typeface="Arial" pitchFamily="34" charset="0"/>
              </a:rPr>
              <a:t>load for the ground floor equals 150.5 kW </a:t>
            </a:r>
            <a:endParaRPr lang="en-GB" sz="2000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74010933"/>
              </p:ext>
            </p:extLst>
          </p:nvPr>
        </p:nvGraphicFramePr>
        <p:xfrm>
          <a:off x="1905000" y="2209800"/>
          <a:ext cx="5982970" cy="822960"/>
        </p:xfrm>
        <a:graphic>
          <a:graphicData uri="http://schemas.openxmlformats.org/drawingml/2006/table">
            <a:tbl>
              <a:tblPr firstRow="1" firstCol="1" bandRow="1">
                <a:tableStyleId>{8A107856-5554-42FB-B03E-39F5DBC370BA}</a:tableStyleId>
              </a:tblPr>
              <a:tblGrid>
                <a:gridCol w="2066925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82753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08851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18288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Zone</a:t>
                      </a:r>
                      <a:endParaRPr lang="en-GB" sz="11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Design Capacity (kW)</a:t>
                      </a:r>
                      <a:endParaRPr lang="en-GB" sz="11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Design Flow Rate (m3/s)</a:t>
                      </a:r>
                      <a:endParaRPr lang="en-GB" sz="11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Multipurpose</a:t>
                      </a:r>
                      <a:endParaRPr lang="en-GB" sz="11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10.67</a:t>
                      </a:r>
                      <a:endParaRPr lang="en-GB" sz="11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0.6977</a:t>
                      </a:r>
                      <a:endParaRPr lang="en-GB" sz="11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Cafeteria</a:t>
                      </a:r>
                      <a:endParaRPr lang="en-GB" sz="11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14.29</a:t>
                      </a:r>
                      <a:endParaRPr lang="en-GB" sz="11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1.01</a:t>
                      </a:r>
                      <a:endParaRPr lang="en-GB" sz="11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09409942"/>
              </p:ext>
            </p:extLst>
          </p:nvPr>
        </p:nvGraphicFramePr>
        <p:xfrm>
          <a:off x="323528" y="3334486"/>
          <a:ext cx="4247676" cy="2880360"/>
        </p:xfrm>
        <a:graphic>
          <a:graphicData uri="http://schemas.openxmlformats.org/drawingml/2006/table">
            <a:tbl>
              <a:tblPr firstRow="1" firstCol="1" bandRow="1">
                <a:tableStyleId>{8A107856-5554-42FB-B03E-39F5DBC370BA}</a:tableStyleId>
              </a:tblPr>
              <a:tblGrid>
                <a:gridCol w="1433635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26729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6807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7867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383249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Zone</a:t>
                      </a:r>
                      <a:endParaRPr lang="en-GB" sz="9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7906" marR="47906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Design Capacity (kW)</a:t>
                      </a:r>
                      <a:endParaRPr lang="en-GB" sz="9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7906" marR="47906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Design Flow Rate (m</a:t>
                      </a:r>
                      <a:r>
                        <a:rPr lang="en-US" sz="900" baseline="30000">
                          <a:effectLst/>
                        </a:rPr>
                        <a:t>3</a:t>
                      </a:r>
                      <a:r>
                        <a:rPr lang="en-US" sz="900">
                          <a:effectLst/>
                        </a:rPr>
                        <a:t>/s)</a:t>
                      </a:r>
                      <a:endParaRPr lang="en-GB" sz="9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7906" marR="4790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unit </a:t>
                      </a:r>
                      <a:endParaRPr lang="en-GB" sz="9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7906" marR="47906" marT="0" marB="0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91624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Corridor </a:t>
                      </a:r>
                      <a:endParaRPr lang="en-GB" sz="9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7906" marR="47906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1.57</a:t>
                      </a:r>
                      <a:endParaRPr lang="en-GB" sz="9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7906" marR="47906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0.1011</a:t>
                      </a:r>
                      <a:endParaRPr lang="en-GB" sz="9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7906" marR="4790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1</a:t>
                      </a:r>
                      <a:endParaRPr lang="en-GB" sz="9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7906" marR="47906" marT="0" marB="0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191624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Room11</a:t>
                      </a:r>
                      <a:endParaRPr lang="en-GB" sz="9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7906" marR="47906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2.21</a:t>
                      </a:r>
                      <a:endParaRPr lang="en-GB" sz="9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7906" marR="47906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0.1619</a:t>
                      </a:r>
                      <a:endParaRPr lang="en-GB" sz="9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7906" marR="4790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1</a:t>
                      </a:r>
                      <a:endParaRPr lang="en-GB" sz="9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7906" marR="47906" marT="0" marB="0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191624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Room10</a:t>
                      </a:r>
                      <a:endParaRPr lang="en-GB" sz="9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7906" marR="47906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2.61</a:t>
                      </a:r>
                      <a:endParaRPr lang="en-GB" sz="9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7906" marR="47906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0.1914</a:t>
                      </a:r>
                      <a:endParaRPr lang="en-GB" sz="9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7906" marR="4790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1</a:t>
                      </a:r>
                      <a:endParaRPr lang="en-GB" sz="9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7906" marR="47906" marT="0" marB="0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191624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Room4</a:t>
                      </a:r>
                      <a:endParaRPr lang="en-GB" sz="9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7906" marR="47906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2.96</a:t>
                      </a:r>
                      <a:endParaRPr lang="en-GB" sz="9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7906" marR="47906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0.2104</a:t>
                      </a:r>
                      <a:endParaRPr lang="en-GB" sz="9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7906" marR="4790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1</a:t>
                      </a:r>
                      <a:endParaRPr lang="en-GB" sz="9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7906" marR="47906" marT="0" marB="0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191624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Room5</a:t>
                      </a:r>
                      <a:endParaRPr lang="en-GB" sz="9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7906" marR="47906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2.38</a:t>
                      </a:r>
                      <a:endParaRPr lang="en-GB" sz="9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7906" marR="47906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0.1689</a:t>
                      </a:r>
                      <a:endParaRPr lang="en-GB" sz="9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7906" marR="4790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1</a:t>
                      </a:r>
                      <a:endParaRPr lang="en-GB" sz="9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7906" marR="47906" marT="0" marB="0"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191624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Common Area</a:t>
                      </a:r>
                      <a:endParaRPr lang="en-GB" sz="9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7906" marR="47906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12.62</a:t>
                      </a:r>
                      <a:endParaRPr lang="en-GB" sz="9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7906" marR="47906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0.7898</a:t>
                      </a:r>
                      <a:endParaRPr lang="en-GB" sz="9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7906" marR="4790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4</a:t>
                      </a:r>
                      <a:endParaRPr lang="en-GB" sz="9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7906" marR="47906" marT="0" marB="0"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191624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Zone30</a:t>
                      </a:r>
                      <a:endParaRPr lang="en-GB" sz="9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7906" marR="47906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2.84</a:t>
                      </a:r>
                      <a:endParaRPr lang="en-GB" sz="9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7906" marR="47906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0.1688</a:t>
                      </a:r>
                      <a:endParaRPr lang="en-GB" sz="9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7906" marR="4790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1</a:t>
                      </a:r>
                      <a:endParaRPr lang="en-GB" sz="9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7906" marR="47906" marT="0" marB="0"/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191624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Room3</a:t>
                      </a:r>
                      <a:endParaRPr lang="en-GB" sz="9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7906" marR="47906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1.32</a:t>
                      </a:r>
                      <a:endParaRPr lang="en-GB" sz="9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7906" marR="47906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0.0885</a:t>
                      </a:r>
                      <a:endParaRPr lang="en-GB" sz="9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7906" marR="4790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1</a:t>
                      </a:r>
                      <a:endParaRPr lang="en-GB" sz="9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7906" marR="47906" marT="0" marB="0"/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191624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Room6</a:t>
                      </a:r>
                      <a:endParaRPr lang="en-GB" sz="9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7906" marR="47906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3.51</a:t>
                      </a:r>
                      <a:endParaRPr lang="en-GB" sz="9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7906" marR="47906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0.2414</a:t>
                      </a:r>
                      <a:endParaRPr lang="en-GB" sz="9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7906" marR="4790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1</a:t>
                      </a:r>
                      <a:endParaRPr lang="en-GB" sz="9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7906" marR="47906" marT="0" marB="0"/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191624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Room9</a:t>
                      </a:r>
                      <a:endParaRPr lang="en-GB" sz="9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7906" marR="47906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2.7</a:t>
                      </a:r>
                      <a:endParaRPr lang="en-GB" sz="9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7906" marR="47906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0.1898</a:t>
                      </a:r>
                      <a:endParaRPr lang="en-GB" sz="9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7906" marR="4790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1</a:t>
                      </a:r>
                      <a:endParaRPr lang="en-GB" sz="9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7906" marR="47906" marT="0" marB="0"/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191624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Room7</a:t>
                      </a:r>
                      <a:endParaRPr lang="en-GB" sz="9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7906" marR="47906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2.62</a:t>
                      </a:r>
                      <a:endParaRPr lang="en-GB" sz="9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7906" marR="47906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0.1795</a:t>
                      </a:r>
                      <a:endParaRPr lang="en-GB" sz="9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7906" marR="4790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1</a:t>
                      </a:r>
                      <a:endParaRPr lang="en-GB" sz="9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7906" marR="47906" marT="0" marB="0"/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  <a:tr h="191624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Room2</a:t>
                      </a:r>
                      <a:endParaRPr lang="en-GB" sz="9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7906" marR="47906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2.24</a:t>
                      </a:r>
                      <a:endParaRPr lang="en-GB" sz="9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7906" marR="47906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0.1569</a:t>
                      </a:r>
                      <a:endParaRPr lang="en-GB" sz="9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7906" marR="4790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1</a:t>
                      </a:r>
                      <a:endParaRPr lang="en-GB" sz="9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7906" marR="47906" marT="0" marB="0"/>
                </a:tc>
                <a:extLst>
                  <a:ext uri="{0D108BD9-81ED-4DB2-BD59-A6C34878D82A}">
                    <a16:rowId xmlns:a16="http://schemas.microsoft.com/office/drawing/2014/main" xmlns="" val="10012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33379441"/>
              </p:ext>
            </p:extLst>
          </p:nvPr>
        </p:nvGraphicFramePr>
        <p:xfrm>
          <a:off x="4716016" y="3789040"/>
          <a:ext cx="4247676" cy="2286000"/>
        </p:xfrm>
        <a:graphic>
          <a:graphicData uri="http://schemas.openxmlformats.org/drawingml/2006/table">
            <a:tbl>
              <a:tblPr firstRow="1" firstCol="1" bandRow="1">
                <a:tableStyleId>{8A107856-5554-42FB-B03E-39F5DBC370BA}</a:tableStyleId>
              </a:tblPr>
              <a:tblGrid>
                <a:gridCol w="1433635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26729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6807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7867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191624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Room1</a:t>
                      </a:r>
                      <a:endParaRPr lang="en-GB" sz="900" b="1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7906" marR="47906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1.16</a:t>
                      </a:r>
                      <a:endParaRPr lang="en-GB" sz="10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7906" marR="47906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0.0793</a:t>
                      </a:r>
                      <a:endParaRPr lang="en-GB" sz="10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7906" marR="4790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</a:t>
                      </a:r>
                      <a:endParaRPr lang="en-GB" sz="10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7906" marR="47906" marT="0" marB="0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91624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Room8</a:t>
                      </a:r>
                      <a:endParaRPr lang="en-GB" sz="900" b="1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7906" marR="47906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3.16</a:t>
                      </a:r>
                      <a:endParaRPr lang="en-GB" sz="10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7906" marR="47906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0.2135</a:t>
                      </a:r>
                      <a:endParaRPr lang="en-GB" sz="10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7906" marR="4790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1</a:t>
                      </a:r>
                      <a:endParaRPr lang="en-GB" sz="10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7906" marR="47906" marT="0" marB="0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191624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Hall</a:t>
                      </a:r>
                      <a:endParaRPr lang="en-GB" sz="900" b="1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7906" marR="47906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7.2</a:t>
                      </a:r>
                      <a:endParaRPr lang="en-GB" sz="10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7906" marR="47906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0.4638</a:t>
                      </a:r>
                      <a:endParaRPr lang="en-GB" sz="10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7906" marR="4790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2</a:t>
                      </a:r>
                      <a:endParaRPr lang="en-GB" sz="10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7906" marR="47906" marT="0" marB="0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191624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Supervisor Bed Room</a:t>
                      </a:r>
                      <a:endParaRPr lang="en-GB" sz="900" b="1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7906" marR="47906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3.07</a:t>
                      </a:r>
                      <a:endParaRPr lang="en-GB" sz="10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7906" marR="47906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0.2251</a:t>
                      </a:r>
                      <a:endParaRPr lang="en-GB" sz="10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7906" marR="4790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</a:t>
                      </a:r>
                      <a:endParaRPr lang="en-GB" sz="10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7906" marR="47906" marT="0" marB="0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191624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Clinic</a:t>
                      </a:r>
                      <a:endParaRPr lang="en-GB" sz="900" b="1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7906" marR="47906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2.54</a:t>
                      </a:r>
                      <a:endParaRPr lang="en-GB" sz="10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7906" marR="47906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0.1888</a:t>
                      </a:r>
                      <a:endParaRPr lang="en-GB" sz="10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7906" marR="4790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1</a:t>
                      </a:r>
                      <a:endParaRPr lang="en-GB" sz="10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7906" marR="47906" marT="0" marB="0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191624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Office3</a:t>
                      </a:r>
                      <a:endParaRPr lang="en-GB" sz="900" b="1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7906" marR="47906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4</a:t>
                      </a:r>
                      <a:endParaRPr lang="en-GB" sz="10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7906" marR="47906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0.291</a:t>
                      </a:r>
                      <a:endParaRPr lang="en-GB" sz="10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7906" marR="4790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</a:t>
                      </a:r>
                      <a:endParaRPr lang="en-GB" sz="10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7906" marR="47906" marT="0" marB="0"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191624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Manager</a:t>
                      </a:r>
                      <a:endParaRPr lang="en-GB" sz="900" b="1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7906" marR="47906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3.72</a:t>
                      </a:r>
                      <a:endParaRPr lang="en-GB" sz="10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7906" marR="47906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0.2685</a:t>
                      </a:r>
                      <a:endParaRPr lang="en-GB" sz="10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7906" marR="4790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</a:t>
                      </a:r>
                      <a:endParaRPr lang="en-GB" sz="10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7906" marR="47906" marT="0" marB="0"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191624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room</a:t>
                      </a:r>
                      <a:endParaRPr lang="en-GB" sz="900" b="1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7906" marR="47906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1.21</a:t>
                      </a:r>
                      <a:endParaRPr lang="en-GB" sz="10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7906" marR="47906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0.0829</a:t>
                      </a:r>
                      <a:endParaRPr lang="en-GB" sz="10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7906" marR="4790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</a:t>
                      </a:r>
                      <a:endParaRPr lang="en-GB" sz="10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7906" marR="47906" marT="0" marB="0"/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191624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Office1</a:t>
                      </a:r>
                      <a:endParaRPr lang="en-GB" sz="900" b="1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7906" marR="47906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2.68</a:t>
                      </a:r>
                      <a:endParaRPr lang="en-GB" sz="10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7906" marR="47906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0.1818</a:t>
                      </a:r>
                      <a:endParaRPr lang="en-GB" sz="10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7906" marR="4790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</a:t>
                      </a:r>
                      <a:endParaRPr lang="en-GB" sz="10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7906" marR="47906" marT="0" marB="0"/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1960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Office2</a:t>
                      </a:r>
                      <a:endParaRPr lang="en-GB" sz="900" b="1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7906" marR="47906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2.69</a:t>
                      </a:r>
                      <a:endParaRPr lang="en-GB" sz="10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7906" marR="47906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0.1949</a:t>
                      </a:r>
                      <a:endParaRPr lang="en-GB" sz="10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7906" marR="4790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1</a:t>
                      </a:r>
                      <a:endParaRPr lang="en-GB" sz="10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7906" marR="47906" marT="0" marB="0"/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2302801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2400" dirty="0" smtClean="0"/>
              <a:t>Heating Ventilation </a:t>
            </a:r>
            <a:r>
              <a:rPr lang="en-GB" sz="2400" dirty="0"/>
              <a:t>and Air conditioning HVAC Design: 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7800" y="1600200"/>
            <a:ext cx="6154401" cy="498984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54287057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GB" sz="3200" cap="none" dirty="0" smtClean="0"/>
              <a:t>Mechanical Ventilation </a:t>
            </a:r>
            <a:endParaRPr lang="en-GB" sz="3200" cap="none" dirty="0"/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1600" y="2362200"/>
            <a:ext cx="3077641" cy="32766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2514600"/>
            <a:ext cx="3739182" cy="297673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25819209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GB" sz="3200" cap="none" dirty="0" smtClean="0"/>
              <a:t>Fire Fighting System </a:t>
            </a:r>
            <a:endParaRPr lang="en-GB" sz="3200" cap="none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5856" y="1628800"/>
            <a:ext cx="5528603" cy="4572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Oval 5"/>
          <p:cNvSpPr/>
          <p:nvPr/>
        </p:nvSpPr>
        <p:spPr>
          <a:xfrm>
            <a:off x="4103948" y="3078833"/>
            <a:ext cx="216024" cy="267746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Oval 6"/>
          <p:cNvSpPr/>
          <p:nvPr/>
        </p:nvSpPr>
        <p:spPr>
          <a:xfrm>
            <a:off x="7734020" y="2823224"/>
            <a:ext cx="216024" cy="216024"/>
          </a:xfrm>
          <a:prstGeom prst="ellipse">
            <a:avLst/>
          </a:prstGeom>
          <a:noFill/>
          <a:ln w="28575">
            <a:solidFill>
              <a:srgbClr val="0070C0"/>
            </a:solidFill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Oval 7"/>
          <p:cNvSpPr/>
          <p:nvPr/>
        </p:nvSpPr>
        <p:spPr>
          <a:xfrm>
            <a:off x="693570" y="4384705"/>
            <a:ext cx="287248" cy="288032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Oval 8"/>
          <p:cNvSpPr/>
          <p:nvPr/>
        </p:nvSpPr>
        <p:spPr>
          <a:xfrm>
            <a:off x="704328" y="2461538"/>
            <a:ext cx="305642" cy="288032"/>
          </a:xfrm>
          <a:prstGeom prst="ellipse">
            <a:avLst/>
          </a:prstGeom>
          <a:noFill/>
          <a:ln w="28575">
            <a:solidFill>
              <a:srgbClr val="0070C0"/>
            </a:solidFill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Oval 9"/>
          <p:cNvSpPr/>
          <p:nvPr/>
        </p:nvSpPr>
        <p:spPr>
          <a:xfrm>
            <a:off x="7778408" y="3248980"/>
            <a:ext cx="216024" cy="319468"/>
          </a:xfrm>
          <a:prstGeom prst="ellipse">
            <a:avLst/>
          </a:prstGeom>
          <a:noFill/>
          <a:ln w="2857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Oval 10"/>
          <p:cNvSpPr/>
          <p:nvPr/>
        </p:nvSpPr>
        <p:spPr>
          <a:xfrm>
            <a:off x="643216" y="3810000"/>
            <a:ext cx="324036" cy="319468"/>
          </a:xfrm>
          <a:prstGeom prst="ellipse">
            <a:avLst/>
          </a:prstGeom>
          <a:noFill/>
          <a:ln w="2857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Oval 11"/>
          <p:cNvSpPr/>
          <p:nvPr/>
        </p:nvSpPr>
        <p:spPr>
          <a:xfrm>
            <a:off x="6372200" y="5517232"/>
            <a:ext cx="216024" cy="216024"/>
          </a:xfrm>
          <a:prstGeom prst="ellipse">
            <a:avLst/>
          </a:prstGeom>
          <a:noFill/>
          <a:ln w="28575">
            <a:solidFill>
              <a:srgbClr val="00B050"/>
            </a:solidFill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Oval 13"/>
          <p:cNvSpPr/>
          <p:nvPr/>
        </p:nvSpPr>
        <p:spPr>
          <a:xfrm>
            <a:off x="680674" y="3061963"/>
            <a:ext cx="324036" cy="357438"/>
          </a:xfrm>
          <a:prstGeom prst="ellipse">
            <a:avLst/>
          </a:prstGeom>
          <a:noFill/>
          <a:ln w="28575">
            <a:solidFill>
              <a:srgbClr val="00B050"/>
            </a:solidFill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Oval 14"/>
          <p:cNvSpPr/>
          <p:nvPr/>
        </p:nvSpPr>
        <p:spPr>
          <a:xfrm>
            <a:off x="5125192" y="2800509"/>
            <a:ext cx="216024" cy="261454"/>
          </a:xfrm>
          <a:prstGeom prst="ellipse">
            <a:avLst/>
          </a:prstGeom>
          <a:noFill/>
          <a:ln w="28575">
            <a:solidFill>
              <a:srgbClr val="C00000"/>
            </a:solidFill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Oval 16"/>
          <p:cNvSpPr/>
          <p:nvPr/>
        </p:nvSpPr>
        <p:spPr>
          <a:xfrm>
            <a:off x="680674" y="1961782"/>
            <a:ext cx="365432" cy="360040"/>
          </a:xfrm>
          <a:prstGeom prst="ellipse">
            <a:avLst/>
          </a:prstGeom>
          <a:noFill/>
          <a:ln w="28575">
            <a:solidFill>
              <a:srgbClr val="C00000"/>
            </a:solidFill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TextBox 18"/>
          <p:cNvSpPr txBox="1"/>
          <p:nvPr/>
        </p:nvSpPr>
        <p:spPr>
          <a:xfrm>
            <a:off x="1110494" y="4384705"/>
            <a:ext cx="10951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Arial" pitchFamily="34" charset="0"/>
                <a:cs typeface="Arial" pitchFamily="34" charset="0"/>
              </a:rPr>
              <a:t>Sprinkler</a:t>
            </a:r>
            <a:endParaRPr lang="en-GB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036581" y="2380238"/>
            <a:ext cx="19030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Arial" pitchFamily="34" charset="0"/>
                <a:cs typeface="Arial" pitchFamily="34" charset="0"/>
              </a:rPr>
              <a:t>Smoke Detector </a:t>
            </a:r>
            <a:endParaRPr lang="en-GB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166759" y="3568448"/>
            <a:ext cx="198002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Arial" pitchFamily="34" charset="0"/>
                <a:cs typeface="Arial" pitchFamily="34" charset="0"/>
              </a:rPr>
              <a:t>Fire Extinguisher </a:t>
            </a:r>
            <a:br>
              <a:rPr lang="en-GB" dirty="0" smtClean="0">
                <a:latin typeface="Arial" pitchFamily="34" charset="0"/>
                <a:cs typeface="Arial" pitchFamily="34" charset="0"/>
              </a:rPr>
            </a:br>
            <a:r>
              <a:rPr lang="en-GB" dirty="0" smtClean="0">
                <a:latin typeface="Arial" pitchFamily="34" charset="0"/>
                <a:cs typeface="Arial" pitchFamily="34" charset="0"/>
              </a:rPr>
              <a:t>(water)</a:t>
            </a:r>
            <a:endParaRPr lang="en-GB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1110494" y="2889540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dirty="0" smtClean="0">
                <a:latin typeface="Arial" pitchFamily="34" charset="0"/>
                <a:cs typeface="Arial" pitchFamily="34" charset="0"/>
              </a:rPr>
              <a:t>Fire Extinguisher </a:t>
            </a:r>
            <a:br>
              <a:rPr lang="en-GB" dirty="0" smtClean="0">
                <a:latin typeface="Arial" pitchFamily="34" charset="0"/>
                <a:cs typeface="Arial" pitchFamily="34" charset="0"/>
              </a:rPr>
            </a:br>
            <a:r>
              <a:rPr lang="en-GB" dirty="0" smtClean="0">
                <a:latin typeface="Arial" pitchFamily="34" charset="0"/>
                <a:cs typeface="Arial" pitchFamily="34" charset="0"/>
              </a:rPr>
              <a:t>(CO2)</a:t>
            </a:r>
            <a:endParaRPr lang="en-GB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1036581" y="1922784"/>
            <a:ext cx="167225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>
                <a:latin typeface="Arial" pitchFamily="34" charset="0"/>
                <a:cs typeface="Arial" pitchFamily="34" charset="0"/>
              </a:rPr>
              <a:t>Heat Detector </a:t>
            </a:r>
            <a:endParaRPr lang="en-GB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726940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GB" sz="3200" cap="none" dirty="0"/>
              <a:t>Emergency</a:t>
            </a:r>
            <a:r>
              <a:rPr lang="en-GB" dirty="0" smtClean="0"/>
              <a:t> </a:t>
            </a:r>
            <a:r>
              <a:rPr lang="en-GB" sz="3200" cap="none" dirty="0"/>
              <a:t>Exit</a:t>
            </a:r>
            <a:r>
              <a:rPr lang="en-GB" dirty="0" smtClean="0"/>
              <a:t> 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1849016"/>
            <a:ext cx="6035572" cy="484513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Rectangle 4"/>
          <p:cNvSpPr/>
          <p:nvPr/>
        </p:nvSpPr>
        <p:spPr>
          <a:xfrm>
            <a:off x="3573016" y="1953816"/>
            <a:ext cx="360040" cy="288032"/>
          </a:xfrm>
          <a:prstGeom prst="rect">
            <a:avLst/>
          </a:prstGeom>
          <a:noFill/>
          <a:ln w="285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/>
          <p:cNvSpPr/>
          <p:nvPr/>
        </p:nvSpPr>
        <p:spPr>
          <a:xfrm>
            <a:off x="908720" y="3393976"/>
            <a:ext cx="360040" cy="288032"/>
          </a:xfrm>
          <a:prstGeom prst="rect">
            <a:avLst/>
          </a:prstGeom>
          <a:noFill/>
          <a:ln w="285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/>
          <p:cNvSpPr/>
          <p:nvPr/>
        </p:nvSpPr>
        <p:spPr>
          <a:xfrm>
            <a:off x="3501008" y="3105944"/>
            <a:ext cx="360040" cy="288032"/>
          </a:xfrm>
          <a:prstGeom prst="rect">
            <a:avLst/>
          </a:prstGeom>
          <a:noFill/>
          <a:ln w="285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/>
          <p:cNvSpPr/>
          <p:nvPr/>
        </p:nvSpPr>
        <p:spPr>
          <a:xfrm>
            <a:off x="5733256" y="4834136"/>
            <a:ext cx="360040" cy="288032"/>
          </a:xfrm>
          <a:prstGeom prst="rect">
            <a:avLst/>
          </a:prstGeom>
          <a:noFill/>
          <a:ln w="285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/>
          <p:cNvSpPr/>
          <p:nvPr/>
        </p:nvSpPr>
        <p:spPr>
          <a:xfrm>
            <a:off x="4221088" y="5482208"/>
            <a:ext cx="360040" cy="288032"/>
          </a:xfrm>
          <a:prstGeom prst="rect">
            <a:avLst/>
          </a:prstGeom>
          <a:noFill/>
          <a:ln w="285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/>
          <p:cNvSpPr/>
          <p:nvPr/>
        </p:nvSpPr>
        <p:spPr>
          <a:xfrm>
            <a:off x="4581128" y="4546104"/>
            <a:ext cx="360040" cy="288032"/>
          </a:xfrm>
          <a:prstGeom prst="rect">
            <a:avLst/>
          </a:prstGeom>
          <a:noFill/>
          <a:ln w="285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Rounded Rectangle 2"/>
          <p:cNvSpPr/>
          <p:nvPr/>
        </p:nvSpPr>
        <p:spPr>
          <a:xfrm>
            <a:off x="6324600" y="1953816"/>
            <a:ext cx="2667000" cy="1728192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Width of corridors = 1.7-2 m</a:t>
            </a:r>
          </a:p>
          <a:p>
            <a:pPr algn="ctr"/>
            <a:r>
              <a:rPr lang="en-US" dirty="0" smtClean="0"/>
              <a:t>Longest bath = 17m  </a:t>
            </a:r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1061120" y="3962400"/>
            <a:ext cx="360040" cy="288032"/>
          </a:xfrm>
          <a:prstGeom prst="rect">
            <a:avLst/>
          </a:prstGeom>
          <a:noFill/>
          <a:ln w="285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5481973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1981200"/>
            <a:ext cx="8818326" cy="40386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7" name="Title 1"/>
          <p:cNvSpPr>
            <a:spLocks noGrp="1"/>
          </p:cNvSpPr>
          <p:nvPr>
            <p:ph type="title"/>
          </p:nvPr>
        </p:nvSpPr>
        <p:spPr>
          <a:noFill/>
          <a:ln>
            <a:noFill/>
          </a:ln>
        </p:spPr>
        <p:txBody>
          <a:bodyPr>
            <a:noAutofit/>
          </a:bodyPr>
          <a:lstStyle/>
          <a:p>
            <a:r>
              <a:rPr lang="en-US" sz="3200" b="1" dirty="0" smtClean="0">
                <a:ln w="18000">
                  <a:solidFill>
                    <a:schemeClr val="tx1"/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+mn-lt"/>
                <a:ea typeface="+mn-ea"/>
                <a:cs typeface="+mn-cs"/>
              </a:rPr>
              <a:t>Site Accessibility  </a:t>
            </a:r>
            <a:br>
              <a:rPr lang="en-US" sz="3200" b="1" dirty="0" smtClean="0">
                <a:ln w="18000">
                  <a:solidFill>
                    <a:schemeClr val="tx1"/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+mn-lt"/>
                <a:ea typeface="+mn-ea"/>
                <a:cs typeface="+mn-cs"/>
              </a:rPr>
            </a:br>
            <a:endParaRPr lang="en-US" sz="3200" b="1" dirty="0">
              <a:ln w="18000">
                <a:solidFill>
                  <a:schemeClr val="tx1"/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7173507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GB" sz="3200" cap="none" dirty="0"/>
              <a:t>Elevators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7904" y="1628800"/>
            <a:ext cx="4939455" cy="4572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Rectangle 4"/>
          <p:cNvSpPr/>
          <p:nvPr/>
        </p:nvSpPr>
        <p:spPr>
          <a:xfrm>
            <a:off x="6714238" y="2636912"/>
            <a:ext cx="504056" cy="43204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/>
          <p:cNvSpPr/>
          <p:nvPr/>
        </p:nvSpPr>
        <p:spPr>
          <a:xfrm>
            <a:off x="6876256" y="5013176"/>
            <a:ext cx="684076" cy="504056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81842561"/>
              </p:ext>
            </p:extLst>
          </p:nvPr>
        </p:nvGraphicFramePr>
        <p:xfrm>
          <a:off x="381000" y="2344750"/>
          <a:ext cx="3240360" cy="1448420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108012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08012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08012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735489">
                <a:tc>
                  <a:txBody>
                    <a:bodyPr/>
                    <a:lstStyle/>
                    <a:p>
                      <a:r>
                        <a:rPr lang="en-GB" b="0" dirty="0" smtClean="0">
                          <a:latin typeface="Arial" pitchFamily="34" charset="0"/>
                          <a:cs typeface="Arial" pitchFamily="34" charset="0"/>
                        </a:rPr>
                        <a:t>Capacity</a:t>
                      </a:r>
                      <a:endParaRPr lang="en-GB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0" dirty="0" smtClean="0">
                          <a:latin typeface="Arial" pitchFamily="34" charset="0"/>
                          <a:cs typeface="Arial" pitchFamily="34" charset="0"/>
                        </a:rPr>
                        <a:t>630kg</a:t>
                      </a:r>
                      <a:endParaRPr lang="en-GB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0" dirty="0" smtClean="0">
                          <a:latin typeface="Arial" pitchFamily="34" charset="0"/>
                          <a:cs typeface="Arial" pitchFamily="34" charset="0"/>
                        </a:rPr>
                        <a:t>1000kg</a:t>
                      </a:r>
                      <a:endParaRPr lang="en-GB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712931">
                <a:tc>
                  <a:txBody>
                    <a:bodyPr/>
                    <a:lstStyle/>
                    <a:p>
                      <a:r>
                        <a:rPr lang="en-GB" dirty="0" smtClean="0">
                          <a:latin typeface="Arial" pitchFamily="34" charset="0"/>
                          <a:cs typeface="Arial" pitchFamily="34" charset="0"/>
                        </a:rPr>
                        <a:t>speed</a:t>
                      </a:r>
                      <a:endParaRPr lang="en-GB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GB" dirty="0" smtClean="0">
                          <a:latin typeface="Arial" pitchFamily="34" charset="0"/>
                          <a:cs typeface="Arial" pitchFamily="34" charset="0"/>
                        </a:rPr>
                        <a:t>1.00m/s</a:t>
                      </a:r>
                      <a:endParaRPr lang="en-GB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3880571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900" b="1" dirty="0">
                <a:ln w="18000">
                  <a:solidFill>
                    <a:schemeClr val="tx1"/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Electrical</a:t>
            </a:r>
            <a:r>
              <a:rPr lang="en-GB" dirty="0" smtClean="0"/>
              <a:t> </a:t>
            </a:r>
            <a:r>
              <a:rPr lang="en-GB" sz="2900" b="1" dirty="0">
                <a:ln w="18000">
                  <a:solidFill>
                    <a:schemeClr val="tx1"/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design</a:t>
            </a:r>
            <a:r>
              <a:rPr lang="en-GB" dirty="0" smtClean="0"/>
              <a:t>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 smtClean="0"/>
          </a:p>
          <a:p>
            <a:pPr marL="114300" indent="0">
              <a:buNone/>
            </a:pPr>
            <a:endParaRPr lang="en-GB" dirty="0" smtClean="0"/>
          </a:p>
          <a:p>
            <a:pPr marL="114300" indent="0">
              <a:buNone/>
            </a:pPr>
            <a:endParaRPr lang="en-GB" dirty="0"/>
          </a:p>
        </p:txBody>
      </p:sp>
      <p:graphicFrame>
        <p:nvGraphicFramePr>
          <p:cNvPr id="11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54363763"/>
              </p:ext>
            </p:extLst>
          </p:nvPr>
        </p:nvGraphicFramePr>
        <p:xfrm>
          <a:off x="457200" y="1905000"/>
          <a:ext cx="8458200" cy="495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54099231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Electrical design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Sockets design </a:t>
            </a:r>
          </a:p>
          <a:p>
            <a:pPr marL="114300" indent="0">
              <a:buNone/>
            </a:pPr>
            <a:endParaRPr lang="en-GB" dirty="0" smtClean="0"/>
          </a:p>
          <a:p>
            <a:pPr marL="114300" indent="0">
              <a:buNone/>
            </a:pP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1612" y="2362200"/>
            <a:ext cx="4599647" cy="365375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Curved Down Arrow 4"/>
          <p:cNvSpPr/>
          <p:nvPr/>
        </p:nvSpPr>
        <p:spPr>
          <a:xfrm>
            <a:off x="4406900" y="3137682"/>
            <a:ext cx="1981200" cy="468183"/>
          </a:xfrm>
          <a:prstGeom prst="curvedDownArrow">
            <a:avLst>
              <a:gd name="adj1" fmla="val 25000"/>
              <a:gd name="adj2" fmla="val 55498"/>
              <a:gd name="adj3" fmla="val 3797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3962400" y="3605865"/>
            <a:ext cx="609600" cy="533400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27600" y="3631265"/>
            <a:ext cx="3810000" cy="223057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65748249"/>
              </p:ext>
            </p:extLst>
          </p:nvPr>
        </p:nvGraphicFramePr>
        <p:xfrm>
          <a:off x="5397500" y="1905000"/>
          <a:ext cx="3505200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40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98120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No . Sockets </a:t>
                      </a:r>
                      <a:endParaRPr 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Sleeping area</a:t>
                      </a:r>
                      <a:r>
                        <a:rPr lang="en-US" sz="1400" baseline="0" dirty="0" smtClean="0"/>
                        <a:t> 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3 , 1 for </a:t>
                      </a:r>
                      <a:r>
                        <a:rPr lang="en-US" sz="1400" dirty="0" err="1" smtClean="0"/>
                        <a:t>hvac</a:t>
                      </a:r>
                      <a:r>
                        <a:rPr lang="en-US" sz="1400" dirty="0" smtClean="0"/>
                        <a:t> system</a:t>
                      </a:r>
                      <a:endParaRPr 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err="1" smtClean="0"/>
                        <a:t>Kitchenate</a:t>
                      </a:r>
                      <a:r>
                        <a:rPr lang="en-US" sz="1400" dirty="0" smtClean="0"/>
                        <a:t> 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2  ,</a:t>
                      </a:r>
                      <a:r>
                        <a:rPr lang="en-US" sz="1400" baseline="0" dirty="0" smtClean="0"/>
                        <a:t> 1 for </a:t>
                      </a:r>
                      <a:r>
                        <a:rPr lang="en-US" sz="1400" baseline="0" dirty="0" err="1" smtClean="0"/>
                        <a:t>refrigrator</a:t>
                      </a:r>
                      <a:r>
                        <a:rPr lang="en-US" sz="1400" baseline="0" dirty="0" smtClean="0"/>
                        <a:t> </a:t>
                      </a:r>
                      <a:endParaRPr 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5452290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Electrical design 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sz="2200" dirty="0" smtClean="0"/>
              <a:t>Artificial </a:t>
            </a:r>
            <a:r>
              <a:rPr lang="en-GB" sz="2200" dirty="0"/>
              <a:t>lighting</a:t>
            </a:r>
            <a:r>
              <a:rPr lang="en-GB" dirty="0"/>
              <a:t/>
            </a:r>
            <a:br>
              <a:rPr lang="en-GB" dirty="0"/>
            </a:b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3018" y="1752600"/>
            <a:ext cx="8493782" cy="4953000"/>
          </a:xfrm>
        </p:spPr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en-GB" dirty="0"/>
              <a:t> </a:t>
            </a:r>
            <a:r>
              <a:rPr lang="en-US" dirty="0"/>
              <a:t>Reception </a:t>
            </a:r>
          </a:p>
          <a:p>
            <a:pPr marL="114300" indent="0">
              <a:buNone/>
            </a:pPr>
            <a:endParaRPr lang="en-GB" dirty="0" smtClean="0"/>
          </a:p>
          <a:p>
            <a:pPr marL="114300" indent="0">
              <a:buNone/>
            </a:pPr>
            <a:r>
              <a:rPr lang="en-GB" dirty="0" smtClean="0"/>
              <a:t> </a:t>
            </a:r>
          </a:p>
          <a:p>
            <a:pPr marL="114300" indent="0">
              <a:buNone/>
            </a:pPr>
            <a:r>
              <a:rPr lang="en-GB" dirty="0" smtClean="0"/>
              <a:t>         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6799" y="2209800"/>
            <a:ext cx="3848637" cy="290553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2438399"/>
            <a:ext cx="3962400" cy="29718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5410199"/>
            <a:ext cx="4683780" cy="1114581"/>
          </a:xfrm>
          <a:prstGeom prst="rect">
            <a:avLst/>
          </a:prstGeom>
        </p:spPr>
      </p:pic>
      <p:sp>
        <p:nvSpPr>
          <p:cNvPr id="9" name="Rounded Rectangle 8"/>
          <p:cNvSpPr/>
          <p:nvPr/>
        </p:nvSpPr>
        <p:spPr>
          <a:xfrm>
            <a:off x="1579890" y="2438400"/>
            <a:ext cx="1676400" cy="2286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Luminaires</a:t>
            </a:r>
          </a:p>
        </p:txBody>
      </p:sp>
      <p:graphicFrame>
        <p:nvGraphicFramePr>
          <p:cNvPr id="11" name="Diagram 10"/>
          <p:cNvGraphicFramePr/>
          <p:nvPr>
            <p:extLst>
              <p:ext uri="{D42A27DB-BD31-4B8C-83A1-F6EECF244321}">
                <p14:modId xmlns:p14="http://schemas.microsoft.com/office/powerpoint/2010/main" val="945220098"/>
              </p:ext>
            </p:extLst>
          </p:nvPr>
        </p:nvGraphicFramePr>
        <p:xfrm>
          <a:off x="745507" y="2819400"/>
          <a:ext cx="3445493" cy="1600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</p:spTree>
    <p:extLst>
      <p:ext uri="{BB962C8B-B14F-4D97-AF65-F5344CB8AC3E}">
        <p14:creationId xmlns:p14="http://schemas.microsoft.com/office/powerpoint/2010/main" val="256156423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Electrical design 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sz="2200" dirty="0" smtClean="0"/>
              <a:t>Artificial </a:t>
            </a:r>
            <a:r>
              <a:rPr lang="en-GB" sz="2200" dirty="0"/>
              <a:t>lighting</a:t>
            </a:r>
            <a:r>
              <a:rPr lang="en-GB" dirty="0"/>
              <a:t/>
            </a:r>
            <a:br>
              <a:rPr lang="en-GB" dirty="0"/>
            </a:b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3018" y="1752600"/>
            <a:ext cx="8493782" cy="4953000"/>
          </a:xfrm>
        </p:spPr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en-GB" dirty="0"/>
              <a:t> </a:t>
            </a:r>
            <a:r>
              <a:rPr lang="en-US" dirty="0" smtClean="0"/>
              <a:t>Bedrooms </a:t>
            </a:r>
            <a:endParaRPr lang="en-US" dirty="0"/>
          </a:p>
          <a:p>
            <a:pPr marL="114300" indent="0">
              <a:buNone/>
            </a:pPr>
            <a:endParaRPr lang="en-GB" dirty="0" smtClean="0"/>
          </a:p>
          <a:p>
            <a:pPr marL="114300" indent="0">
              <a:buNone/>
            </a:pPr>
            <a:r>
              <a:rPr lang="en-GB" dirty="0" smtClean="0"/>
              <a:t> </a:t>
            </a:r>
          </a:p>
          <a:p>
            <a:pPr marL="114300" indent="0">
              <a:buNone/>
            </a:pPr>
            <a:r>
              <a:rPr lang="en-GB" dirty="0" smtClean="0"/>
              <a:t>         </a:t>
            </a:r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499" y="4428081"/>
            <a:ext cx="5143501" cy="670590"/>
          </a:xfrm>
          <a:prstGeom prst="rect">
            <a:avLst/>
          </a:prstGeom>
        </p:spPr>
      </p:pic>
      <p:sp>
        <p:nvSpPr>
          <p:cNvPr id="9" name="Rounded Rectangle 8"/>
          <p:cNvSpPr/>
          <p:nvPr/>
        </p:nvSpPr>
        <p:spPr>
          <a:xfrm>
            <a:off x="1105662" y="2286000"/>
            <a:ext cx="1676400" cy="2286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Luminaires</a:t>
            </a:r>
          </a:p>
        </p:txBody>
      </p:sp>
      <p:graphicFrame>
        <p:nvGraphicFramePr>
          <p:cNvPr id="11" name="Diagram 10"/>
          <p:cNvGraphicFramePr/>
          <p:nvPr>
            <p:extLst>
              <p:ext uri="{D42A27DB-BD31-4B8C-83A1-F6EECF244321}">
                <p14:modId xmlns:p14="http://schemas.microsoft.com/office/powerpoint/2010/main" val="901658386"/>
              </p:ext>
            </p:extLst>
          </p:nvPr>
        </p:nvGraphicFramePr>
        <p:xfrm>
          <a:off x="457201" y="2619375"/>
          <a:ext cx="3429000" cy="15716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pic>
        <p:nvPicPr>
          <p:cNvPr id="5" name="Picture 4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10527" y="1905000"/>
            <a:ext cx="2510649" cy="24384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498" y="5131291"/>
            <a:ext cx="5143502" cy="705781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500" y="5876926"/>
            <a:ext cx="5143500" cy="86784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10526" y="4434078"/>
            <a:ext cx="3178113" cy="237172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33146557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1800" dirty="0" smtClean="0"/>
              <a:t>Lighting </a:t>
            </a:r>
            <a:r>
              <a:rPr lang="en-US" sz="1800" dirty="0"/>
              <a:t>and </a:t>
            </a:r>
            <a:r>
              <a:rPr lang="en-US" sz="1800" dirty="0" smtClean="0"/>
              <a:t>switches </a:t>
            </a:r>
            <a:r>
              <a:rPr lang="en-US" sz="1800" dirty="0"/>
              <a:t/>
            </a:r>
            <a:br>
              <a:rPr lang="en-US" sz="1800" dirty="0"/>
            </a:br>
            <a:r>
              <a:rPr lang="en-US" sz="1800" dirty="0" smtClean="0"/>
              <a:t>distribution</a:t>
            </a:r>
            <a:endParaRPr lang="en-US" sz="1800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733" y="1981200"/>
            <a:ext cx="5636417" cy="437356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Rounded Rectangle 4"/>
          <p:cNvSpPr/>
          <p:nvPr/>
        </p:nvSpPr>
        <p:spPr>
          <a:xfrm>
            <a:off x="4895850" y="3590925"/>
            <a:ext cx="723900" cy="457200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Curved Down Arrow 5"/>
          <p:cNvSpPr/>
          <p:nvPr/>
        </p:nvSpPr>
        <p:spPr>
          <a:xfrm>
            <a:off x="5257800" y="2981325"/>
            <a:ext cx="1543050" cy="609600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00750" y="3609975"/>
            <a:ext cx="2962275" cy="227647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93040271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3"/>
            <a:ext cx="8260672" cy="734628"/>
          </a:xfrm>
        </p:spPr>
        <p:txBody>
          <a:bodyPr>
            <a:normAutofit/>
          </a:bodyPr>
          <a:lstStyle/>
          <a:p>
            <a:pPr algn="l"/>
            <a:r>
              <a:rPr lang="en-US" sz="2800" cap="none" dirty="0" smtClean="0"/>
              <a:t>Loud Speaker </a:t>
            </a:r>
            <a:endParaRPr lang="en-US" sz="2800" cap="non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PRO-16RC </a:t>
            </a:r>
            <a:endParaRPr lang="en-US" dirty="0" smtClean="0"/>
          </a:p>
          <a:p>
            <a:pPr marL="114300" indent="0">
              <a:buNone/>
            </a:pP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4520" y="1661002"/>
            <a:ext cx="2881678" cy="252999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90920671"/>
              </p:ext>
            </p:extLst>
          </p:nvPr>
        </p:nvGraphicFramePr>
        <p:xfrm>
          <a:off x="304800" y="4307058"/>
          <a:ext cx="4267200" cy="198030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050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36220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209973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Frequency Range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63hz - 23khz +/- 3db </a:t>
                      </a:r>
                    </a:p>
                    <a:p>
                      <a:endParaRPr 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09973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Coverage Angle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100</a:t>
                      </a:r>
                      <a:endParaRPr 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09973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Finish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Black Baffle/Frame, White Paintable Grille </a:t>
                      </a:r>
                      <a:endParaRPr 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09973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Mounting Depth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6.15” (15.6cm) </a:t>
                      </a:r>
                      <a:endParaRPr 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334383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Product Weight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7 </a:t>
                      </a:r>
                      <a:r>
                        <a:rPr lang="en-US" sz="1400" dirty="0" err="1" smtClean="0"/>
                        <a:t>Ibs</a:t>
                      </a:r>
                      <a:r>
                        <a:rPr lang="en-US" sz="1400" dirty="0" smtClean="0"/>
                        <a:t> (3.18kg)</a:t>
                      </a:r>
                      <a:endParaRPr 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9200" y="4419600"/>
            <a:ext cx="3872464" cy="206002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7750" y="2315976"/>
            <a:ext cx="1752600" cy="17526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06959462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cap="none" dirty="0" smtClean="0">
                <a:ln w="18000">
                  <a:solidFill>
                    <a:schemeClr val="tx1"/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Quantity surveying</a:t>
            </a:r>
            <a:endParaRPr lang="en-US" b="1" cap="none" dirty="0">
              <a:ln w="18000">
                <a:solidFill>
                  <a:schemeClr val="tx1"/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38539072"/>
              </p:ext>
            </p:extLst>
          </p:nvPr>
        </p:nvGraphicFramePr>
        <p:xfrm>
          <a:off x="609600" y="1772920"/>
          <a:ext cx="8077200" cy="2194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38600"/>
                <a:gridCol w="4038600"/>
              </a:tblGrid>
              <a:tr h="27559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Cost</a:t>
                      </a:r>
                      <a:r>
                        <a:rPr lang="en-US" baseline="0" dirty="0" smtClean="0"/>
                        <a:t> (NIS)</a:t>
                      </a:r>
                      <a:endParaRPr lang="en-US" dirty="0"/>
                    </a:p>
                  </a:txBody>
                  <a:tcPr/>
                </a:tc>
              </a:tr>
              <a:tr h="275590">
                <a:tc>
                  <a:txBody>
                    <a:bodyPr/>
                    <a:lstStyle/>
                    <a:p>
                      <a:r>
                        <a:rPr lang="en-US" dirty="0" smtClean="0"/>
                        <a:t>Structural work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4,625,440</a:t>
                      </a:r>
                      <a:endParaRPr lang="en-US" dirty="0"/>
                    </a:p>
                  </a:txBody>
                  <a:tcPr/>
                </a:tc>
              </a:tr>
              <a:tr h="275590">
                <a:tc>
                  <a:txBody>
                    <a:bodyPr/>
                    <a:lstStyle/>
                    <a:p>
                      <a:r>
                        <a:rPr lang="en-US" dirty="0" smtClean="0"/>
                        <a:t>Finishing</a:t>
                      </a:r>
                      <a:r>
                        <a:rPr lang="en-US" baseline="0" dirty="0" smtClean="0"/>
                        <a:t>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3,719,891</a:t>
                      </a:r>
                      <a:endParaRPr lang="en-US" dirty="0"/>
                    </a:p>
                  </a:txBody>
                  <a:tcPr/>
                </a:tc>
              </a:tr>
              <a:tr h="275590">
                <a:tc>
                  <a:txBody>
                    <a:bodyPr/>
                    <a:lstStyle/>
                    <a:p>
                      <a:r>
                        <a:rPr lang="en-US" dirty="0" smtClean="0"/>
                        <a:t>Mechanical work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481,555</a:t>
                      </a:r>
                      <a:endParaRPr lang="en-US" dirty="0"/>
                    </a:p>
                  </a:txBody>
                  <a:tcPr/>
                </a:tc>
              </a:tr>
              <a:tr h="275590">
                <a:tc>
                  <a:txBody>
                    <a:bodyPr/>
                    <a:lstStyle/>
                    <a:p>
                      <a:r>
                        <a:rPr lang="en-US" dirty="0" smtClean="0"/>
                        <a:t>Electrical</a:t>
                      </a:r>
                      <a:r>
                        <a:rPr lang="en-US" baseline="0" dirty="0" smtClean="0"/>
                        <a:t> work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349,572</a:t>
                      </a:r>
                      <a:endParaRPr lang="en-US" dirty="0"/>
                    </a:p>
                  </a:txBody>
                  <a:tcPr/>
                </a:tc>
              </a:tr>
              <a:tr h="27559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Total</a:t>
                      </a:r>
                      <a:r>
                        <a:rPr lang="en-US" b="1" baseline="0" dirty="0" smtClean="0"/>
                        <a:t> Project Cost 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9,441,253</a:t>
                      </a:r>
                      <a:endParaRPr lang="en-US" b="1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875430" y="4275161"/>
            <a:ext cx="5029200" cy="92333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endParaRPr lang="en-US" dirty="0" smtClean="0"/>
          </a:p>
          <a:p>
            <a:pPr algn="ctr"/>
            <a:r>
              <a:rPr lang="en-US" b="1" dirty="0" smtClean="0">
                <a:solidFill>
                  <a:schemeClr val="tx1"/>
                </a:solidFill>
              </a:rPr>
              <a:t>Total Unit Cost (NIS /m2) = 1534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161505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0" y="1752600"/>
            <a:ext cx="8229600" cy="4373563"/>
          </a:xfrm>
        </p:spPr>
        <p:txBody>
          <a:bodyPr/>
          <a:lstStyle/>
          <a:p>
            <a:pPr marL="114300" indent="0" algn="ctr">
              <a:buNone/>
            </a:pP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Thank you for listening</a:t>
            </a:r>
          </a:p>
          <a:p>
            <a:pPr marL="114300" indent="0" algn="ctr">
              <a:buNone/>
            </a:pPr>
            <a:r>
              <a:rPr lang="en-US" dirty="0" smtClean="0"/>
              <a:t> </a:t>
            </a:r>
          </a:p>
          <a:p>
            <a:pPr marL="114300" indent="0" algn="ctr">
              <a:buNone/>
            </a:pP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Ramadan Kareem </a:t>
            </a:r>
          </a:p>
          <a:p>
            <a:pPr marL="114300" indent="0" algn="ctr">
              <a:buNone/>
            </a:pPr>
            <a:endParaRPr lang="en-US" dirty="0" smtClean="0"/>
          </a:p>
          <a:p>
            <a:pPr marL="114300" indent="0" algn="ctr">
              <a:buNone/>
            </a:pP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And You Are “</a:t>
            </a:r>
            <a:r>
              <a:rPr lang="en-US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Akram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” 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556" b="99222" l="741" r="9777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3600" y="3124200"/>
            <a:ext cx="1649863" cy="10469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65729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457200"/>
            <a:ext cx="7024744" cy="914400"/>
          </a:xfrm>
          <a:noFill/>
          <a:ln>
            <a:noFill/>
          </a:ln>
        </p:spPr>
        <p:txBody>
          <a:bodyPr>
            <a:noAutofit/>
          </a:bodyPr>
          <a:lstStyle/>
          <a:p>
            <a:r>
              <a:rPr lang="en-US" sz="3200" b="1" dirty="0">
                <a:ln w="18000">
                  <a:solidFill>
                    <a:schemeClr val="tx1"/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+mn-lt"/>
                <a:ea typeface="+mn-ea"/>
                <a:cs typeface="+mn-cs"/>
              </a:rPr>
              <a:t>Project Description </a:t>
            </a:r>
            <a:br>
              <a:rPr lang="en-US" sz="3200" b="1" dirty="0">
                <a:ln w="18000">
                  <a:solidFill>
                    <a:schemeClr val="tx1"/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+mn-lt"/>
                <a:ea typeface="+mn-ea"/>
                <a:cs typeface="+mn-cs"/>
              </a:rPr>
            </a:br>
            <a:endParaRPr lang="en-US" sz="3200" b="1" dirty="0">
              <a:ln w="18000">
                <a:solidFill>
                  <a:schemeClr val="tx1"/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+mn-lt"/>
              <a:ea typeface="+mn-ea"/>
              <a:cs typeface="+mn-cs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752600"/>
            <a:ext cx="6777317" cy="3508977"/>
          </a:xfrm>
        </p:spPr>
        <p:txBody>
          <a:bodyPr>
            <a:normAutofit/>
          </a:bodyPr>
          <a:lstStyle/>
          <a:p>
            <a:endParaRPr lang="en-US" sz="1600" dirty="0" smtClean="0">
              <a:solidFill>
                <a:schemeClr val="tx1"/>
              </a:solidFill>
            </a:endParaRPr>
          </a:p>
          <a:p>
            <a:r>
              <a:rPr lang="en-US" sz="1600" b="1" dirty="0" smtClean="0">
                <a:solidFill>
                  <a:schemeClr val="tx1"/>
                </a:solidFill>
              </a:rPr>
              <a:t>4</a:t>
            </a:r>
            <a:r>
              <a:rPr lang="en-US" sz="1600" dirty="0" smtClean="0">
                <a:solidFill>
                  <a:schemeClr val="tx1"/>
                </a:solidFill>
              </a:rPr>
              <a:t> </a:t>
            </a:r>
            <a:r>
              <a:rPr lang="en-US" sz="1600" dirty="0">
                <a:solidFill>
                  <a:schemeClr val="tx1"/>
                </a:solidFill>
              </a:rPr>
              <a:t>floors, </a:t>
            </a:r>
            <a:r>
              <a:rPr lang="en-US" sz="1600" b="1" dirty="0">
                <a:solidFill>
                  <a:schemeClr val="tx1"/>
                </a:solidFill>
              </a:rPr>
              <a:t>in addition </a:t>
            </a:r>
            <a:r>
              <a:rPr lang="en-US" sz="1600" dirty="0">
                <a:solidFill>
                  <a:schemeClr val="tx1"/>
                </a:solidFill>
              </a:rPr>
              <a:t>to abasement as a parking </a:t>
            </a:r>
            <a:r>
              <a:rPr lang="en-US" sz="1600" dirty="0" smtClean="0">
                <a:solidFill>
                  <a:schemeClr val="tx1"/>
                </a:solidFill>
              </a:rPr>
              <a:t>.</a:t>
            </a:r>
          </a:p>
          <a:p>
            <a:r>
              <a:rPr lang="en-US" sz="1600" dirty="0">
                <a:solidFill>
                  <a:schemeClr val="tx1"/>
                </a:solidFill>
              </a:rPr>
              <a:t>serves </a:t>
            </a:r>
            <a:r>
              <a:rPr lang="en-US" sz="1600" b="1" dirty="0">
                <a:solidFill>
                  <a:schemeClr val="tx1"/>
                </a:solidFill>
              </a:rPr>
              <a:t>123 students </a:t>
            </a:r>
            <a:endParaRPr lang="en-US" sz="1600" dirty="0" smtClean="0">
              <a:solidFill>
                <a:schemeClr val="tx1"/>
              </a:solidFill>
            </a:endParaRPr>
          </a:p>
          <a:p>
            <a:r>
              <a:rPr lang="en-US" sz="1600" dirty="0" smtClean="0">
                <a:solidFill>
                  <a:schemeClr val="tx1"/>
                </a:solidFill>
              </a:rPr>
              <a:t> </a:t>
            </a:r>
            <a:r>
              <a:rPr lang="en-US" sz="1600" dirty="0">
                <a:solidFill>
                  <a:schemeClr val="tx1"/>
                </a:solidFill>
              </a:rPr>
              <a:t>Total </a:t>
            </a:r>
            <a:r>
              <a:rPr lang="en-US" sz="1600" dirty="0" smtClean="0">
                <a:solidFill>
                  <a:schemeClr val="tx1"/>
                </a:solidFill>
              </a:rPr>
              <a:t>area  </a:t>
            </a:r>
            <a:r>
              <a:rPr lang="en-US" sz="1600" dirty="0">
                <a:solidFill>
                  <a:schemeClr val="tx1"/>
                </a:solidFill>
              </a:rPr>
              <a:t>of </a:t>
            </a:r>
            <a:r>
              <a:rPr lang="en-US" sz="1600" dirty="0" smtClean="0">
                <a:solidFill>
                  <a:schemeClr val="tx1"/>
                </a:solidFill>
              </a:rPr>
              <a:t>the building </a:t>
            </a:r>
            <a:r>
              <a:rPr lang="en-US" sz="1600" dirty="0">
                <a:solidFill>
                  <a:schemeClr val="tx1"/>
                </a:solidFill>
              </a:rPr>
              <a:t>equals to </a:t>
            </a:r>
            <a:r>
              <a:rPr lang="en-US" sz="1600" b="1" dirty="0" smtClean="0">
                <a:solidFill>
                  <a:schemeClr val="tx1"/>
                </a:solidFill>
              </a:rPr>
              <a:t>6155.05 m</a:t>
            </a:r>
          </a:p>
        </p:txBody>
      </p:sp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val="3744131267"/>
              </p:ext>
            </p:extLst>
          </p:nvPr>
        </p:nvGraphicFramePr>
        <p:xfrm>
          <a:off x="3352800" y="2438400"/>
          <a:ext cx="6477000" cy="4419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04557289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en-US" sz="2400" cap="none" dirty="0" smtClean="0"/>
              <a:t>Bedrooms Forms </a:t>
            </a:r>
            <a:br>
              <a:rPr lang="en-US" sz="2400" cap="none" dirty="0" smtClean="0"/>
            </a:br>
            <a:endParaRPr lang="en-US" sz="2400" cap="none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14937469"/>
              </p:ext>
            </p:extLst>
          </p:nvPr>
        </p:nvGraphicFramePr>
        <p:xfrm>
          <a:off x="267462" y="5133220"/>
          <a:ext cx="5598042" cy="1595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0187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30187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163934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830368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. single bedrooms 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double  bedrooms </a:t>
                      </a: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 Special need bedrooms </a:t>
                      </a:r>
                    </a:p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No.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Area(m2)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16-18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24-28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31-35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1752600"/>
            <a:ext cx="2937510" cy="250698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0" y="1676400"/>
            <a:ext cx="1874520" cy="289141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6200" y="1676400"/>
            <a:ext cx="2238053" cy="330872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09414343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8556" y="381000"/>
            <a:ext cx="7024744" cy="914400"/>
          </a:xfrm>
        </p:spPr>
        <p:txBody>
          <a:bodyPr>
            <a:normAutofit/>
          </a:bodyPr>
          <a:lstStyle/>
          <a:p>
            <a:pPr algn="l"/>
            <a:r>
              <a:rPr lang="en-US" sz="3200" cap="none" dirty="0" smtClean="0">
                <a:solidFill>
                  <a:schemeClr val="tx1"/>
                </a:solidFill>
              </a:rPr>
              <a:t>Ground Floor </a:t>
            </a:r>
            <a:endParaRPr lang="en-US" sz="3200" cap="none" dirty="0">
              <a:solidFill>
                <a:schemeClr val="tx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28600" y="3136710"/>
            <a:ext cx="2286000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dirty="0"/>
              <a:t>Ground floor </a:t>
            </a:r>
            <a:r>
              <a:rPr lang="en-US" dirty="0" smtClean="0"/>
              <a:t>plan  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0400" y="2067983"/>
            <a:ext cx="5715000" cy="449900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Content Placeholder 5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66961" y="1371600"/>
            <a:ext cx="6148439" cy="5319115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val="113456207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othecary">
  <a:themeElements>
    <a:clrScheme name="Elemental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Apothecary">
      <a:majorFont>
        <a:latin typeface="Book Antiqua"/>
        <a:ea typeface=""/>
        <a:cs typeface=""/>
        <a:font script="Jpan" typeface="HGS明朝B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pothecary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3000"/>
            <a:satMod val="14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atMod val="170000"/>
              </a:schemeClr>
              <a:schemeClr val="phClr">
                <a:shade val="70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Apothecary</Template>
  <TotalTime>5061</TotalTime>
  <Words>1238</Words>
  <Application>Microsoft Office PowerPoint</Application>
  <PresentationFormat>On-screen Show (4:3)</PresentationFormat>
  <Paragraphs>681</Paragraphs>
  <Slides>68</Slides>
  <Notes>13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68</vt:i4>
      </vt:variant>
    </vt:vector>
  </HeadingPairs>
  <TitlesOfParts>
    <vt:vector size="69" baseType="lpstr">
      <vt:lpstr>Apothecary</vt:lpstr>
      <vt:lpstr>INTEGRATED HOSTEL DESIGN </vt:lpstr>
      <vt:lpstr>OUTLINES</vt:lpstr>
      <vt:lpstr> Introduction   </vt:lpstr>
      <vt:lpstr>Site description  </vt:lpstr>
      <vt:lpstr>Architectural Design </vt:lpstr>
      <vt:lpstr>Site Accessibility   </vt:lpstr>
      <vt:lpstr>Project Description  </vt:lpstr>
      <vt:lpstr>Bedrooms Forms  </vt:lpstr>
      <vt:lpstr>Ground Floor </vt:lpstr>
      <vt:lpstr>First Floor Second , And Third Floor</vt:lpstr>
      <vt:lpstr>Fourth Floor</vt:lpstr>
      <vt:lpstr>Elevations </vt:lpstr>
      <vt:lpstr>Elevations </vt:lpstr>
      <vt:lpstr>SECTIONS</vt:lpstr>
      <vt:lpstr>Environmental design </vt:lpstr>
      <vt:lpstr>PowerPoint Presentation</vt:lpstr>
      <vt:lpstr>PowerPoint Presentation</vt:lpstr>
      <vt:lpstr>PowerPoint Presentation</vt:lpstr>
      <vt:lpstr>PowerPoint Presentation</vt:lpstr>
      <vt:lpstr> Thermal Analysis </vt:lpstr>
      <vt:lpstr>Daylighting </vt:lpstr>
      <vt:lpstr>Shading </vt:lpstr>
      <vt:lpstr>Acoustical analysis</vt:lpstr>
      <vt:lpstr>Acoustical analysis</vt:lpstr>
      <vt:lpstr>Acoustical analysis</vt:lpstr>
      <vt:lpstr>Acoustical analysis</vt:lpstr>
      <vt:lpstr>Structural analysis </vt:lpstr>
      <vt:lpstr>Structural analysis </vt:lpstr>
      <vt:lpstr>Structural analysis </vt:lpstr>
      <vt:lpstr>Structural analysis </vt:lpstr>
      <vt:lpstr>STRUCTURAL ANALASIS</vt:lpstr>
      <vt:lpstr>STRUCTURAL ANALASIS</vt:lpstr>
      <vt:lpstr>STRUCTURAL ANALASIS</vt:lpstr>
      <vt:lpstr>STRUCTURAL ANALASIS</vt:lpstr>
      <vt:lpstr>STRUCTURAL ANALASIS</vt:lpstr>
      <vt:lpstr>STRUCTURAL ANALASIS</vt:lpstr>
      <vt:lpstr>STRUCTURAL ANALASIS</vt:lpstr>
      <vt:lpstr>STRUCTURAL ANALASIS</vt:lpstr>
      <vt:lpstr>STRUCTURAL ANALASIS</vt:lpstr>
      <vt:lpstr>STRUCTURAL ANALASIS</vt:lpstr>
      <vt:lpstr>STRUCTURAL ANALASIS</vt:lpstr>
      <vt:lpstr>PowerPoint Presentation</vt:lpstr>
      <vt:lpstr>STRUCTURAL ANALASIS </vt:lpstr>
      <vt:lpstr>STRUCTURAL ANALASIS </vt:lpstr>
      <vt:lpstr>STRUCTURAL ANALASIS </vt:lpstr>
      <vt:lpstr>STRUCTURAL ANALASIS </vt:lpstr>
      <vt:lpstr>STRUCTURAL ANALASIS </vt:lpstr>
      <vt:lpstr>STRUCTURAL ANALASIS </vt:lpstr>
      <vt:lpstr>STRUCTURAL ANALASIS </vt:lpstr>
      <vt:lpstr>Mechanical design </vt:lpstr>
      <vt:lpstr>Water System </vt:lpstr>
      <vt:lpstr>  Drainage system  </vt:lpstr>
      <vt:lpstr>  Drainage system  </vt:lpstr>
      <vt:lpstr>HVAC System </vt:lpstr>
      <vt:lpstr>Heating Ventilation and Air conditioning HVAC Design: </vt:lpstr>
      <vt:lpstr>Heating Ventilation and Air conditioning HVAC Design: </vt:lpstr>
      <vt:lpstr>Mechanical Ventilation </vt:lpstr>
      <vt:lpstr>Fire Fighting System </vt:lpstr>
      <vt:lpstr>Emergency Exit </vt:lpstr>
      <vt:lpstr>Elevators</vt:lpstr>
      <vt:lpstr>Electrical design </vt:lpstr>
      <vt:lpstr>Electrical design </vt:lpstr>
      <vt:lpstr>Electrical design  Artificial lighting </vt:lpstr>
      <vt:lpstr>Electrical design  Artificial lighting </vt:lpstr>
      <vt:lpstr>Lighting and switches  distribution</vt:lpstr>
      <vt:lpstr>Loud Speaker </vt:lpstr>
      <vt:lpstr>Quantity surveying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Integrated hostel design</dc:title>
  <dc:creator>Administrator</dc:creator>
  <cp:lastModifiedBy>CityComp</cp:lastModifiedBy>
  <cp:revision>338</cp:revision>
  <dcterms:created xsi:type="dcterms:W3CDTF">2019-05-12T07:53:35Z</dcterms:created>
  <dcterms:modified xsi:type="dcterms:W3CDTF">2019-05-20T07:20:20Z</dcterms:modified>
</cp:coreProperties>
</file>