
<file path=[Content_Types].xml><?xml version="1.0" encoding="utf-8"?>
<Types xmlns="http://schemas.openxmlformats.org/package/2006/content-types">
  <Default ContentType="application/x-fontdata" Extension="fntdata"/>
  <Default ContentType="image/jpeg" Extension="jpeg"/>
  <Default ContentType="video/mp4" Extension="mp4"/>
  <Default ContentType="image/png" Extension="png"/>
  <Default ContentType="application/vnd.openxmlformats-package.relationships+xml" Extension="rels"/>
  <Default ContentType="image/svg+xml" Extension="svg"/>
  <Default ContentType="application/xml" Extension="xml"/>
  <Override ContentType="application/vnd.openxmlformats-officedocument.extended-properties+xml" PartName="/docProps/app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presentationml.slide+xml" PartName="/ppt/slides/slide17.xml"/>
  <Override ContentType="application/vnd.openxmlformats-officedocument.presentationml.slide+xml" PartName="/ppt/slides/slide18.xml"/>
  <Override ContentType="application/vnd.openxmlformats-officedocument.presentationml.slide+xml" PartName="/ppt/slides/slide19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22.xml"/>
  <Override ContentType="application/vnd.openxmlformats-officedocument.presentationml.slide+xml" PartName="/ppt/slides/slide23.xml"/>
  <Override ContentType="application/vnd.openxmlformats-officedocument.presentationml.slide+xml" PartName="/ppt/slides/slide24.xml"/>
  <Override ContentType="application/vnd.openxmlformats-officedocument.presentationml.slide+xml" PartName="/ppt/slides/slide25.xml"/>
  <Override ContentType="application/vnd.openxmlformats-officedocument.presentationml.slide+xml" PartName="/ppt/slides/slide26.xml"/>
  <Override ContentType="application/vnd.openxmlformats-officedocument.presentationml.slide+xml" PartName="/ppt/slides/slide27.xml"/>
  <Override ContentType="application/vnd.openxmlformats-officedocument.presentationml.slide+xml" PartName="/ppt/slides/slide28.xml"/>
  <Override ContentType="application/vnd.openxmlformats-officedocument.presentationml.slide+xml" PartName="/ppt/slides/slide29.xml"/>
  <Override ContentType="application/vnd.openxmlformats-officedocument.presentationml.slide+xml" PartName="/ppt/slides/slide30.xml"/>
  <Override ContentType="application/vnd.openxmlformats-officedocument.presentationml.slide+xml" PartName="/ppt/slides/slide31.xml"/>
  <Override ContentType="application/vnd.openxmlformats-officedocument.presentationml.slide+xml" PartName="/ppt/slides/slide32.xml"/>
  <Override ContentType="application/vnd.openxmlformats-officedocument.presentationml.slide+xml" PartName="/ppt/slides/slide33.xml"/>
  <Override ContentType="application/vnd.openxmlformats-officedocument.presentationml.slide+xml" PartName="/ppt/slides/slide34.xml"/>
  <Override ContentType="application/vnd.openxmlformats-officedocument.presentationml.slide+xml" PartName="/ppt/slides/slide35.xml"/>
  <Override ContentType="application/vnd.openxmlformats-officedocument.presentationml.slide+xml" PartName="/ppt/slides/slide36.xml"/>
  <Override ContentType="application/vnd.openxmlformats-officedocument.presentationml.slide+xml" PartName="/ppt/slides/slide37.xml"/>
  <Override ContentType="application/vnd.openxmlformats-officedocument.presentationml.slide+xml" PartName="/ppt/slides/slide38.xml"/>
  <Override ContentType="application/vnd.openxmlformats-officedocument.presentationml.slide+xml" PartName="/ppt/slides/slide39.xml"/>
  <Override ContentType="application/vnd.openxmlformats-officedocument.presentationml.slide+xml" PartName="/ppt/slides/slide40.xml"/>
  <Override ContentType="application/vnd.openxmlformats-officedocument.presentationml.slide+xml" PartName="/ppt/slides/slide41.xml"/>
  <Override ContentType="application/vnd.openxmlformats-officedocument.presentationml.slide+xml" PartName="/ppt/slides/slide42.xml"/>
  <Override ContentType="application/vnd.openxmlformats-officedocument.presentationml.slide+xml" PartName="/ppt/slides/slide43.xml"/>
  <Override ContentType="application/vnd.openxmlformats-officedocument.presentationml.slide+xml" PartName="/ppt/slides/slide44.xml"/>
  <Override ContentType="application/vnd.openxmlformats-officedocument.presentationml.slide+xml" PartName="/ppt/slides/slide45.xml"/>
  <Override ContentType="application/vnd.openxmlformats-officedocument.presentationml.slide+xml" PartName="/ppt/slides/slide46.xml"/>
  <Override ContentType="application/vnd.openxmlformats-officedocument.presentationml.slide+xml" PartName="/ppt/slides/slide47.xml"/>
  <Override ContentType="application/vnd.openxmlformats-officedocument.presentationml.slide+xml" PartName="/ppt/slides/slide48.xml"/>
  <Override ContentType="application/vnd.openxmlformats-officedocument.presentationml.slide+xml" PartName="/ppt/slides/slide49.xml"/>
  <Override ContentType="application/vnd.openxmlformats-officedocument.presentationml.slide+xml" PartName="/ppt/slides/slide50.xml"/>
  <Override ContentType="application/vnd.openxmlformats-officedocument.presentationml.slide+xml" PartName="/ppt/slides/slide51.xml"/>
  <Override ContentType="application/vnd.openxmlformats-officedocument.presentationml.slide+xml" PartName="/ppt/slides/slide52.xml"/>
  <Override ContentType="application/vnd.openxmlformats-officedocument.presentationml.slide+xml" PartName="/ppt/slides/slide53.xml"/>
  <Override ContentType="application/vnd.openxmlformats-officedocument.presentationml.slide+xml" PartName="/ppt/slides/slide54.xml"/>
  <Override ContentType="application/vnd.openxmlformats-officedocument.presentationml.slide+xml" PartName="/ppt/slides/slide55.xml"/>
  <Override ContentType="application/vnd.openxmlformats-officedocument.presentationml.slide+xml" PartName="/ppt/slides/slide56.xml"/>
  <Override ContentType="application/vnd.openxmlformats-officedocument.presentationml.slide+xml" PartName="/ppt/slides/slide57.xml"/>
  <Override ContentType="application/vnd.openxmlformats-officedocument.presentationml.slide+xml" PartName="/ppt/slides/slide58.xml"/>
  <Override ContentType="application/vnd.openxmlformats-officedocument.presentationml.slide+xml" PartName="/ppt/slides/slide59.xml"/>
  <Override ContentType="application/vnd.openxmlformats-officedocument.presentationml.slide+xml" PartName="/ppt/slides/slide60.xml"/>
  <Override ContentType="application/vnd.openxmlformats-officedocument.presentationml.slide+xml" PartName="/ppt/slides/slide61.xml"/>
  <Override ContentType="application/vnd.openxmlformats-officedocument.presentationml.slide+xml" PartName="/ppt/slides/slide62.xml"/>
  <Override ContentType="application/vnd.openxmlformats-officedocument.presentationml.slide+xml" PartName="/ppt/slides/slide63.xml"/>
  <Override ContentType="application/vnd.openxmlformats-officedocument.presentationml.slide+xml" PartName="/ppt/slides/slide64.xml"/>
  <Override ContentType="application/vnd.openxmlformats-officedocument.presentationml.slide+xml" PartName="/ppt/slides/slide65.xml"/>
  <Override ContentType="application/vnd.openxmlformats-officedocument.presentationml.slide+xml" PartName="/ppt/slides/slide66.xml"/>
  <Override ContentType="application/vnd.openxmlformats-officedocument.presentationml.slide+xml" PartName="/ppt/slides/slide67.xml"/>
  <Override ContentType="application/vnd.openxmlformats-officedocument.presentationml.slide+xml" PartName="/ppt/slides/slide68.xml"/>
  <Override ContentType="application/vnd.openxmlformats-officedocument.presentationml.slide+xml" PartName="/ppt/slides/slide69.xml"/>
  <Override ContentType="application/vnd.openxmlformats-officedocument.presentationml.tableStyles+xml" PartName="/ppt/tableStyles.xml"/>
  <Override ContentType="application/vnd.openxmlformats-officedocument.theme+xml" PartName="/ppt/theme/theme1.xml"/>
  <Override ContentType="application/vnd.openxmlformats-officedocument.presentationml.viewProps+xml" PartName="/ppt/viewProps.xml"/>
</Types>
</file>

<file path=_rels/.rels><?xml version="1.0" encoding="UTF-8" standalone="yes"?><Relationships xmlns="http://schemas.openxmlformats.org/package/2006/relationships"><Relationship Id="rId1" Target="ppt/presentation.xml" Type="http://schemas.openxmlformats.org/officeDocument/2006/relationships/officeDocument"/><Relationship Id="rId2" Target="docProps/thumbnail.jpeg" Type="http://schemas.openxmlformats.org/package/2006/relationships/metadata/thumbnail"/><Relationship Id="rId3" Target="docProps/core.xml" Type="http://schemas.openxmlformats.org/package/2006/relationships/metadata/core-properties"/><Relationship Id="rId4" Target="docProps/app.xml" Type="http://schemas.openxmlformats.org/officeDocument/2006/relationships/extended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embedTrueTypeFonts="true">
  <p:sldMasterIdLst>
    <p:sldMasterId id="2147483648" r:id="rId1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  <p:sldId id="281" r:id="rId31"/>
    <p:sldId id="282" r:id="rId32"/>
    <p:sldId id="283" r:id="rId33"/>
    <p:sldId id="284" r:id="rId34"/>
    <p:sldId id="285" r:id="rId35"/>
    <p:sldId id="286" r:id="rId36"/>
    <p:sldId id="287" r:id="rId37"/>
    <p:sldId id="288" r:id="rId38"/>
    <p:sldId id="289" r:id="rId39"/>
    <p:sldId id="290" r:id="rId40"/>
    <p:sldId id="291" r:id="rId41"/>
    <p:sldId id="292" r:id="rId42"/>
    <p:sldId id="293" r:id="rId43"/>
    <p:sldId id="294" r:id="rId44"/>
    <p:sldId id="295" r:id="rId45"/>
    <p:sldId id="296" r:id="rId46"/>
    <p:sldId id="297" r:id="rId47"/>
    <p:sldId id="298" r:id="rId48"/>
    <p:sldId id="299" r:id="rId49"/>
    <p:sldId id="300" r:id="rId50"/>
    <p:sldId id="301" r:id="rId51"/>
    <p:sldId id="302" r:id="rId52"/>
    <p:sldId id="303" r:id="rId53"/>
    <p:sldId id="304" r:id="rId54"/>
    <p:sldId id="305" r:id="rId55"/>
    <p:sldId id="306" r:id="rId56"/>
    <p:sldId id="307" r:id="rId57"/>
    <p:sldId id="308" r:id="rId58"/>
    <p:sldId id="309" r:id="rId59"/>
    <p:sldId id="310" r:id="rId60"/>
    <p:sldId id="311" r:id="rId61"/>
    <p:sldId id="312" r:id="rId62"/>
    <p:sldId id="313" r:id="rId63"/>
    <p:sldId id="314" r:id="rId64"/>
    <p:sldId id="315" r:id="rId65"/>
    <p:sldId id="316" r:id="rId66"/>
    <p:sldId id="317" r:id="rId67"/>
    <p:sldId id="318" r:id="rId68"/>
    <p:sldId id="319" r:id="rId69"/>
    <p:sldId id="320" r:id="rId70"/>
    <p:sldId id="321" r:id="rId71"/>
    <p:sldId id="322" r:id="rId72"/>
    <p:sldId id="323" r:id="rId73"/>
    <p:sldId id="324" r:id="rId74"/>
  </p:sldIdLst>
  <p:sldSz cx="18288000" cy="10287000"/>
  <p:notesSz cx="6858000" cy="9144000"/>
  <p:embeddedFontLst>
    <p:embeddedFont>
      <p:font typeface="Accordion Black" charset="1" panose="00000500000000000000"/>
      <p:regular r:id="rId75"/>
    </p:embeddedFont>
    <p:embeddedFont>
      <p:font typeface="Trebuchet MS Bold" charset="1" panose="020B0703020202020204"/>
      <p:regular r:id="rId76"/>
    </p:embeddedFont>
    <p:embeddedFont>
      <p:font typeface="Open Sauce Bold" charset="1" panose="00000800000000000000"/>
      <p:regular r:id="rId77"/>
    </p:embeddedFont>
    <p:embeddedFont>
      <p:font typeface="Atma Bold" charset="1" panose="00000000000000000000"/>
      <p:regular r:id="rId78"/>
    </p:embeddedFont>
    <p:embeddedFont>
      <p:font typeface="Trebuchet MS" charset="1" panose="020B0603020202020204"/>
      <p:regular r:id="rId79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22" autoAdjust="0"/>
  </p:normalViewPr>
  <p:slideViewPr>
    <p:cSldViewPr>
      <p:cViewPr varScale="1">
        <p:scale>
          <a:sx n="74" d="100"/>
          <a:sy n="74" d="100"/>
        </p:scale>
        <p:origin x="-109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<Relationships xmlns="http://schemas.openxmlformats.org/package/2006/relationships"><Relationship Id="rId1" Target="slideMasters/slideMaster1.xml" Type="http://schemas.openxmlformats.org/officeDocument/2006/relationships/slideMaster"/><Relationship Id="rId10" Target="slides/slide5.xml" Type="http://schemas.openxmlformats.org/officeDocument/2006/relationships/slide"/><Relationship Id="rId11" Target="slides/slide6.xml" Type="http://schemas.openxmlformats.org/officeDocument/2006/relationships/slide"/><Relationship Id="rId12" Target="slides/slide7.xml" Type="http://schemas.openxmlformats.org/officeDocument/2006/relationships/slide"/><Relationship Id="rId13" Target="slides/slide8.xml" Type="http://schemas.openxmlformats.org/officeDocument/2006/relationships/slide"/><Relationship Id="rId14" Target="slides/slide9.xml" Type="http://schemas.openxmlformats.org/officeDocument/2006/relationships/slide"/><Relationship Id="rId15" Target="slides/slide10.xml" Type="http://schemas.openxmlformats.org/officeDocument/2006/relationships/slide"/><Relationship Id="rId16" Target="slides/slide11.xml" Type="http://schemas.openxmlformats.org/officeDocument/2006/relationships/slide"/><Relationship Id="rId17" Target="slides/slide12.xml" Type="http://schemas.openxmlformats.org/officeDocument/2006/relationships/slide"/><Relationship Id="rId18" Target="slides/slide13.xml" Type="http://schemas.openxmlformats.org/officeDocument/2006/relationships/slide"/><Relationship Id="rId19" Target="slides/slide14.xml" Type="http://schemas.openxmlformats.org/officeDocument/2006/relationships/slide"/><Relationship Id="rId2" Target="presProps.xml" Type="http://schemas.openxmlformats.org/officeDocument/2006/relationships/presProps"/><Relationship Id="rId20" Target="slides/slide15.xml" Type="http://schemas.openxmlformats.org/officeDocument/2006/relationships/slide"/><Relationship Id="rId21" Target="slides/slide16.xml" Type="http://schemas.openxmlformats.org/officeDocument/2006/relationships/slide"/><Relationship Id="rId22" Target="slides/slide17.xml" Type="http://schemas.openxmlformats.org/officeDocument/2006/relationships/slide"/><Relationship Id="rId23" Target="slides/slide18.xml" Type="http://schemas.openxmlformats.org/officeDocument/2006/relationships/slide"/><Relationship Id="rId24" Target="slides/slide19.xml" Type="http://schemas.openxmlformats.org/officeDocument/2006/relationships/slide"/><Relationship Id="rId25" Target="slides/slide20.xml" Type="http://schemas.openxmlformats.org/officeDocument/2006/relationships/slide"/><Relationship Id="rId26" Target="slides/slide21.xml" Type="http://schemas.openxmlformats.org/officeDocument/2006/relationships/slide"/><Relationship Id="rId27" Target="slides/slide22.xml" Type="http://schemas.openxmlformats.org/officeDocument/2006/relationships/slide"/><Relationship Id="rId28" Target="slides/slide23.xml" Type="http://schemas.openxmlformats.org/officeDocument/2006/relationships/slide"/><Relationship Id="rId29" Target="slides/slide24.xml" Type="http://schemas.openxmlformats.org/officeDocument/2006/relationships/slide"/><Relationship Id="rId3" Target="viewProps.xml" Type="http://schemas.openxmlformats.org/officeDocument/2006/relationships/viewProps"/><Relationship Id="rId30" Target="slides/slide25.xml" Type="http://schemas.openxmlformats.org/officeDocument/2006/relationships/slide"/><Relationship Id="rId31" Target="slides/slide26.xml" Type="http://schemas.openxmlformats.org/officeDocument/2006/relationships/slide"/><Relationship Id="rId32" Target="slides/slide27.xml" Type="http://schemas.openxmlformats.org/officeDocument/2006/relationships/slide"/><Relationship Id="rId33" Target="slides/slide28.xml" Type="http://schemas.openxmlformats.org/officeDocument/2006/relationships/slide"/><Relationship Id="rId34" Target="slides/slide29.xml" Type="http://schemas.openxmlformats.org/officeDocument/2006/relationships/slide"/><Relationship Id="rId35" Target="slides/slide30.xml" Type="http://schemas.openxmlformats.org/officeDocument/2006/relationships/slide"/><Relationship Id="rId36" Target="slides/slide31.xml" Type="http://schemas.openxmlformats.org/officeDocument/2006/relationships/slide"/><Relationship Id="rId37" Target="slides/slide32.xml" Type="http://schemas.openxmlformats.org/officeDocument/2006/relationships/slide"/><Relationship Id="rId38" Target="slides/slide33.xml" Type="http://schemas.openxmlformats.org/officeDocument/2006/relationships/slide"/><Relationship Id="rId39" Target="slides/slide34.xml" Type="http://schemas.openxmlformats.org/officeDocument/2006/relationships/slide"/><Relationship Id="rId4" Target="theme/theme1.xml" Type="http://schemas.openxmlformats.org/officeDocument/2006/relationships/theme"/><Relationship Id="rId40" Target="slides/slide35.xml" Type="http://schemas.openxmlformats.org/officeDocument/2006/relationships/slide"/><Relationship Id="rId41" Target="slides/slide36.xml" Type="http://schemas.openxmlformats.org/officeDocument/2006/relationships/slide"/><Relationship Id="rId42" Target="slides/slide37.xml" Type="http://schemas.openxmlformats.org/officeDocument/2006/relationships/slide"/><Relationship Id="rId43" Target="slides/slide38.xml" Type="http://schemas.openxmlformats.org/officeDocument/2006/relationships/slide"/><Relationship Id="rId44" Target="slides/slide39.xml" Type="http://schemas.openxmlformats.org/officeDocument/2006/relationships/slide"/><Relationship Id="rId45" Target="slides/slide40.xml" Type="http://schemas.openxmlformats.org/officeDocument/2006/relationships/slide"/><Relationship Id="rId46" Target="slides/slide41.xml" Type="http://schemas.openxmlformats.org/officeDocument/2006/relationships/slide"/><Relationship Id="rId47" Target="slides/slide42.xml" Type="http://schemas.openxmlformats.org/officeDocument/2006/relationships/slide"/><Relationship Id="rId48" Target="slides/slide43.xml" Type="http://schemas.openxmlformats.org/officeDocument/2006/relationships/slide"/><Relationship Id="rId49" Target="slides/slide44.xml" Type="http://schemas.openxmlformats.org/officeDocument/2006/relationships/slide"/><Relationship Id="rId5" Target="tableStyles.xml" Type="http://schemas.openxmlformats.org/officeDocument/2006/relationships/tableStyles"/><Relationship Id="rId50" Target="slides/slide45.xml" Type="http://schemas.openxmlformats.org/officeDocument/2006/relationships/slide"/><Relationship Id="rId51" Target="slides/slide46.xml" Type="http://schemas.openxmlformats.org/officeDocument/2006/relationships/slide"/><Relationship Id="rId52" Target="slides/slide47.xml" Type="http://schemas.openxmlformats.org/officeDocument/2006/relationships/slide"/><Relationship Id="rId53" Target="slides/slide48.xml" Type="http://schemas.openxmlformats.org/officeDocument/2006/relationships/slide"/><Relationship Id="rId54" Target="slides/slide49.xml" Type="http://schemas.openxmlformats.org/officeDocument/2006/relationships/slide"/><Relationship Id="rId55" Target="slides/slide50.xml" Type="http://schemas.openxmlformats.org/officeDocument/2006/relationships/slide"/><Relationship Id="rId56" Target="slides/slide51.xml" Type="http://schemas.openxmlformats.org/officeDocument/2006/relationships/slide"/><Relationship Id="rId57" Target="slides/slide52.xml" Type="http://schemas.openxmlformats.org/officeDocument/2006/relationships/slide"/><Relationship Id="rId58" Target="slides/slide53.xml" Type="http://schemas.openxmlformats.org/officeDocument/2006/relationships/slide"/><Relationship Id="rId59" Target="slides/slide54.xml" Type="http://schemas.openxmlformats.org/officeDocument/2006/relationships/slide"/><Relationship Id="rId6" Target="slides/slide1.xml" Type="http://schemas.openxmlformats.org/officeDocument/2006/relationships/slide"/><Relationship Id="rId60" Target="slides/slide55.xml" Type="http://schemas.openxmlformats.org/officeDocument/2006/relationships/slide"/><Relationship Id="rId61" Target="slides/slide56.xml" Type="http://schemas.openxmlformats.org/officeDocument/2006/relationships/slide"/><Relationship Id="rId62" Target="slides/slide57.xml" Type="http://schemas.openxmlformats.org/officeDocument/2006/relationships/slide"/><Relationship Id="rId63" Target="slides/slide58.xml" Type="http://schemas.openxmlformats.org/officeDocument/2006/relationships/slide"/><Relationship Id="rId64" Target="slides/slide59.xml" Type="http://schemas.openxmlformats.org/officeDocument/2006/relationships/slide"/><Relationship Id="rId65" Target="slides/slide60.xml" Type="http://schemas.openxmlformats.org/officeDocument/2006/relationships/slide"/><Relationship Id="rId66" Target="slides/slide61.xml" Type="http://schemas.openxmlformats.org/officeDocument/2006/relationships/slide"/><Relationship Id="rId67" Target="slides/slide62.xml" Type="http://schemas.openxmlformats.org/officeDocument/2006/relationships/slide"/><Relationship Id="rId68" Target="slides/slide63.xml" Type="http://schemas.openxmlformats.org/officeDocument/2006/relationships/slide"/><Relationship Id="rId69" Target="slides/slide64.xml" Type="http://schemas.openxmlformats.org/officeDocument/2006/relationships/slide"/><Relationship Id="rId7" Target="slides/slide2.xml" Type="http://schemas.openxmlformats.org/officeDocument/2006/relationships/slide"/><Relationship Id="rId70" Target="slides/slide65.xml" Type="http://schemas.openxmlformats.org/officeDocument/2006/relationships/slide"/><Relationship Id="rId71" Target="slides/slide66.xml" Type="http://schemas.openxmlformats.org/officeDocument/2006/relationships/slide"/><Relationship Id="rId72" Target="slides/slide67.xml" Type="http://schemas.openxmlformats.org/officeDocument/2006/relationships/slide"/><Relationship Id="rId73" Target="slides/slide68.xml" Type="http://schemas.openxmlformats.org/officeDocument/2006/relationships/slide"/><Relationship Id="rId74" Target="slides/slide69.xml" Type="http://schemas.openxmlformats.org/officeDocument/2006/relationships/slide"/><Relationship Id="rId75" Target="fonts/font75.fntdata" Type="http://schemas.openxmlformats.org/officeDocument/2006/relationships/font"/><Relationship Id="rId76" Target="fonts/font76.fntdata" Type="http://schemas.openxmlformats.org/officeDocument/2006/relationships/font"/><Relationship Id="rId77" Target="fonts/font77.fntdata" Type="http://schemas.openxmlformats.org/officeDocument/2006/relationships/font"/><Relationship Id="rId78" Target="fonts/font78.fntdata" Type="http://schemas.openxmlformats.org/officeDocument/2006/relationships/font"/><Relationship Id="rId79" Target="fonts/font79.fntdata" Type="http://schemas.openxmlformats.org/officeDocument/2006/relationships/font"/><Relationship Id="rId8" Target="slides/slide3.xml" Type="http://schemas.openxmlformats.org/officeDocument/2006/relationships/slide"/><Relationship Id="rId9" Target="slides/slide4.xml" Type="http://schemas.openxmlformats.org/officeDocument/2006/relationships/slide"/></Relationships>
</file>

<file path=ppt/slideLayouts/_rels/slideLayout1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0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1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2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3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4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5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6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7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8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9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<Relationships xmlns="http://schemas.openxmlformats.org/package/2006/relationships"><Relationship Id="rId1" Target="../slideLayouts/slideLayout1.xml" Type="http://schemas.openxmlformats.org/officeDocument/2006/relationships/slideLayout"/><Relationship Id="rId10" Target="../slideLayouts/slideLayout10.xml" Type="http://schemas.openxmlformats.org/officeDocument/2006/relationships/slideLayout"/><Relationship Id="rId11" Target="../slideLayouts/slideLayout11.xml" Type="http://schemas.openxmlformats.org/officeDocument/2006/relationships/slideLayout"/><Relationship Id="rId12" Target="../theme/theme1.xml" Type="http://schemas.openxmlformats.org/officeDocument/2006/relationships/theme"/><Relationship Id="rId2" Target="../slideLayouts/slideLayout2.xml" Type="http://schemas.openxmlformats.org/officeDocument/2006/relationships/slideLayout"/><Relationship Id="rId3" Target="../slideLayouts/slideLayout3.xml" Type="http://schemas.openxmlformats.org/officeDocument/2006/relationships/slideLayout"/><Relationship Id="rId4" Target="../slideLayouts/slideLayout4.xml" Type="http://schemas.openxmlformats.org/officeDocument/2006/relationships/slideLayout"/><Relationship Id="rId5" Target="../slideLayouts/slideLayout5.xml" Type="http://schemas.openxmlformats.org/officeDocument/2006/relationships/slideLayout"/><Relationship Id="rId6" Target="../slideLayouts/slideLayout6.xml" Type="http://schemas.openxmlformats.org/officeDocument/2006/relationships/slideLayout"/><Relationship Id="rId7" Target="../slideLayouts/slideLayout7.xml" Type="http://schemas.openxmlformats.org/officeDocument/2006/relationships/slideLayout"/><Relationship Id="rId8" Target="../slideLayouts/slideLayout8.xml" Type="http://schemas.openxmlformats.org/officeDocument/2006/relationships/slideLayout"/><Relationship Id="rId9" Target="../slideLayouts/slideLayout9.xml" Type="http://schemas.openxmlformats.org/officeDocument/2006/relationships/slideLayout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9.png" Type="http://schemas.openxmlformats.org/officeDocument/2006/relationships/image"/><Relationship Id="rId2" Target="../media/image1.png" Type="http://schemas.openxmlformats.org/officeDocument/2006/relationships/image"/><Relationship Id="rId3" Target="../media/image2.svg" Type="http://schemas.openxmlformats.org/officeDocument/2006/relationships/image"/><Relationship Id="rId4" Target="../media/image3.png" Type="http://schemas.openxmlformats.org/officeDocument/2006/relationships/image"/><Relationship Id="rId5" Target="../media/image4.svg" Type="http://schemas.openxmlformats.org/officeDocument/2006/relationships/image"/><Relationship Id="rId6" Target="../media/image5.png" Type="http://schemas.openxmlformats.org/officeDocument/2006/relationships/image"/><Relationship Id="rId7" Target="../media/image6.svg" Type="http://schemas.openxmlformats.org/officeDocument/2006/relationships/image"/><Relationship Id="rId8" Target="../media/image7.png" Type="http://schemas.openxmlformats.org/officeDocument/2006/relationships/image"/><Relationship Id="rId9" Target="../media/image8.svg" Type="http://schemas.openxmlformats.org/officeDocument/2006/relationships/image"/></Relationships>
</file>

<file path=ppt/slides/_rels/slide10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58.png" Type="http://schemas.openxmlformats.org/officeDocument/2006/relationships/image"/><Relationship Id="rId2" Target="../media/image40.png" Type="http://schemas.openxmlformats.org/officeDocument/2006/relationships/image"/><Relationship Id="rId3" Target="../media/image41.svg" Type="http://schemas.openxmlformats.org/officeDocument/2006/relationships/image"/><Relationship Id="rId4" Target="../media/image3.png" Type="http://schemas.openxmlformats.org/officeDocument/2006/relationships/image"/><Relationship Id="rId5" Target="../media/image4.svg" Type="http://schemas.openxmlformats.org/officeDocument/2006/relationships/image"/><Relationship Id="rId6" Target="../media/image38.png" Type="http://schemas.openxmlformats.org/officeDocument/2006/relationships/image"/><Relationship Id="rId7" Target="../media/image39.svg" Type="http://schemas.openxmlformats.org/officeDocument/2006/relationships/image"/><Relationship Id="rId8" Target="../media/image46.png" Type="http://schemas.openxmlformats.org/officeDocument/2006/relationships/image"/><Relationship Id="rId9" Target="../media/image47.svg" Type="http://schemas.openxmlformats.org/officeDocument/2006/relationships/image"/></Relationships>
</file>

<file path=ppt/slides/_rels/slide1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40.png" Type="http://schemas.openxmlformats.org/officeDocument/2006/relationships/image"/><Relationship Id="rId3" Target="../media/image41.svg" Type="http://schemas.openxmlformats.org/officeDocument/2006/relationships/image"/><Relationship Id="rId4" Target="../media/image3.png" Type="http://schemas.openxmlformats.org/officeDocument/2006/relationships/image"/><Relationship Id="rId5" Target="../media/image4.svg" Type="http://schemas.openxmlformats.org/officeDocument/2006/relationships/image"/><Relationship Id="rId6" Target="../media/image38.png" Type="http://schemas.openxmlformats.org/officeDocument/2006/relationships/image"/><Relationship Id="rId7" Target="../media/image39.svg" Type="http://schemas.openxmlformats.org/officeDocument/2006/relationships/image"/><Relationship Id="rId8" Target="../media/image59.png" Type="http://schemas.openxmlformats.org/officeDocument/2006/relationships/image"/><Relationship Id="rId9" Target="../media/image60.png" Type="http://schemas.openxmlformats.org/officeDocument/2006/relationships/image"/></Relationships>
</file>

<file path=ppt/slides/_rels/slide12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62.jpeg" Type="http://schemas.openxmlformats.org/officeDocument/2006/relationships/image"/><Relationship Id="rId11" Target="../media/image63.png" Type="http://schemas.openxmlformats.org/officeDocument/2006/relationships/image"/><Relationship Id="rId12" Target="../media/image54.png" Type="http://schemas.openxmlformats.org/officeDocument/2006/relationships/image"/><Relationship Id="rId13" Target="../media/image55.svg" Type="http://schemas.openxmlformats.org/officeDocument/2006/relationships/image"/><Relationship Id="rId14" Target="../media/image33.png" Type="http://schemas.openxmlformats.org/officeDocument/2006/relationships/image"/><Relationship Id="rId15" Target="../media/image34.svg" Type="http://schemas.openxmlformats.org/officeDocument/2006/relationships/image"/><Relationship Id="rId2" Target="../media/image40.png" Type="http://schemas.openxmlformats.org/officeDocument/2006/relationships/image"/><Relationship Id="rId3" Target="../media/image41.svg" Type="http://schemas.openxmlformats.org/officeDocument/2006/relationships/image"/><Relationship Id="rId4" Target="../media/image3.png" Type="http://schemas.openxmlformats.org/officeDocument/2006/relationships/image"/><Relationship Id="rId5" Target="../media/image4.svg" Type="http://schemas.openxmlformats.org/officeDocument/2006/relationships/image"/><Relationship Id="rId6" Target="../media/image38.png" Type="http://schemas.openxmlformats.org/officeDocument/2006/relationships/image"/><Relationship Id="rId7" Target="../media/image39.svg" Type="http://schemas.openxmlformats.org/officeDocument/2006/relationships/image"/><Relationship Id="rId8" Target="../media/image59.png" Type="http://schemas.openxmlformats.org/officeDocument/2006/relationships/image"/><Relationship Id="rId9" Target="../media/image61.jpeg" Type="http://schemas.openxmlformats.org/officeDocument/2006/relationships/image"/></Relationships>
</file>

<file path=ppt/slides/_rels/slide13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59.png" Type="http://schemas.openxmlformats.org/officeDocument/2006/relationships/image"/><Relationship Id="rId11" Target="../media/image54.png" Type="http://schemas.openxmlformats.org/officeDocument/2006/relationships/image"/><Relationship Id="rId12" Target="../media/image55.svg" Type="http://schemas.openxmlformats.org/officeDocument/2006/relationships/image"/><Relationship Id="rId2" Target="../media/image40.png" Type="http://schemas.openxmlformats.org/officeDocument/2006/relationships/image"/><Relationship Id="rId3" Target="../media/image41.svg" Type="http://schemas.openxmlformats.org/officeDocument/2006/relationships/image"/><Relationship Id="rId4" Target="../media/image3.png" Type="http://schemas.openxmlformats.org/officeDocument/2006/relationships/image"/><Relationship Id="rId5" Target="../media/image4.svg" Type="http://schemas.openxmlformats.org/officeDocument/2006/relationships/image"/><Relationship Id="rId6" Target="../media/image38.png" Type="http://schemas.openxmlformats.org/officeDocument/2006/relationships/image"/><Relationship Id="rId7" Target="../media/image39.svg" Type="http://schemas.openxmlformats.org/officeDocument/2006/relationships/image"/><Relationship Id="rId8" Target="../media/image64.png" Type="http://schemas.openxmlformats.org/officeDocument/2006/relationships/image"/><Relationship Id="rId9" Target="../media/image65.png" Type="http://schemas.openxmlformats.org/officeDocument/2006/relationships/image"/></Relationships>
</file>

<file path=ppt/slides/_rels/slide14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68.jpeg" Type="http://schemas.openxmlformats.org/officeDocument/2006/relationships/image"/><Relationship Id="rId11" Target="../media/image59.png" Type="http://schemas.openxmlformats.org/officeDocument/2006/relationships/image"/><Relationship Id="rId12" Target="../media/image54.png" Type="http://schemas.openxmlformats.org/officeDocument/2006/relationships/image"/><Relationship Id="rId13" Target="../media/image55.svg" Type="http://schemas.openxmlformats.org/officeDocument/2006/relationships/image"/><Relationship Id="rId2" Target="../media/image40.png" Type="http://schemas.openxmlformats.org/officeDocument/2006/relationships/image"/><Relationship Id="rId3" Target="../media/image41.svg" Type="http://schemas.openxmlformats.org/officeDocument/2006/relationships/image"/><Relationship Id="rId4" Target="../media/image3.png" Type="http://schemas.openxmlformats.org/officeDocument/2006/relationships/image"/><Relationship Id="rId5" Target="../media/image4.svg" Type="http://schemas.openxmlformats.org/officeDocument/2006/relationships/image"/><Relationship Id="rId6" Target="../media/image38.png" Type="http://schemas.openxmlformats.org/officeDocument/2006/relationships/image"/><Relationship Id="rId7" Target="../media/image39.svg" Type="http://schemas.openxmlformats.org/officeDocument/2006/relationships/image"/><Relationship Id="rId8" Target="../media/image66.jpeg" Type="http://schemas.openxmlformats.org/officeDocument/2006/relationships/image"/><Relationship Id="rId9" Target="../media/image67.jpeg" Type="http://schemas.openxmlformats.org/officeDocument/2006/relationships/image"/></Relationships>
</file>

<file path=ppt/slides/_rels/slide15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71.png" Type="http://schemas.openxmlformats.org/officeDocument/2006/relationships/image"/><Relationship Id="rId2" Target="../media/image40.png" Type="http://schemas.openxmlformats.org/officeDocument/2006/relationships/image"/><Relationship Id="rId3" Target="../media/image41.svg" Type="http://schemas.openxmlformats.org/officeDocument/2006/relationships/image"/><Relationship Id="rId4" Target="../media/image3.png" Type="http://schemas.openxmlformats.org/officeDocument/2006/relationships/image"/><Relationship Id="rId5" Target="../media/image4.svg" Type="http://schemas.openxmlformats.org/officeDocument/2006/relationships/image"/><Relationship Id="rId6" Target="../media/image38.png" Type="http://schemas.openxmlformats.org/officeDocument/2006/relationships/image"/><Relationship Id="rId7" Target="../media/image39.svg" Type="http://schemas.openxmlformats.org/officeDocument/2006/relationships/image"/><Relationship Id="rId8" Target="../media/image69.png" Type="http://schemas.openxmlformats.org/officeDocument/2006/relationships/image"/><Relationship Id="rId9" Target="../media/image70.png" Type="http://schemas.openxmlformats.org/officeDocument/2006/relationships/image"/></Relationships>
</file>

<file path=ppt/slides/_rels/slide16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74.png" Type="http://schemas.openxmlformats.org/officeDocument/2006/relationships/image"/><Relationship Id="rId2" Target="../media/image40.png" Type="http://schemas.openxmlformats.org/officeDocument/2006/relationships/image"/><Relationship Id="rId3" Target="../media/image41.svg" Type="http://schemas.openxmlformats.org/officeDocument/2006/relationships/image"/><Relationship Id="rId4" Target="../media/image3.png" Type="http://schemas.openxmlformats.org/officeDocument/2006/relationships/image"/><Relationship Id="rId5" Target="../media/image4.svg" Type="http://schemas.openxmlformats.org/officeDocument/2006/relationships/image"/><Relationship Id="rId6" Target="../media/image38.png" Type="http://schemas.openxmlformats.org/officeDocument/2006/relationships/image"/><Relationship Id="rId7" Target="../media/image39.svg" Type="http://schemas.openxmlformats.org/officeDocument/2006/relationships/image"/><Relationship Id="rId8" Target="../media/image72.png" Type="http://schemas.openxmlformats.org/officeDocument/2006/relationships/image"/><Relationship Id="rId9" Target="../media/image73.png" Type="http://schemas.openxmlformats.org/officeDocument/2006/relationships/image"/></Relationships>
</file>

<file path=ppt/slides/_rels/slide17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76.jpeg" Type="http://schemas.openxmlformats.org/officeDocument/2006/relationships/image"/><Relationship Id="rId11" Target="../media/image77.jpeg" Type="http://schemas.openxmlformats.org/officeDocument/2006/relationships/image"/><Relationship Id="rId2" Target="../media/image40.png" Type="http://schemas.openxmlformats.org/officeDocument/2006/relationships/image"/><Relationship Id="rId3" Target="../media/image41.svg" Type="http://schemas.openxmlformats.org/officeDocument/2006/relationships/image"/><Relationship Id="rId4" Target="../media/image3.png" Type="http://schemas.openxmlformats.org/officeDocument/2006/relationships/image"/><Relationship Id="rId5" Target="../media/image4.svg" Type="http://schemas.openxmlformats.org/officeDocument/2006/relationships/image"/><Relationship Id="rId6" Target="../media/image38.png" Type="http://schemas.openxmlformats.org/officeDocument/2006/relationships/image"/><Relationship Id="rId7" Target="../media/image39.svg" Type="http://schemas.openxmlformats.org/officeDocument/2006/relationships/image"/><Relationship Id="rId8" Target="../media/image71.png" Type="http://schemas.openxmlformats.org/officeDocument/2006/relationships/image"/><Relationship Id="rId9" Target="../media/image75.jpeg" Type="http://schemas.openxmlformats.org/officeDocument/2006/relationships/image"/></Relationships>
</file>

<file path=ppt/slides/_rels/slide18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80.png" Type="http://schemas.openxmlformats.org/officeDocument/2006/relationships/image"/><Relationship Id="rId11" Target="../media/image81.png" Type="http://schemas.openxmlformats.org/officeDocument/2006/relationships/image"/><Relationship Id="rId12" Target="../media/image46.png" Type="http://schemas.openxmlformats.org/officeDocument/2006/relationships/image"/><Relationship Id="rId13" Target="../media/image47.svg" Type="http://schemas.openxmlformats.org/officeDocument/2006/relationships/image"/><Relationship Id="rId2" Target="../media/image40.png" Type="http://schemas.openxmlformats.org/officeDocument/2006/relationships/image"/><Relationship Id="rId3" Target="../media/image41.svg" Type="http://schemas.openxmlformats.org/officeDocument/2006/relationships/image"/><Relationship Id="rId4" Target="../media/image3.png" Type="http://schemas.openxmlformats.org/officeDocument/2006/relationships/image"/><Relationship Id="rId5" Target="../media/image4.svg" Type="http://schemas.openxmlformats.org/officeDocument/2006/relationships/image"/><Relationship Id="rId6" Target="../media/image38.png" Type="http://schemas.openxmlformats.org/officeDocument/2006/relationships/image"/><Relationship Id="rId7" Target="../media/image39.svg" Type="http://schemas.openxmlformats.org/officeDocument/2006/relationships/image"/><Relationship Id="rId8" Target="../media/image78.png" Type="http://schemas.openxmlformats.org/officeDocument/2006/relationships/image"/><Relationship Id="rId9" Target="../media/image79.png" Type="http://schemas.openxmlformats.org/officeDocument/2006/relationships/image"/></Relationships>
</file>

<file path=ppt/slides/_rels/slide19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84.png" Type="http://schemas.openxmlformats.org/officeDocument/2006/relationships/image"/><Relationship Id="rId2" Target="../media/image40.png" Type="http://schemas.openxmlformats.org/officeDocument/2006/relationships/image"/><Relationship Id="rId3" Target="../media/image41.svg" Type="http://schemas.openxmlformats.org/officeDocument/2006/relationships/image"/><Relationship Id="rId4" Target="../media/image3.png" Type="http://schemas.openxmlformats.org/officeDocument/2006/relationships/image"/><Relationship Id="rId5" Target="../media/image4.svg" Type="http://schemas.openxmlformats.org/officeDocument/2006/relationships/image"/><Relationship Id="rId6" Target="../media/image38.png" Type="http://schemas.openxmlformats.org/officeDocument/2006/relationships/image"/><Relationship Id="rId7" Target="../media/image39.svg" Type="http://schemas.openxmlformats.org/officeDocument/2006/relationships/image"/><Relationship Id="rId8" Target="../media/image82.png" Type="http://schemas.openxmlformats.org/officeDocument/2006/relationships/image"/><Relationship Id="rId9" Target="../media/image83.jpeg" Type="http://schemas.openxmlformats.org/officeDocument/2006/relationships/image"/></Relationships>
</file>

<file path=ppt/slides/_rels/slide2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0.png" Type="http://schemas.openxmlformats.org/officeDocument/2006/relationships/image"/><Relationship Id="rId3" Target="../media/image11.png" Type="http://schemas.openxmlformats.org/officeDocument/2006/relationships/image"/><Relationship Id="rId4" Target="../media/image12.png" Type="http://schemas.openxmlformats.org/officeDocument/2006/relationships/image"/><Relationship Id="rId5" Target="../media/image13.svg" Type="http://schemas.openxmlformats.org/officeDocument/2006/relationships/image"/><Relationship Id="rId6" Target="../media/image14.png" Type="http://schemas.openxmlformats.org/officeDocument/2006/relationships/image"/><Relationship Id="rId7" Target="../media/image15.svg" Type="http://schemas.openxmlformats.org/officeDocument/2006/relationships/image"/></Relationships>
</file>

<file path=ppt/slides/_rels/slide20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87.jpeg" Type="http://schemas.openxmlformats.org/officeDocument/2006/relationships/image"/><Relationship Id="rId2" Target="../media/image40.png" Type="http://schemas.openxmlformats.org/officeDocument/2006/relationships/image"/><Relationship Id="rId3" Target="../media/image41.svg" Type="http://schemas.openxmlformats.org/officeDocument/2006/relationships/image"/><Relationship Id="rId4" Target="../media/image3.png" Type="http://schemas.openxmlformats.org/officeDocument/2006/relationships/image"/><Relationship Id="rId5" Target="../media/image4.svg" Type="http://schemas.openxmlformats.org/officeDocument/2006/relationships/image"/><Relationship Id="rId6" Target="../media/image38.png" Type="http://schemas.openxmlformats.org/officeDocument/2006/relationships/image"/><Relationship Id="rId7" Target="../media/image39.svg" Type="http://schemas.openxmlformats.org/officeDocument/2006/relationships/image"/><Relationship Id="rId8" Target="../media/image85.png" Type="http://schemas.openxmlformats.org/officeDocument/2006/relationships/image"/><Relationship Id="rId9" Target="../media/image86.png" Type="http://schemas.openxmlformats.org/officeDocument/2006/relationships/image"/></Relationships>
</file>

<file path=ppt/slides/_rels/slide2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40.png" Type="http://schemas.openxmlformats.org/officeDocument/2006/relationships/image"/><Relationship Id="rId3" Target="../media/image41.svg" Type="http://schemas.openxmlformats.org/officeDocument/2006/relationships/image"/><Relationship Id="rId4" Target="../media/image3.png" Type="http://schemas.openxmlformats.org/officeDocument/2006/relationships/image"/><Relationship Id="rId5" Target="../media/image4.svg" Type="http://schemas.openxmlformats.org/officeDocument/2006/relationships/image"/><Relationship Id="rId6" Target="../media/image38.png" Type="http://schemas.openxmlformats.org/officeDocument/2006/relationships/image"/><Relationship Id="rId7" Target="../media/image39.svg" Type="http://schemas.openxmlformats.org/officeDocument/2006/relationships/image"/><Relationship Id="rId8" Target="../media/image88.png" Type="http://schemas.openxmlformats.org/officeDocument/2006/relationships/image"/><Relationship Id="rId9" Target="../media/image89.jpeg" Type="http://schemas.openxmlformats.org/officeDocument/2006/relationships/image"/></Relationships>
</file>

<file path=ppt/slides/_rels/slide22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92.jpeg" Type="http://schemas.openxmlformats.org/officeDocument/2006/relationships/image"/><Relationship Id="rId11" Target="../media/image93.jpeg" Type="http://schemas.openxmlformats.org/officeDocument/2006/relationships/image"/><Relationship Id="rId2" Target="../media/image40.png" Type="http://schemas.openxmlformats.org/officeDocument/2006/relationships/image"/><Relationship Id="rId3" Target="../media/image41.svg" Type="http://schemas.openxmlformats.org/officeDocument/2006/relationships/image"/><Relationship Id="rId4" Target="../media/image3.png" Type="http://schemas.openxmlformats.org/officeDocument/2006/relationships/image"/><Relationship Id="rId5" Target="../media/image4.svg" Type="http://schemas.openxmlformats.org/officeDocument/2006/relationships/image"/><Relationship Id="rId6" Target="../media/image38.png" Type="http://schemas.openxmlformats.org/officeDocument/2006/relationships/image"/><Relationship Id="rId7" Target="../media/image39.svg" Type="http://schemas.openxmlformats.org/officeDocument/2006/relationships/image"/><Relationship Id="rId8" Target="../media/image90.jpeg" Type="http://schemas.openxmlformats.org/officeDocument/2006/relationships/image"/><Relationship Id="rId9" Target="../media/image91.jpeg" Type="http://schemas.openxmlformats.org/officeDocument/2006/relationships/image"/></Relationships>
</file>

<file path=ppt/slides/_rels/slide23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96.jpeg" Type="http://schemas.openxmlformats.org/officeDocument/2006/relationships/image"/><Relationship Id="rId11" Target="../media/image97.png" Type="http://schemas.openxmlformats.org/officeDocument/2006/relationships/image"/><Relationship Id="rId12" Target="../media/image98.png" Type="http://schemas.openxmlformats.org/officeDocument/2006/relationships/image"/><Relationship Id="rId2" Target="../media/image40.png" Type="http://schemas.openxmlformats.org/officeDocument/2006/relationships/image"/><Relationship Id="rId3" Target="../media/image41.svg" Type="http://schemas.openxmlformats.org/officeDocument/2006/relationships/image"/><Relationship Id="rId4" Target="../media/image3.png" Type="http://schemas.openxmlformats.org/officeDocument/2006/relationships/image"/><Relationship Id="rId5" Target="../media/image4.svg" Type="http://schemas.openxmlformats.org/officeDocument/2006/relationships/image"/><Relationship Id="rId6" Target="../media/image38.png" Type="http://schemas.openxmlformats.org/officeDocument/2006/relationships/image"/><Relationship Id="rId7" Target="../media/image39.svg" Type="http://schemas.openxmlformats.org/officeDocument/2006/relationships/image"/><Relationship Id="rId8" Target="../media/image94.jpeg" Type="http://schemas.openxmlformats.org/officeDocument/2006/relationships/image"/><Relationship Id="rId9" Target="../media/image95.jpeg" Type="http://schemas.openxmlformats.org/officeDocument/2006/relationships/image"/></Relationships>
</file>

<file path=ppt/slides/_rels/slide24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40.png" Type="http://schemas.openxmlformats.org/officeDocument/2006/relationships/image"/><Relationship Id="rId3" Target="../media/image41.svg" Type="http://schemas.openxmlformats.org/officeDocument/2006/relationships/image"/><Relationship Id="rId4" Target="../media/image3.png" Type="http://schemas.openxmlformats.org/officeDocument/2006/relationships/image"/><Relationship Id="rId5" Target="../media/image4.svg" Type="http://schemas.openxmlformats.org/officeDocument/2006/relationships/image"/><Relationship Id="rId6" Target="../media/image38.png" Type="http://schemas.openxmlformats.org/officeDocument/2006/relationships/image"/><Relationship Id="rId7" Target="../media/image39.svg" Type="http://schemas.openxmlformats.org/officeDocument/2006/relationships/image"/><Relationship Id="rId8" Target="../media/image99.png" Type="http://schemas.openxmlformats.org/officeDocument/2006/relationships/image"/><Relationship Id="rId9" Target="../media/image100.png" Type="http://schemas.openxmlformats.org/officeDocument/2006/relationships/image"/></Relationships>
</file>

<file path=ppt/slides/_rels/slide25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33.png" Type="http://schemas.openxmlformats.org/officeDocument/2006/relationships/image"/><Relationship Id="rId11" Target="../media/image34.svg" Type="http://schemas.openxmlformats.org/officeDocument/2006/relationships/image"/><Relationship Id="rId2" Target="../media/image54.png" Type="http://schemas.openxmlformats.org/officeDocument/2006/relationships/image"/><Relationship Id="rId3" Target="../media/image55.svg" Type="http://schemas.openxmlformats.org/officeDocument/2006/relationships/image"/><Relationship Id="rId4" Target="../media/image1.png" Type="http://schemas.openxmlformats.org/officeDocument/2006/relationships/image"/><Relationship Id="rId5" Target="../media/image2.svg" Type="http://schemas.openxmlformats.org/officeDocument/2006/relationships/image"/><Relationship Id="rId6" Target="../media/image3.png" Type="http://schemas.openxmlformats.org/officeDocument/2006/relationships/image"/><Relationship Id="rId7" Target="../media/image4.svg" Type="http://schemas.openxmlformats.org/officeDocument/2006/relationships/image"/><Relationship Id="rId8" Target="../media/image56.png" Type="http://schemas.openxmlformats.org/officeDocument/2006/relationships/image"/><Relationship Id="rId9" Target="../media/image57.svg" Type="http://schemas.openxmlformats.org/officeDocument/2006/relationships/image"/></Relationships>
</file>

<file path=ppt/slides/_rels/slide26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40.png" Type="http://schemas.openxmlformats.org/officeDocument/2006/relationships/image"/><Relationship Id="rId3" Target="../media/image41.svg" Type="http://schemas.openxmlformats.org/officeDocument/2006/relationships/image"/><Relationship Id="rId4" Target="../media/image3.png" Type="http://schemas.openxmlformats.org/officeDocument/2006/relationships/image"/><Relationship Id="rId5" Target="../media/image4.svg" Type="http://schemas.openxmlformats.org/officeDocument/2006/relationships/image"/><Relationship Id="rId6" Target="../media/image38.png" Type="http://schemas.openxmlformats.org/officeDocument/2006/relationships/image"/><Relationship Id="rId7" Target="../media/image39.svg" Type="http://schemas.openxmlformats.org/officeDocument/2006/relationships/image"/><Relationship Id="rId8" Target="../media/image101.png" Type="http://schemas.openxmlformats.org/officeDocument/2006/relationships/image"/><Relationship Id="rId9" Target="../media/image102.png" Type="http://schemas.openxmlformats.org/officeDocument/2006/relationships/image"/></Relationships>
</file>

<file path=ppt/slides/_rels/slide27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105.png" Type="http://schemas.openxmlformats.org/officeDocument/2006/relationships/image"/><Relationship Id="rId2" Target="../media/image40.png" Type="http://schemas.openxmlformats.org/officeDocument/2006/relationships/image"/><Relationship Id="rId3" Target="../media/image41.svg" Type="http://schemas.openxmlformats.org/officeDocument/2006/relationships/image"/><Relationship Id="rId4" Target="../media/image3.png" Type="http://schemas.openxmlformats.org/officeDocument/2006/relationships/image"/><Relationship Id="rId5" Target="../media/image4.svg" Type="http://schemas.openxmlformats.org/officeDocument/2006/relationships/image"/><Relationship Id="rId6" Target="../media/image38.png" Type="http://schemas.openxmlformats.org/officeDocument/2006/relationships/image"/><Relationship Id="rId7" Target="../media/image39.svg" Type="http://schemas.openxmlformats.org/officeDocument/2006/relationships/image"/><Relationship Id="rId8" Target="../media/image103.png" Type="http://schemas.openxmlformats.org/officeDocument/2006/relationships/image"/><Relationship Id="rId9" Target="../media/image104.png" Type="http://schemas.openxmlformats.org/officeDocument/2006/relationships/image"/></Relationships>
</file>

<file path=ppt/slides/_rels/slide28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108.png" Type="http://schemas.openxmlformats.org/officeDocument/2006/relationships/image"/><Relationship Id="rId11" Target="../media/image109.png" Type="http://schemas.openxmlformats.org/officeDocument/2006/relationships/image"/><Relationship Id="rId2" Target="../media/image40.png" Type="http://schemas.openxmlformats.org/officeDocument/2006/relationships/image"/><Relationship Id="rId3" Target="../media/image41.svg" Type="http://schemas.openxmlformats.org/officeDocument/2006/relationships/image"/><Relationship Id="rId4" Target="../media/image3.png" Type="http://schemas.openxmlformats.org/officeDocument/2006/relationships/image"/><Relationship Id="rId5" Target="../media/image4.svg" Type="http://schemas.openxmlformats.org/officeDocument/2006/relationships/image"/><Relationship Id="rId6" Target="../media/image38.png" Type="http://schemas.openxmlformats.org/officeDocument/2006/relationships/image"/><Relationship Id="rId7" Target="../media/image39.svg" Type="http://schemas.openxmlformats.org/officeDocument/2006/relationships/image"/><Relationship Id="rId8" Target="../media/image106.png" Type="http://schemas.openxmlformats.org/officeDocument/2006/relationships/image"/><Relationship Id="rId9" Target="../media/image107.png" Type="http://schemas.openxmlformats.org/officeDocument/2006/relationships/image"/></Relationships>
</file>

<file path=ppt/slides/_rels/slide29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40.png" Type="http://schemas.openxmlformats.org/officeDocument/2006/relationships/image"/><Relationship Id="rId3" Target="../media/image41.svg" Type="http://schemas.openxmlformats.org/officeDocument/2006/relationships/image"/><Relationship Id="rId4" Target="../media/image3.png" Type="http://schemas.openxmlformats.org/officeDocument/2006/relationships/image"/><Relationship Id="rId5" Target="../media/image4.svg" Type="http://schemas.openxmlformats.org/officeDocument/2006/relationships/image"/><Relationship Id="rId6" Target="../media/image38.png" Type="http://schemas.openxmlformats.org/officeDocument/2006/relationships/image"/><Relationship Id="rId7" Target="../media/image39.svg" Type="http://schemas.openxmlformats.org/officeDocument/2006/relationships/image"/><Relationship Id="rId8" Target="../media/image110.png" Type="http://schemas.openxmlformats.org/officeDocument/2006/relationships/image"/></Relationships>
</file>

<file path=ppt/slides/_rels/slide3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6.png" Type="http://schemas.openxmlformats.org/officeDocument/2006/relationships/image"/><Relationship Id="rId3" Target="../media/image17.svg" Type="http://schemas.openxmlformats.org/officeDocument/2006/relationships/image"/><Relationship Id="rId4" Target="../media/image18.png" Type="http://schemas.openxmlformats.org/officeDocument/2006/relationships/image"/><Relationship Id="rId5" Target="../media/image19.svg" Type="http://schemas.openxmlformats.org/officeDocument/2006/relationships/image"/><Relationship Id="rId6" Target="../media/image20.png" Type="http://schemas.openxmlformats.org/officeDocument/2006/relationships/image"/></Relationships>
</file>

<file path=ppt/slides/_rels/slide30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113.png" Type="http://schemas.openxmlformats.org/officeDocument/2006/relationships/image"/><Relationship Id="rId11" Target="../media/image114.png" Type="http://schemas.openxmlformats.org/officeDocument/2006/relationships/image"/><Relationship Id="rId2" Target="../media/image40.png" Type="http://schemas.openxmlformats.org/officeDocument/2006/relationships/image"/><Relationship Id="rId3" Target="../media/image41.svg" Type="http://schemas.openxmlformats.org/officeDocument/2006/relationships/image"/><Relationship Id="rId4" Target="../media/image3.png" Type="http://schemas.openxmlformats.org/officeDocument/2006/relationships/image"/><Relationship Id="rId5" Target="../media/image4.svg" Type="http://schemas.openxmlformats.org/officeDocument/2006/relationships/image"/><Relationship Id="rId6" Target="../media/image38.png" Type="http://schemas.openxmlformats.org/officeDocument/2006/relationships/image"/><Relationship Id="rId7" Target="../media/image39.svg" Type="http://schemas.openxmlformats.org/officeDocument/2006/relationships/image"/><Relationship Id="rId8" Target="../media/image111.png" Type="http://schemas.openxmlformats.org/officeDocument/2006/relationships/image"/><Relationship Id="rId9" Target="../media/image112.png" Type="http://schemas.openxmlformats.org/officeDocument/2006/relationships/image"/></Relationships>
</file>

<file path=ppt/slides/_rels/slide3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117.png" Type="http://schemas.openxmlformats.org/officeDocument/2006/relationships/image"/><Relationship Id="rId11" Target="../media/image118.png" Type="http://schemas.openxmlformats.org/officeDocument/2006/relationships/image"/><Relationship Id="rId2" Target="../media/image40.png" Type="http://schemas.openxmlformats.org/officeDocument/2006/relationships/image"/><Relationship Id="rId3" Target="../media/image41.svg" Type="http://schemas.openxmlformats.org/officeDocument/2006/relationships/image"/><Relationship Id="rId4" Target="../media/image3.png" Type="http://schemas.openxmlformats.org/officeDocument/2006/relationships/image"/><Relationship Id="rId5" Target="../media/image4.svg" Type="http://schemas.openxmlformats.org/officeDocument/2006/relationships/image"/><Relationship Id="rId6" Target="../media/image38.png" Type="http://schemas.openxmlformats.org/officeDocument/2006/relationships/image"/><Relationship Id="rId7" Target="../media/image39.svg" Type="http://schemas.openxmlformats.org/officeDocument/2006/relationships/image"/><Relationship Id="rId8" Target="../media/image115.png" Type="http://schemas.openxmlformats.org/officeDocument/2006/relationships/image"/><Relationship Id="rId9" Target="../media/image116.png" Type="http://schemas.openxmlformats.org/officeDocument/2006/relationships/image"/></Relationships>
</file>

<file path=ppt/slides/_rels/slide32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33.png" Type="http://schemas.openxmlformats.org/officeDocument/2006/relationships/image"/><Relationship Id="rId11" Target="../media/image34.svg" Type="http://schemas.openxmlformats.org/officeDocument/2006/relationships/image"/><Relationship Id="rId2" Target="../media/image54.png" Type="http://schemas.openxmlformats.org/officeDocument/2006/relationships/image"/><Relationship Id="rId3" Target="../media/image55.svg" Type="http://schemas.openxmlformats.org/officeDocument/2006/relationships/image"/><Relationship Id="rId4" Target="../media/image1.png" Type="http://schemas.openxmlformats.org/officeDocument/2006/relationships/image"/><Relationship Id="rId5" Target="../media/image2.svg" Type="http://schemas.openxmlformats.org/officeDocument/2006/relationships/image"/><Relationship Id="rId6" Target="../media/image3.png" Type="http://schemas.openxmlformats.org/officeDocument/2006/relationships/image"/><Relationship Id="rId7" Target="../media/image4.svg" Type="http://schemas.openxmlformats.org/officeDocument/2006/relationships/image"/><Relationship Id="rId8" Target="../media/image56.png" Type="http://schemas.openxmlformats.org/officeDocument/2006/relationships/image"/><Relationship Id="rId9" Target="../media/image57.svg" Type="http://schemas.openxmlformats.org/officeDocument/2006/relationships/image"/></Relationships>
</file>

<file path=ppt/slides/_rels/slide33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40.png" Type="http://schemas.openxmlformats.org/officeDocument/2006/relationships/image"/><Relationship Id="rId3" Target="../media/image41.svg" Type="http://schemas.openxmlformats.org/officeDocument/2006/relationships/image"/><Relationship Id="rId4" Target="../media/image3.png" Type="http://schemas.openxmlformats.org/officeDocument/2006/relationships/image"/><Relationship Id="rId5" Target="../media/image4.svg" Type="http://schemas.openxmlformats.org/officeDocument/2006/relationships/image"/><Relationship Id="rId6" Target="../media/image38.png" Type="http://schemas.openxmlformats.org/officeDocument/2006/relationships/image"/><Relationship Id="rId7" Target="../media/image39.svg" Type="http://schemas.openxmlformats.org/officeDocument/2006/relationships/image"/><Relationship Id="rId8" Target="../media/image119.png" Type="http://schemas.openxmlformats.org/officeDocument/2006/relationships/image"/><Relationship Id="rId9" Target="../media/image120.png" Type="http://schemas.openxmlformats.org/officeDocument/2006/relationships/image"/></Relationships>
</file>

<file path=ppt/slides/_rels/slide34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40.png" Type="http://schemas.openxmlformats.org/officeDocument/2006/relationships/image"/><Relationship Id="rId3" Target="../media/image41.svg" Type="http://schemas.openxmlformats.org/officeDocument/2006/relationships/image"/><Relationship Id="rId4" Target="../media/image3.png" Type="http://schemas.openxmlformats.org/officeDocument/2006/relationships/image"/><Relationship Id="rId5" Target="../media/image4.svg" Type="http://schemas.openxmlformats.org/officeDocument/2006/relationships/image"/><Relationship Id="rId6" Target="../media/image38.png" Type="http://schemas.openxmlformats.org/officeDocument/2006/relationships/image"/><Relationship Id="rId7" Target="../media/image39.svg" Type="http://schemas.openxmlformats.org/officeDocument/2006/relationships/image"/><Relationship Id="rId8" Target="../media/image121.png" Type="http://schemas.openxmlformats.org/officeDocument/2006/relationships/image"/></Relationships>
</file>

<file path=ppt/slides/_rels/slide35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124.jpeg" Type="http://schemas.openxmlformats.org/officeDocument/2006/relationships/image"/><Relationship Id="rId11" Target="../media/image125.jpeg" Type="http://schemas.openxmlformats.org/officeDocument/2006/relationships/image"/><Relationship Id="rId2" Target="../media/image40.png" Type="http://schemas.openxmlformats.org/officeDocument/2006/relationships/image"/><Relationship Id="rId3" Target="../media/image41.svg" Type="http://schemas.openxmlformats.org/officeDocument/2006/relationships/image"/><Relationship Id="rId4" Target="../media/image3.png" Type="http://schemas.openxmlformats.org/officeDocument/2006/relationships/image"/><Relationship Id="rId5" Target="../media/image4.svg" Type="http://schemas.openxmlformats.org/officeDocument/2006/relationships/image"/><Relationship Id="rId6" Target="../media/image38.png" Type="http://schemas.openxmlformats.org/officeDocument/2006/relationships/image"/><Relationship Id="rId7" Target="../media/image39.svg" Type="http://schemas.openxmlformats.org/officeDocument/2006/relationships/image"/><Relationship Id="rId8" Target="../media/image122.jpeg" Type="http://schemas.openxmlformats.org/officeDocument/2006/relationships/image"/><Relationship Id="rId9" Target="../media/image123.jpeg" Type="http://schemas.openxmlformats.org/officeDocument/2006/relationships/image"/></Relationships>
</file>

<file path=ppt/slides/_rels/slide36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40.png" Type="http://schemas.openxmlformats.org/officeDocument/2006/relationships/image"/><Relationship Id="rId3" Target="../media/image41.svg" Type="http://schemas.openxmlformats.org/officeDocument/2006/relationships/image"/><Relationship Id="rId4" Target="../media/image3.png" Type="http://schemas.openxmlformats.org/officeDocument/2006/relationships/image"/><Relationship Id="rId5" Target="../media/image4.svg" Type="http://schemas.openxmlformats.org/officeDocument/2006/relationships/image"/><Relationship Id="rId6" Target="../media/image38.png" Type="http://schemas.openxmlformats.org/officeDocument/2006/relationships/image"/><Relationship Id="rId7" Target="../media/image39.svg" Type="http://schemas.openxmlformats.org/officeDocument/2006/relationships/image"/><Relationship Id="rId8" Target="../media/image126.png" Type="http://schemas.openxmlformats.org/officeDocument/2006/relationships/image"/><Relationship Id="rId9" Target="../media/image127.png" Type="http://schemas.openxmlformats.org/officeDocument/2006/relationships/image"/></Relationships>
</file>

<file path=ppt/slides/_rels/slide37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130.png" Type="http://schemas.openxmlformats.org/officeDocument/2006/relationships/image"/><Relationship Id="rId11" Target="../media/image131.png" Type="http://schemas.openxmlformats.org/officeDocument/2006/relationships/image"/><Relationship Id="rId2" Target="../media/image40.png" Type="http://schemas.openxmlformats.org/officeDocument/2006/relationships/image"/><Relationship Id="rId3" Target="../media/image41.svg" Type="http://schemas.openxmlformats.org/officeDocument/2006/relationships/image"/><Relationship Id="rId4" Target="../media/image3.png" Type="http://schemas.openxmlformats.org/officeDocument/2006/relationships/image"/><Relationship Id="rId5" Target="../media/image4.svg" Type="http://schemas.openxmlformats.org/officeDocument/2006/relationships/image"/><Relationship Id="rId6" Target="../media/image38.png" Type="http://schemas.openxmlformats.org/officeDocument/2006/relationships/image"/><Relationship Id="rId7" Target="../media/image39.svg" Type="http://schemas.openxmlformats.org/officeDocument/2006/relationships/image"/><Relationship Id="rId8" Target="../media/image128.png" Type="http://schemas.openxmlformats.org/officeDocument/2006/relationships/image"/><Relationship Id="rId9" Target="../media/image129.png" Type="http://schemas.openxmlformats.org/officeDocument/2006/relationships/image"/></Relationships>
</file>

<file path=ppt/slides/_rels/slide38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134.jpeg" Type="http://schemas.openxmlformats.org/officeDocument/2006/relationships/image"/><Relationship Id="rId11" Target="../media/image135.jpeg" Type="http://schemas.openxmlformats.org/officeDocument/2006/relationships/image"/><Relationship Id="rId2" Target="../media/image40.png" Type="http://schemas.openxmlformats.org/officeDocument/2006/relationships/image"/><Relationship Id="rId3" Target="../media/image41.svg" Type="http://schemas.openxmlformats.org/officeDocument/2006/relationships/image"/><Relationship Id="rId4" Target="../media/image3.png" Type="http://schemas.openxmlformats.org/officeDocument/2006/relationships/image"/><Relationship Id="rId5" Target="../media/image4.svg" Type="http://schemas.openxmlformats.org/officeDocument/2006/relationships/image"/><Relationship Id="rId6" Target="../media/image38.png" Type="http://schemas.openxmlformats.org/officeDocument/2006/relationships/image"/><Relationship Id="rId7" Target="../media/image39.svg" Type="http://schemas.openxmlformats.org/officeDocument/2006/relationships/image"/><Relationship Id="rId8" Target="../media/image132.png" Type="http://schemas.openxmlformats.org/officeDocument/2006/relationships/image"/><Relationship Id="rId9" Target="../media/image133.png" Type="http://schemas.openxmlformats.org/officeDocument/2006/relationships/image"/></Relationships>
</file>

<file path=ppt/slides/_rels/slide39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137.jpeg" Type="http://schemas.openxmlformats.org/officeDocument/2006/relationships/image"/><Relationship Id="rId11" Target="../media/image138.jpeg" Type="http://schemas.openxmlformats.org/officeDocument/2006/relationships/image"/><Relationship Id="rId2" Target="../media/image40.png" Type="http://schemas.openxmlformats.org/officeDocument/2006/relationships/image"/><Relationship Id="rId3" Target="../media/image41.svg" Type="http://schemas.openxmlformats.org/officeDocument/2006/relationships/image"/><Relationship Id="rId4" Target="../media/image3.png" Type="http://schemas.openxmlformats.org/officeDocument/2006/relationships/image"/><Relationship Id="rId5" Target="../media/image4.svg" Type="http://schemas.openxmlformats.org/officeDocument/2006/relationships/image"/><Relationship Id="rId6" Target="../media/image38.png" Type="http://schemas.openxmlformats.org/officeDocument/2006/relationships/image"/><Relationship Id="rId7" Target="../media/image39.svg" Type="http://schemas.openxmlformats.org/officeDocument/2006/relationships/image"/><Relationship Id="rId8" Target="../media/image136.jpeg" Type="http://schemas.openxmlformats.org/officeDocument/2006/relationships/image"/><Relationship Id="rId9" Target="../media/image125.jpeg" Type="http://schemas.openxmlformats.org/officeDocument/2006/relationships/image"/></Relationships>
</file>

<file path=ppt/slides/_rels/slide4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25.jpeg" Type="http://schemas.openxmlformats.org/officeDocument/2006/relationships/image"/><Relationship Id="rId11" Target="../media/image26.png" Type="http://schemas.openxmlformats.org/officeDocument/2006/relationships/image"/><Relationship Id="rId12" Target="../media/image27.jpeg" Type="http://schemas.openxmlformats.org/officeDocument/2006/relationships/image"/><Relationship Id="rId13" Target="../media/image28.png" Type="http://schemas.openxmlformats.org/officeDocument/2006/relationships/image"/><Relationship Id="rId14" Target="../media/image29.svg" Type="http://schemas.openxmlformats.org/officeDocument/2006/relationships/image"/><Relationship Id="rId15" Target="../media/image30.png" Type="http://schemas.openxmlformats.org/officeDocument/2006/relationships/image"/><Relationship Id="rId2" Target="../media/image16.png" Type="http://schemas.openxmlformats.org/officeDocument/2006/relationships/image"/><Relationship Id="rId3" Target="../media/image17.svg" Type="http://schemas.openxmlformats.org/officeDocument/2006/relationships/image"/><Relationship Id="rId4" Target="../media/image18.png" Type="http://schemas.openxmlformats.org/officeDocument/2006/relationships/image"/><Relationship Id="rId5" Target="../media/image19.svg" Type="http://schemas.openxmlformats.org/officeDocument/2006/relationships/image"/><Relationship Id="rId6" Target="../media/image21.png" Type="http://schemas.openxmlformats.org/officeDocument/2006/relationships/image"/><Relationship Id="rId7" Target="../media/image22.jpeg" Type="http://schemas.openxmlformats.org/officeDocument/2006/relationships/image"/><Relationship Id="rId8" Target="../media/image23.png" Type="http://schemas.openxmlformats.org/officeDocument/2006/relationships/image"/><Relationship Id="rId9" Target="../media/image24.jpeg" Type="http://schemas.openxmlformats.org/officeDocument/2006/relationships/image"/></Relationships>
</file>

<file path=ppt/slides/_rels/slide40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33.png" Type="http://schemas.openxmlformats.org/officeDocument/2006/relationships/image"/><Relationship Id="rId11" Target="../media/image34.svg" Type="http://schemas.openxmlformats.org/officeDocument/2006/relationships/image"/><Relationship Id="rId2" Target="../media/image54.png" Type="http://schemas.openxmlformats.org/officeDocument/2006/relationships/image"/><Relationship Id="rId3" Target="../media/image55.svg" Type="http://schemas.openxmlformats.org/officeDocument/2006/relationships/image"/><Relationship Id="rId4" Target="../media/image1.png" Type="http://schemas.openxmlformats.org/officeDocument/2006/relationships/image"/><Relationship Id="rId5" Target="../media/image2.svg" Type="http://schemas.openxmlformats.org/officeDocument/2006/relationships/image"/><Relationship Id="rId6" Target="../media/image3.png" Type="http://schemas.openxmlformats.org/officeDocument/2006/relationships/image"/><Relationship Id="rId7" Target="../media/image4.svg" Type="http://schemas.openxmlformats.org/officeDocument/2006/relationships/image"/><Relationship Id="rId8" Target="../media/image56.png" Type="http://schemas.openxmlformats.org/officeDocument/2006/relationships/image"/><Relationship Id="rId9" Target="../media/image57.svg" Type="http://schemas.openxmlformats.org/officeDocument/2006/relationships/image"/></Relationships>
</file>

<file path=ppt/slides/_rels/slide4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141.jpeg" Type="http://schemas.openxmlformats.org/officeDocument/2006/relationships/image"/><Relationship Id="rId11" Target="../media/image142.jpeg" Type="http://schemas.openxmlformats.org/officeDocument/2006/relationships/image"/><Relationship Id="rId2" Target="../media/image40.png" Type="http://schemas.openxmlformats.org/officeDocument/2006/relationships/image"/><Relationship Id="rId3" Target="../media/image41.svg" Type="http://schemas.openxmlformats.org/officeDocument/2006/relationships/image"/><Relationship Id="rId4" Target="../media/image3.png" Type="http://schemas.openxmlformats.org/officeDocument/2006/relationships/image"/><Relationship Id="rId5" Target="../media/image4.svg" Type="http://schemas.openxmlformats.org/officeDocument/2006/relationships/image"/><Relationship Id="rId6" Target="../media/image38.png" Type="http://schemas.openxmlformats.org/officeDocument/2006/relationships/image"/><Relationship Id="rId7" Target="../media/image39.svg" Type="http://schemas.openxmlformats.org/officeDocument/2006/relationships/image"/><Relationship Id="rId8" Target="../media/image139.jpeg" Type="http://schemas.openxmlformats.org/officeDocument/2006/relationships/image"/><Relationship Id="rId9" Target="../media/image140.jpeg" Type="http://schemas.openxmlformats.org/officeDocument/2006/relationships/image"/></Relationships>
</file>

<file path=ppt/slides/_rels/slide42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145.jpeg" Type="http://schemas.openxmlformats.org/officeDocument/2006/relationships/image"/><Relationship Id="rId11" Target="../media/image146.jpeg" Type="http://schemas.openxmlformats.org/officeDocument/2006/relationships/image"/><Relationship Id="rId12" Target="../media/image147.jpeg" Type="http://schemas.openxmlformats.org/officeDocument/2006/relationships/image"/><Relationship Id="rId2" Target="../media/image40.png" Type="http://schemas.openxmlformats.org/officeDocument/2006/relationships/image"/><Relationship Id="rId3" Target="../media/image41.svg" Type="http://schemas.openxmlformats.org/officeDocument/2006/relationships/image"/><Relationship Id="rId4" Target="../media/image3.png" Type="http://schemas.openxmlformats.org/officeDocument/2006/relationships/image"/><Relationship Id="rId5" Target="../media/image4.svg" Type="http://schemas.openxmlformats.org/officeDocument/2006/relationships/image"/><Relationship Id="rId6" Target="../media/image38.png" Type="http://schemas.openxmlformats.org/officeDocument/2006/relationships/image"/><Relationship Id="rId7" Target="../media/image39.svg" Type="http://schemas.openxmlformats.org/officeDocument/2006/relationships/image"/><Relationship Id="rId8" Target="../media/image143.jpeg" Type="http://schemas.openxmlformats.org/officeDocument/2006/relationships/image"/><Relationship Id="rId9" Target="../media/image144.jpeg" Type="http://schemas.openxmlformats.org/officeDocument/2006/relationships/image"/></Relationships>
</file>

<file path=ppt/slides/_rels/slide43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150.jpeg" Type="http://schemas.openxmlformats.org/officeDocument/2006/relationships/image"/><Relationship Id="rId2" Target="../media/image40.png" Type="http://schemas.openxmlformats.org/officeDocument/2006/relationships/image"/><Relationship Id="rId3" Target="../media/image41.svg" Type="http://schemas.openxmlformats.org/officeDocument/2006/relationships/image"/><Relationship Id="rId4" Target="../media/image3.png" Type="http://schemas.openxmlformats.org/officeDocument/2006/relationships/image"/><Relationship Id="rId5" Target="../media/image4.svg" Type="http://schemas.openxmlformats.org/officeDocument/2006/relationships/image"/><Relationship Id="rId6" Target="../media/image38.png" Type="http://schemas.openxmlformats.org/officeDocument/2006/relationships/image"/><Relationship Id="rId7" Target="../media/image39.svg" Type="http://schemas.openxmlformats.org/officeDocument/2006/relationships/image"/><Relationship Id="rId8" Target="../media/image148.jpeg" Type="http://schemas.openxmlformats.org/officeDocument/2006/relationships/image"/><Relationship Id="rId9" Target="../media/image149.jpeg" Type="http://schemas.openxmlformats.org/officeDocument/2006/relationships/image"/></Relationships>
</file>

<file path=ppt/slides/_rels/slide44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153.png" Type="http://schemas.openxmlformats.org/officeDocument/2006/relationships/image"/><Relationship Id="rId2" Target="../media/image40.png" Type="http://schemas.openxmlformats.org/officeDocument/2006/relationships/image"/><Relationship Id="rId3" Target="../media/image41.svg" Type="http://schemas.openxmlformats.org/officeDocument/2006/relationships/image"/><Relationship Id="rId4" Target="../media/image3.png" Type="http://schemas.openxmlformats.org/officeDocument/2006/relationships/image"/><Relationship Id="rId5" Target="../media/image4.svg" Type="http://schemas.openxmlformats.org/officeDocument/2006/relationships/image"/><Relationship Id="rId6" Target="../media/image38.png" Type="http://schemas.openxmlformats.org/officeDocument/2006/relationships/image"/><Relationship Id="rId7" Target="../media/image39.svg" Type="http://schemas.openxmlformats.org/officeDocument/2006/relationships/image"/><Relationship Id="rId8" Target="../media/image151.png" Type="http://schemas.openxmlformats.org/officeDocument/2006/relationships/image"/><Relationship Id="rId9" Target="../media/image152.png" Type="http://schemas.openxmlformats.org/officeDocument/2006/relationships/image"/></Relationships>
</file>

<file path=ppt/slides/_rels/slide45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156.png" Type="http://schemas.openxmlformats.org/officeDocument/2006/relationships/image"/><Relationship Id="rId11" Target="../media/image157.jpeg" Type="http://schemas.openxmlformats.org/officeDocument/2006/relationships/image"/><Relationship Id="rId12" Target="../media/image158.png" Type="http://schemas.openxmlformats.org/officeDocument/2006/relationships/image"/><Relationship Id="rId2" Target="../media/image40.png" Type="http://schemas.openxmlformats.org/officeDocument/2006/relationships/image"/><Relationship Id="rId3" Target="../media/image41.svg" Type="http://schemas.openxmlformats.org/officeDocument/2006/relationships/image"/><Relationship Id="rId4" Target="../media/image3.png" Type="http://schemas.openxmlformats.org/officeDocument/2006/relationships/image"/><Relationship Id="rId5" Target="../media/image4.svg" Type="http://schemas.openxmlformats.org/officeDocument/2006/relationships/image"/><Relationship Id="rId6" Target="../media/image38.png" Type="http://schemas.openxmlformats.org/officeDocument/2006/relationships/image"/><Relationship Id="rId7" Target="../media/image39.svg" Type="http://schemas.openxmlformats.org/officeDocument/2006/relationships/image"/><Relationship Id="rId8" Target="../media/image154.jpeg" Type="http://schemas.openxmlformats.org/officeDocument/2006/relationships/image"/><Relationship Id="rId9" Target="../media/image155.jpeg" Type="http://schemas.openxmlformats.org/officeDocument/2006/relationships/image"/></Relationships>
</file>

<file path=ppt/slides/_rels/slide46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161.jpeg" Type="http://schemas.openxmlformats.org/officeDocument/2006/relationships/image"/><Relationship Id="rId11" Target="../media/image162.png" Type="http://schemas.openxmlformats.org/officeDocument/2006/relationships/image"/><Relationship Id="rId12" Target="../media/image163.png" Type="http://schemas.openxmlformats.org/officeDocument/2006/relationships/image"/><Relationship Id="rId13" Target="../media/image164.jpeg" Type="http://schemas.openxmlformats.org/officeDocument/2006/relationships/image"/><Relationship Id="rId2" Target="../media/image159.png" Type="http://schemas.openxmlformats.org/officeDocument/2006/relationships/image"/><Relationship Id="rId3" Target="../media/image40.png" Type="http://schemas.openxmlformats.org/officeDocument/2006/relationships/image"/><Relationship Id="rId4" Target="../media/image41.svg" Type="http://schemas.openxmlformats.org/officeDocument/2006/relationships/image"/><Relationship Id="rId5" Target="../media/image3.png" Type="http://schemas.openxmlformats.org/officeDocument/2006/relationships/image"/><Relationship Id="rId6" Target="../media/image4.svg" Type="http://schemas.openxmlformats.org/officeDocument/2006/relationships/image"/><Relationship Id="rId7" Target="../media/image38.png" Type="http://schemas.openxmlformats.org/officeDocument/2006/relationships/image"/><Relationship Id="rId8" Target="../media/image39.svg" Type="http://schemas.openxmlformats.org/officeDocument/2006/relationships/image"/><Relationship Id="rId9" Target="../media/image160.jpeg" Type="http://schemas.openxmlformats.org/officeDocument/2006/relationships/image"/></Relationships>
</file>

<file path=ppt/slides/_rels/slide47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167.png" Type="http://schemas.openxmlformats.org/officeDocument/2006/relationships/image"/><Relationship Id="rId2" Target="../media/image40.png" Type="http://schemas.openxmlformats.org/officeDocument/2006/relationships/image"/><Relationship Id="rId3" Target="../media/image41.svg" Type="http://schemas.openxmlformats.org/officeDocument/2006/relationships/image"/><Relationship Id="rId4" Target="../media/image3.png" Type="http://schemas.openxmlformats.org/officeDocument/2006/relationships/image"/><Relationship Id="rId5" Target="../media/image4.svg" Type="http://schemas.openxmlformats.org/officeDocument/2006/relationships/image"/><Relationship Id="rId6" Target="../media/image38.png" Type="http://schemas.openxmlformats.org/officeDocument/2006/relationships/image"/><Relationship Id="rId7" Target="../media/image39.svg" Type="http://schemas.openxmlformats.org/officeDocument/2006/relationships/image"/><Relationship Id="rId8" Target="../media/image165.png" Type="http://schemas.openxmlformats.org/officeDocument/2006/relationships/image"/><Relationship Id="rId9" Target="../media/image166.png" Type="http://schemas.openxmlformats.org/officeDocument/2006/relationships/image"/></Relationships>
</file>

<file path=ppt/slides/_rels/slide48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VAGd0cuzZ_s.mp4" Type="http://schemas.microsoft.com/office/2007/relationships/media"/><Relationship Id="rId2" Target="../media/image40.png" Type="http://schemas.openxmlformats.org/officeDocument/2006/relationships/image"/><Relationship Id="rId3" Target="../media/image41.svg" Type="http://schemas.openxmlformats.org/officeDocument/2006/relationships/image"/><Relationship Id="rId4" Target="../media/image3.png" Type="http://schemas.openxmlformats.org/officeDocument/2006/relationships/image"/><Relationship Id="rId5" Target="../media/image4.svg" Type="http://schemas.openxmlformats.org/officeDocument/2006/relationships/image"/><Relationship Id="rId6" Target="../media/image38.png" Type="http://schemas.openxmlformats.org/officeDocument/2006/relationships/image"/><Relationship Id="rId7" Target="../media/image39.svg" Type="http://schemas.openxmlformats.org/officeDocument/2006/relationships/image"/><Relationship Id="rId8" Target="../media/image168.jpeg" Type="http://schemas.openxmlformats.org/officeDocument/2006/relationships/image"/><Relationship Id="rId9" Target="../media/VAGd0cuzZ_s.mp4" Type="http://schemas.openxmlformats.org/officeDocument/2006/relationships/video"/></Relationships>
</file>

<file path=ppt/slides/_rels/slide49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40.png" Type="http://schemas.openxmlformats.org/officeDocument/2006/relationships/image"/><Relationship Id="rId3" Target="../media/image41.svg" Type="http://schemas.openxmlformats.org/officeDocument/2006/relationships/image"/><Relationship Id="rId4" Target="../media/image3.png" Type="http://schemas.openxmlformats.org/officeDocument/2006/relationships/image"/><Relationship Id="rId5" Target="../media/image4.svg" Type="http://schemas.openxmlformats.org/officeDocument/2006/relationships/image"/><Relationship Id="rId6" Target="../media/image38.png" Type="http://schemas.openxmlformats.org/officeDocument/2006/relationships/image"/><Relationship Id="rId7" Target="../media/image39.svg" Type="http://schemas.openxmlformats.org/officeDocument/2006/relationships/image"/><Relationship Id="rId8" Target="../media/image169.png" Type="http://schemas.openxmlformats.org/officeDocument/2006/relationships/image"/></Relationships>
</file>

<file path=ppt/slides/_rels/slide5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37.svg" Type="http://schemas.openxmlformats.org/officeDocument/2006/relationships/image"/><Relationship Id="rId11" Target="../media/image38.png" Type="http://schemas.openxmlformats.org/officeDocument/2006/relationships/image"/><Relationship Id="rId12" Target="../media/image39.svg" Type="http://schemas.openxmlformats.org/officeDocument/2006/relationships/image"/><Relationship Id="rId2" Target="../media/image28.png" Type="http://schemas.openxmlformats.org/officeDocument/2006/relationships/image"/><Relationship Id="rId3" Target="../media/image29.svg" Type="http://schemas.openxmlformats.org/officeDocument/2006/relationships/image"/><Relationship Id="rId4" Target="../media/image31.png" Type="http://schemas.openxmlformats.org/officeDocument/2006/relationships/image"/><Relationship Id="rId5" Target="../media/image32.svg" Type="http://schemas.openxmlformats.org/officeDocument/2006/relationships/image"/><Relationship Id="rId6" Target="../media/image33.png" Type="http://schemas.openxmlformats.org/officeDocument/2006/relationships/image"/><Relationship Id="rId7" Target="../media/image34.svg" Type="http://schemas.openxmlformats.org/officeDocument/2006/relationships/image"/><Relationship Id="rId8" Target="../media/image35.png" Type="http://schemas.openxmlformats.org/officeDocument/2006/relationships/image"/><Relationship Id="rId9" Target="../media/image36.png" Type="http://schemas.openxmlformats.org/officeDocument/2006/relationships/image"/></Relationships>
</file>

<file path=ppt/slides/_rels/slide50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40.png" Type="http://schemas.openxmlformats.org/officeDocument/2006/relationships/image"/><Relationship Id="rId3" Target="../media/image41.svg" Type="http://schemas.openxmlformats.org/officeDocument/2006/relationships/image"/><Relationship Id="rId4" Target="../media/image3.png" Type="http://schemas.openxmlformats.org/officeDocument/2006/relationships/image"/><Relationship Id="rId5" Target="../media/image4.svg" Type="http://schemas.openxmlformats.org/officeDocument/2006/relationships/image"/><Relationship Id="rId6" Target="../media/image38.png" Type="http://schemas.openxmlformats.org/officeDocument/2006/relationships/image"/><Relationship Id="rId7" Target="../media/image39.svg" Type="http://schemas.openxmlformats.org/officeDocument/2006/relationships/image"/><Relationship Id="rId8" Target="../media/image170.png" Type="http://schemas.openxmlformats.org/officeDocument/2006/relationships/image"/><Relationship Id="rId9" Target="../media/image171.png" Type="http://schemas.openxmlformats.org/officeDocument/2006/relationships/image"/></Relationships>
</file>

<file path=ppt/slides/_rels/slide5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174.jpeg" Type="http://schemas.openxmlformats.org/officeDocument/2006/relationships/image"/><Relationship Id="rId11" Target="../media/image175.jpeg" Type="http://schemas.openxmlformats.org/officeDocument/2006/relationships/image"/><Relationship Id="rId12" Target="../media/image176.jpeg" Type="http://schemas.openxmlformats.org/officeDocument/2006/relationships/image"/><Relationship Id="rId2" Target="../media/image40.png" Type="http://schemas.openxmlformats.org/officeDocument/2006/relationships/image"/><Relationship Id="rId3" Target="../media/image41.svg" Type="http://schemas.openxmlformats.org/officeDocument/2006/relationships/image"/><Relationship Id="rId4" Target="../media/image3.png" Type="http://schemas.openxmlformats.org/officeDocument/2006/relationships/image"/><Relationship Id="rId5" Target="../media/image4.svg" Type="http://schemas.openxmlformats.org/officeDocument/2006/relationships/image"/><Relationship Id="rId6" Target="../media/image38.png" Type="http://schemas.openxmlformats.org/officeDocument/2006/relationships/image"/><Relationship Id="rId7" Target="../media/image39.svg" Type="http://schemas.openxmlformats.org/officeDocument/2006/relationships/image"/><Relationship Id="rId8" Target="../media/image172.png" Type="http://schemas.openxmlformats.org/officeDocument/2006/relationships/image"/><Relationship Id="rId9" Target="../media/image173.jpeg" Type="http://schemas.openxmlformats.org/officeDocument/2006/relationships/image"/></Relationships>
</file>

<file path=ppt/slides/_rels/slide52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179.png" Type="http://schemas.openxmlformats.org/officeDocument/2006/relationships/image"/><Relationship Id="rId2" Target="../media/image40.png" Type="http://schemas.openxmlformats.org/officeDocument/2006/relationships/image"/><Relationship Id="rId3" Target="../media/image41.svg" Type="http://schemas.openxmlformats.org/officeDocument/2006/relationships/image"/><Relationship Id="rId4" Target="../media/image3.png" Type="http://schemas.openxmlformats.org/officeDocument/2006/relationships/image"/><Relationship Id="rId5" Target="../media/image4.svg" Type="http://schemas.openxmlformats.org/officeDocument/2006/relationships/image"/><Relationship Id="rId6" Target="../media/image38.png" Type="http://schemas.openxmlformats.org/officeDocument/2006/relationships/image"/><Relationship Id="rId7" Target="../media/image39.svg" Type="http://schemas.openxmlformats.org/officeDocument/2006/relationships/image"/><Relationship Id="rId8" Target="../media/image177.png" Type="http://schemas.openxmlformats.org/officeDocument/2006/relationships/image"/><Relationship Id="rId9" Target="../media/image178.png" Type="http://schemas.openxmlformats.org/officeDocument/2006/relationships/image"/></Relationships>
</file>

<file path=ppt/slides/_rels/slide53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182.png" Type="http://schemas.openxmlformats.org/officeDocument/2006/relationships/image"/><Relationship Id="rId2" Target="../media/image40.png" Type="http://schemas.openxmlformats.org/officeDocument/2006/relationships/image"/><Relationship Id="rId3" Target="../media/image41.svg" Type="http://schemas.openxmlformats.org/officeDocument/2006/relationships/image"/><Relationship Id="rId4" Target="../media/image3.png" Type="http://schemas.openxmlformats.org/officeDocument/2006/relationships/image"/><Relationship Id="rId5" Target="../media/image4.svg" Type="http://schemas.openxmlformats.org/officeDocument/2006/relationships/image"/><Relationship Id="rId6" Target="../media/image38.png" Type="http://schemas.openxmlformats.org/officeDocument/2006/relationships/image"/><Relationship Id="rId7" Target="../media/image39.svg" Type="http://schemas.openxmlformats.org/officeDocument/2006/relationships/image"/><Relationship Id="rId8" Target="../media/image180.png" Type="http://schemas.openxmlformats.org/officeDocument/2006/relationships/image"/><Relationship Id="rId9" Target="../media/image181.png" Type="http://schemas.openxmlformats.org/officeDocument/2006/relationships/image"/></Relationships>
</file>

<file path=ppt/slides/_rels/slide54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185.png" Type="http://schemas.openxmlformats.org/officeDocument/2006/relationships/image"/><Relationship Id="rId11" Target="../media/image186.png" Type="http://schemas.openxmlformats.org/officeDocument/2006/relationships/image"/><Relationship Id="rId12" Target="../media/image187.png" Type="http://schemas.openxmlformats.org/officeDocument/2006/relationships/image"/><Relationship Id="rId2" Target="../media/image40.png" Type="http://schemas.openxmlformats.org/officeDocument/2006/relationships/image"/><Relationship Id="rId3" Target="../media/image41.svg" Type="http://schemas.openxmlformats.org/officeDocument/2006/relationships/image"/><Relationship Id="rId4" Target="../media/image3.png" Type="http://schemas.openxmlformats.org/officeDocument/2006/relationships/image"/><Relationship Id="rId5" Target="../media/image4.svg" Type="http://schemas.openxmlformats.org/officeDocument/2006/relationships/image"/><Relationship Id="rId6" Target="../media/image38.png" Type="http://schemas.openxmlformats.org/officeDocument/2006/relationships/image"/><Relationship Id="rId7" Target="../media/image39.svg" Type="http://schemas.openxmlformats.org/officeDocument/2006/relationships/image"/><Relationship Id="rId8" Target="../media/image183.png" Type="http://schemas.openxmlformats.org/officeDocument/2006/relationships/image"/><Relationship Id="rId9" Target="../media/image184.png" Type="http://schemas.openxmlformats.org/officeDocument/2006/relationships/image"/></Relationships>
</file>

<file path=ppt/slides/_rels/slide55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40.png" Type="http://schemas.openxmlformats.org/officeDocument/2006/relationships/image"/><Relationship Id="rId3" Target="../media/image41.svg" Type="http://schemas.openxmlformats.org/officeDocument/2006/relationships/image"/><Relationship Id="rId4" Target="../media/image3.png" Type="http://schemas.openxmlformats.org/officeDocument/2006/relationships/image"/><Relationship Id="rId5" Target="../media/image4.svg" Type="http://schemas.openxmlformats.org/officeDocument/2006/relationships/image"/><Relationship Id="rId6" Target="../media/image38.png" Type="http://schemas.openxmlformats.org/officeDocument/2006/relationships/image"/><Relationship Id="rId7" Target="../media/image39.svg" Type="http://schemas.openxmlformats.org/officeDocument/2006/relationships/image"/><Relationship Id="rId8" Target="../media/image188.png" Type="http://schemas.openxmlformats.org/officeDocument/2006/relationships/image"/><Relationship Id="rId9" Target="../media/image189.png" Type="http://schemas.openxmlformats.org/officeDocument/2006/relationships/image"/></Relationships>
</file>

<file path=ppt/slides/_rels/slide56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33.png" Type="http://schemas.openxmlformats.org/officeDocument/2006/relationships/image"/><Relationship Id="rId11" Target="../media/image34.svg" Type="http://schemas.openxmlformats.org/officeDocument/2006/relationships/image"/><Relationship Id="rId2" Target="../media/image54.png" Type="http://schemas.openxmlformats.org/officeDocument/2006/relationships/image"/><Relationship Id="rId3" Target="../media/image55.svg" Type="http://schemas.openxmlformats.org/officeDocument/2006/relationships/image"/><Relationship Id="rId4" Target="../media/image1.png" Type="http://schemas.openxmlformats.org/officeDocument/2006/relationships/image"/><Relationship Id="rId5" Target="../media/image2.svg" Type="http://schemas.openxmlformats.org/officeDocument/2006/relationships/image"/><Relationship Id="rId6" Target="../media/image3.png" Type="http://schemas.openxmlformats.org/officeDocument/2006/relationships/image"/><Relationship Id="rId7" Target="../media/image4.svg" Type="http://schemas.openxmlformats.org/officeDocument/2006/relationships/image"/><Relationship Id="rId8" Target="../media/image56.png" Type="http://schemas.openxmlformats.org/officeDocument/2006/relationships/image"/><Relationship Id="rId9" Target="../media/image57.svg" Type="http://schemas.openxmlformats.org/officeDocument/2006/relationships/image"/></Relationships>
</file>

<file path=ppt/slides/_rels/slide57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192.png" Type="http://schemas.openxmlformats.org/officeDocument/2006/relationships/image"/><Relationship Id="rId11" Target="../media/image193.png" Type="http://schemas.openxmlformats.org/officeDocument/2006/relationships/image"/><Relationship Id="rId2" Target="../media/image40.png" Type="http://schemas.openxmlformats.org/officeDocument/2006/relationships/image"/><Relationship Id="rId3" Target="../media/image41.svg" Type="http://schemas.openxmlformats.org/officeDocument/2006/relationships/image"/><Relationship Id="rId4" Target="../media/image3.png" Type="http://schemas.openxmlformats.org/officeDocument/2006/relationships/image"/><Relationship Id="rId5" Target="../media/image4.svg" Type="http://schemas.openxmlformats.org/officeDocument/2006/relationships/image"/><Relationship Id="rId6" Target="../media/image38.png" Type="http://schemas.openxmlformats.org/officeDocument/2006/relationships/image"/><Relationship Id="rId7" Target="../media/image39.svg" Type="http://schemas.openxmlformats.org/officeDocument/2006/relationships/image"/><Relationship Id="rId8" Target="../media/image190.png" Type="http://schemas.openxmlformats.org/officeDocument/2006/relationships/image"/><Relationship Id="rId9" Target="../media/image191.png" Type="http://schemas.openxmlformats.org/officeDocument/2006/relationships/image"/></Relationships>
</file>

<file path=ppt/slides/_rels/slide58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40.png" Type="http://schemas.openxmlformats.org/officeDocument/2006/relationships/image"/><Relationship Id="rId3" Target="../media/image41.svg" Type="http://schemas.openxmlformats.org/officeDocument/2006/relationships/image"/><Relationship Id="rId4" Target="../media/image3.png" Type="http://schemas.openxmlformats.org/officeDocument/2006/relationships/image"/><Relationship Id="rId5" Target="../media/image4.svg" Type="http://schemas.openxmlformats.org/officeDocument/2006/relationships/image"/><Relationship Id="rId6" Target="../media/image38.png" Type="http://schemas.openxmlformats.org/officeDocument/2006/relationships/image"/><Relationship Id="rId7" Target="../media/image39.svg" Type="http://schemas.openxmlformats.org/officeDocument/2006/relationships/image"/><Relationship Id="rId8" Target="../media/image194.png" Type="http://schemas.openxmlformats.org/officeDocument/2006/relationships/image"/><Relationship Id="rId9" Target="../media/image195.png" Type="http://schemas.openxmlformats.org/officeDocument/2006/relationships/image"/></Relationships>
</file>

<file path=ppt/slides/_rels/slide59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40.png" Type="http://schemas.openxmlformats.org/officeDocument/2006/relationships/image"/><Relationship Id="rId3" Target="../media/image41.svg" Type="http://schemas.openxmlformats.org/officeDocument/2006/relationships/image"/><Relationship Id="rId4" Target="../media/image3.png" Type="http://schemas.openxmlformats.org/officeDocument/2006/relationships/image"/><Relationship Id="rId5" Target="../media/image4.svg" Type="http://schemas.openxmlformats.org/officeDocument/2006/relationships/image"/><Relationship Id="rId6" Target="../media/image38.png" Type="http://schemas.openxmlformats.org/officeDocument/2006/relationships/image"/><Relationship Id="rId7" Target="../media/image39.svg" Type="http://schemas.openxmlformats.org/officeDocument/2006/relationships/image"/><Relationship Id="rId8" Target="../media/image196.png" Type="http://schemas.openxmlformats.org/officeDocument/2006/relationships/image"/></Relationships>
</file>

<file path=ppt/slides/_rels/slide6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44.png" Type="http://schemas.openxmlformats.org/officeDocument/2006/relationships/image"/><Relationship Id="rId11" Target="../media/image45.png" Type="http://schemas.openxmlformats.org/officeDocument/2006/relationships/image"/><Relationship Id="rId12" Target="../media/image46.png" Type="http://schemas.openxmlformats.org/officeDocument/2006/relationships/image"/><Relationship Id="rId13" Target="../media/image47.svg" Type="http://schemas.openxmlformats.org/officeDocument/2006/relationships/image"/><Relationship Id="rId2" Target="../media/image40.png" Type="http://schemas.openxmlformats.org/officeDocument/2006/relationships/image"/><Relationship Id="rId3" Target="../media/image41.svg" Type="http://schemas.openxmlformats.org/officeDocument/2006/relationships/image"/><Relationship Id="rId4" Target="../media/image3.png" Type="http://schemas.openxmlformats.org/officeDocument/2006/relationships/image"/><Relationship Id="rId5" Target="../media/image4.svg" Type="http://schemas.openxmlformats.org/officeDocument/2006/relationships/image"/><Relationship Id="rId6" Target="../media/image38.png" Type="http://schemas.openxmlformats.org/officeDocument/2006/relationships/image"/><Relationship Id="rId7" Target="../media/image39.svg" Type="http://schemas.openxmlformats.org/officeDocument/2006/relationships/image"/><Relationship Id="rId8" Target="../media/image42.png" Type="http://schemas.openxmlformats.org/officeDocument/2006/relationships/image"/><Relationship Id="rId9" Target="../media/image43.svg" Type="http://schemas.openxmlformats.org/officeDocument/2006/relationships/image"/></Relationships>
</file>

<file path=ppt/slides/_rels/slide60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40.png" Type="http://schemas.openxmlformats.org/officeDocument/2006/relationships/image"/><Relationship Id="rId3" Target="../media/image41.svg" Type="http://schemas.openxmlformats.org/officeDocument/2006/relationships/image"/><Relationship Id="rId4" Target="../media/image3.png" Type="http://schemas.openxmlformats.org/officeDocument/2006/relationships/image"/><Relationship Id="rId5" Target="../media/image4.svg" Type="http://schemas.openxmlformats.org/officeDocument/2006/relationships/image"/><Relationship Id="rId6" Target="../media/image38.png" Type="http://schemas.openxmlformats.org/officeDocument/2006/relationships/image"/><Relationship Id="rId7" Target="../media/image39.svg" Type="http://schemas.openxmlformats.org/officeDocument/2006/relationships/image"/><Relationship Id="rId8" Target="../media/image197.png" Type="http://schemas.openxmlformats.org/officeDocument/2006/relationships/image"/></Relationships>
</file>

<file path=ppt/slides/_rels/slide6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33.png" Type="http://schemas.openxmlformats.org/officeDocument/2006/relationships/image"/><Relationship Id="rId11" Target="../media/image34.svg" Type="http://schemas.openxmlformats.org/officeDocument/2006/relationships/image"/><Relationship Id="rId2" Target="../media/image54.png" Type="http://schemas.openxmlformats.org/officeDocument/2006/relationships/image"/><Relationship Id="rId3" Target="../media/image55.svg" Type="http://schemas.openxmlformats.org/officeDocument/2006/relationships/image"/><Relationship Id="rId4" Target="../media/image1.png" Type="http://schemas.openxmlformats.org/officeDocument/2006/relationships/image"/><Relationship Id="rId5" Target="../media/image2.svg" Type="http://schemas.openxmlformats.org/officeDocument/2006/relationships/image"/><Relationship Id="rId6" Target="../media/image3.png" Type="http://schemas.openxmlformats.org/officeDocument/2006/relationships/image"/><Relationship Id="rId7" Target="../media/image4.svg" Type="http://schemas.openxmlformats.org/officeDocument/2006/relationships/image"/><Relationship Id="rId8" Target="../media/image56.png" Type="http://schemas.openxmlformats.org/officeDocument/2006/relationships/image"/><Relationship Id="rId9" Target="../media/image57.svg" Type="http://schemas.openxmlformats.org/officeDocument/2006/relationships/image"/></Relationships>
</file>

<file path=ppt/slides/_rels/slide62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200.png" Type="http://schemas.openxmlformats.org/officeDocument/2006/relationships/image"/><Relationship Id="rId2" Target="../media/image40.png" Type="http://schemas.openxmlformats.org/officeDocument/2006/relationships/image"/><Relationship Id="rId3" Target="../media/image41.svg" Type="http://schemas.openxmlformats.org/officeDocument/2006/relationships/image"/><Relationship Id="rId4" Target="../media/image3.png" Type="http://schemas.openxmlformats.org/officeDocument/2006/relationships/image"/><Relationship Id="rId5" Target="../media/image4.svg" Type="http://schemas.openxmlformats.org/officeDocument/2006/relationships/image"/><Relationship Id="rId6" Target="../media/image38.png" Type="http://schemas.openxmlformats.org/officeDocument/2006/relationships/image"/><Relationship Id="rId7" Target="../media/image39.svg" Type="http://schemas.openxmlformats.org/officeDocument/2006/relationships/image"/><Relationship Id="rId8" Target="../media/image198.png" Type="http://schemas.openxmlformats.org/officeDocument/2006/relationships/image"/><Relationship Id="rId9" Target="../media/image199.png" Type="http://schemas.openxmlformats.org/officeDocument/2006/relationships/image"/></Relationships>
</file>

<file path=ppt/slides/_rels/slide63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40.png" Type="http://schemas.openxmlformats.org/officeDocument/2006/relationships/image"/><Relationship Id="rId3" Target="../media/image41.svg" Type="http://schemas.openxmlformats.org/officeDocument/2006/relationships/image"/><Relationship Id="rId4" Target="../media/image3.png" Type="http://schemas.openxmlformats.org/officeDocument/2006/relationships/image"/><Relationship Id="rId5" Target="../media/image4.svg" Type="http://schemas.openxmlformats.org/officeDocument/2006/relationships/image"/><Relationship Id="rId6" Target="../media/image38.png" Type="http://schemas.openxmlformats.org/officeDocument/2006/relationships/image"/><Relationship Id="rId7" Target="../media/image39.svg" Type="http://schemas.openxmlformats.org/officeDocument/2006/relationships/image"/><Relationship Id="rId8" Target="../media/image201.png" Type="http://schemas.openxmlformats.org/officeDocument/2006/relationships/image"/><Relationship Id="rId9" Target="../media/image202.png" Type="http://schemas.openxmlformats.org/officeDocument/2006/relationships/image"/></Relationships>
</file>

<file path=ppt/slides/_rels/slide64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205.png" Type="http://schemas.openxmlformats.org/officeDocument/2006/relationships/image"/><Relationship Id="rId2" Target="../media/image40.png" Type="http://schemas.openxmlformats.org/officeDocument/2006/relationships/image"/><Relationship Id="rId3" Target="../media/image41.svg" Type="http://schemas.openxmlformats.org/officeDocument/2006/relationships/image"/><Relationship Id="rId4" Target="../media/image3.png" Type="http://schemas.openxmlformats.org/officeDocument/2006/relationships/image"/><Relationship Id="rId5" Target="../media/image4.svg" Type="http://schemas.openxmlformats.org/officeDocument/2006/relationships/image"/><Relationship Id="rId6" Target="../media/image38.png" Type="http://schemas.openxmlformats.org/officeDocument/2006/relationships/image"/><Relationship Id="rId7" Target="../media/image39.svg" Type="http://schemas.openxmlformats.org/officeDocument/2006/relationships/image"/><Relationship Id="rId8" Target="../media/image203.png" Type="http://schemas.openxmlformats.org/officeDocument/2006/relationships/image"/><Relationship Id="rId9" Target="../media/image204.png" Type="http://schemas.openxmlformats.org/officeDocument/2006/relationships/image"/></Relationships>
</file>

<file path=ppt/slides/_rels/slide65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40.png" Type="http://schemas.openxmlformats.org/officeDocument/2006/relationships/image"/><Relationship Id="rId3" Target="../media/image41.svg" Type="http://schemas.openxmlformats.org/officeDocument/2006/relationships/image"/><Relationship Id="rId4" Target="../media/image3.png" Type="http://schemas.openxmlformats.org/officeDocument/2006/relationships/image"/><Relationship Id="rId5" Target="../media/image4.svg" Type="http://schemas.openxmlformats.org/officeDocument/2006/relationships/image"/><Relationship Id="rId6" Target="../media/image38.png" Type="http://schemas.openxmlformats.org/officeDocument/2006/relationships/image"/><Relationship Id="rId7" Target="../media/image39.svg" Type="http://schemas.openxmlformats.org/officeDocument/2006/relationships/image"/></Relationships>
</file>

<file path=ppt/slides/_rels/slide66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40.png" Type="http://schemas.openxmlformats.org/officeDocument/2006/relationships/image"/><Relationship Id="rId3" Target="../media/image41.svg" Type="http://schemas.openxmlformats.org/officeDocument/2006/relationships/image"/><Relationship Id="rId4" Target="../media/image3.png" Type="http://schemas.openxmlformats.org/officeDocument/2006/relationships/image"/><Relationship Id="rId5" Target="../media/image4.svg" Type="http://schemas.openxmlformats.org/officeDocument/2006/relationships/image"/><Relationship Id="rId6" Target="../media/image38.png" Type="http://schemas.openxmlformats.org/officeDocument/2006/relationships/image"/><Relationship Id="rId7" Target="../media/image39.svg" Type="http://schemas.openxmlformats.org/officeDocument/2006/relationships/image"/><Relationship Id="rId8" Target="../media/image206.png" Type="http://schemas.openxmlformats.org/officeDocument/2006/relationships/image"/></Relationships>
</file>

<file path=ppt/slides/_rels/slide67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40.png" Type="http://schemas.openxmlformats.org/officeDocument/2006/relationships/image"/><Relationship Id="rId3" Target="../media/image41.svg" Type="http://schemas.openxmlformats.org/officeDocument/2006/relationships/image"/><Relationship Id="rId4" Target="../media/image3.png" Type="http://schemas.openxmlformats.org/officeDocument/2006/relationships/image"/><Relationship Id="rId5" Target="../media/image4.svg" Type="http://schemas.openxmlformats.org/officeDocument/2006/relationships/image"/><Relationship Id="rId6" Target="../media/image38.png" Type="http://schemas.openxmlformats.org/officeDocument/2006/relationships/image"/><Relationship Id="rId7" Target="../media/image39.svg" Type="http://schemas.openxmlformats.org/officeDocument/2006/relationships/image"/><Relationship Id="rId8" Target="../media/image207.png" Type="http://schemas.openxmlformats.org/officeDocument/2006/relationships/image"/></Relationships>
</file>

<file path=ppt/slides/_rels/slide68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33.png" Type="http://schemas.openxmlformats.org/officeDocument/2006/relationships/image"/><Relationship Id="rId11" Target="../media/image34.svg" Type="http://schemas.openxmlformats.org/officeDocument/2006/relationships/image"/><Relationship Id="rId12" Target="../media/image208.png" Type="http://schemas.openxmlformats.org/officeDocument/2006/relationships/image"/><Relationship Id="rId13" Target="../media/image209.svg" Type="http://schemas.openxmlformats.org/officeDocument/2006/relationships/image"/><Relationship Id="rId14" Target="../media/image210.png" Type="http://schemas.openxmlformats.org/officeDocument/2006/relationships/image"/><Relationship Id="rId15" Target="../media/image211.svg" Type="http://schemas.openxmlformats.org/officeDocument/2006/relationships/image"/><Relationship Id="rId2" Target="../media/image56.png" Type="http://schemas.openxmlformats.org/officeDocument/2006/relationships/image"/><Relationship Id="rId3" Target="../media/image57.svg" Type="http://schemas.openxmlformats.org/officeDocument/2006/relationships/image"/><Relationship Id="rId4" Target="../media/image1.png" Type="http://schemas.openxmlformats.org/officeDocument/2006/relationships/image"/><Relationship Id="rId5" Target="../media/image2.svg" Type="http://schemas.openxmlformats.org/officeDocument/2006/relationships/image"/><Relationship Id="rId6" Target="../media/image3.png" Type="http://schemas.openxmlformats.org/officeDocument/2006/relationships/image"/><Relationship Id="rId7" Target="../media/image4.svg" Type="http://schemas.openxmlformats.org/officeDocument/2006/relationships/image"/><Relationship Id="rId8" Target="../media/image54.png" Type="http://schemas.openxmlformats.org/officeDocument/2006/relationships/image"/><Relationship Id="rId9" Target="../media/image55.svg" Type="http://schemas.openxmlformats.org/officeDocument/2006/relationships/image"/></Relationships>
</file>

<file path=ppt/slides/_rels/slide69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214.png" Type="http://schemas.openxmlformats.org/officeDocument/2006/relationships/image"/><Relationship Id="rId11" Target="../media/image215.svg" Type="http://schemas.openxmlformats.org/officeDocument/2006/relationships/image"/><Relationship Id="rId2" Target="../media/image46.png" Type="http://schemas.openxmlformats.org/officeDocument/2006/relationships/image"/><Relationship Id="rId3" Target="../media/image47.svg" Type="http://schemas.openxmlformats.org/officeDocument/2006/relationships/image"/><Relationship Id="rId4" Target="../media/image40.png" Type="http://schemas.openxmlformats.org/officeDocument/2006/relationships/image"/><Relationship Id="rId5" Target="../media/image41.svg" Type="http://schemas.openxmlformats.org/officeDocument/2006/relationships/image"/><Relationship Id="rId6" Target="../media/image3.png" Type="http://schemas.openxmlformats.org/officeDocument/2006/relationships/image"/><Relationship Id="rId7" Target="../media/image4.svg" Type="http://schemas.openxmlformats.org/officeDocument/2006/relationships/image"/><Relationship Id="rId8" Target="../media/image212.png" Type="http://schemas.openxmlformats.org/officeDocument/2006/relationships/image"/><Relationship Id="rId9" Target="../media/image213.svg" Type="http://schemas.openxmlformats.org/officeDocument/2006/relationships/image"/></Relationships>
</file>

<file path=ppt/slides/_rels/slide7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3.png" Type="http://schemas.openxmlformats.org/officeDocument/2006/relationships/image"/><Relationship Id="rId11" Target="../media/image4.svg" Type="http://schemas.openxmlformats.org/officeDocument/2006/relationships/image"/><Relationship Id="rId12" Target="../media/image38.png" Type="http://schemas.openxmlformats.org/officeDocument/2006/relationships/image"/><Relationship Id="rId13" Target="../media/image39.svg" Type="http://schemas.openxmlformats.org/officeDocument/2006/relationships/image"/><Relationship Id="rId2" Target="../media/image42.png" Type="http://schemas.openxmlformats.org/officeDocument/2006/relationships/image"/><Relationship Id="rId3" Target="../media/image43.svg" Type="http://schemas.openxmlformats.org/officeDocument/2006/relationships/image"/><Relationship Id="rId4" Target="../media/image48.png" Type="http://schemas.openxmlformats.org/officeDocument/2006/relationships/image"/><Relationship Id="rId5" Target="../media/image49.png" Type="http://schemas.openxmlformats.org/officeDocument/2006/relationships/image"/><Relationship Id="rId6" Target="../media/image50.png" Type="http://schemas.openxmlformats.org/officeDocument/2006/relationships/image"/><Relationship Id="rId7" Target="../media/image51.png" Type="http://schemas.openxmlformats.org/officeDocument/2006/relationships/image"/><Relationship Id="rId8" Target="../media/image40.png" Type="http://schemas.openxmlformats.org/officeDocument/2006/relationships/image"/><Relationship Id="rId9" Target="../media/image41.svg" Type="http://schemas.openxmlformats.org/officeDocument/2006/relationships/image"/></Relationships>
</file>

<file path=ppt/slides/_rels/slide8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52.png" Type="http://schemas.openxmlformats.org/officeDocument/2006/relationships/image"/><Relationship Id="rId11" Target="../media/image53.png" Type="http://schemas.openxmlformats.org/officeDocument/2006/relationships/image"/><Relationship Id="rId12" Target="../media/image33.png" Type="http://schemas.openxmlformats.org/officeDocument/2006/relationships/image"/><Relationship Id="rId13" Target="../media/image34.svg" Type="http://schemas.openxmlformats.org/officeDocument/2006/relationships/image"/><Relationship Id="rId2" Target="../media/image31.png" Type="http://schemas.openxmlformats.org/officeDocument/2006/relationships/image"/><Relationship Id="rId3" Target="../media/image32.svg" Type="http://schemas.openxmlformats.org/officeDocument/2006/relationships/image"/><Relationship Id="rId4" Target="../media/image3.png" Type="http://schemas.openxmlformats.org/officeDocument/2006/relationships/image"/><Relationship Id="rId5" Target="../media/image4.svg" Type="http://schemas.openxmlformats.org/officeDocument/2006/relationships/image"/><Relationship Id="rId6" Target="../media/image38.png" Type="http://schemas.openxmlformats.org/officeDocument/2006/relationships/image"/><Relationship Id="rId7" Target="../media/image39.svg" Type="http://schemas.openxmlformats.org/officeDocument/2006/relationships/image"/><Relationship Id="rId8" Target="../media/image28.png" Type="http://schemas.openxmlformats.org/officeDocument/2006/relationships/image"/><Relationship Id="rId9" Target="../media/image29.svg" Type="http://schemas.openxmlformats.org/officeDocument/2006/relationships/image"/></Relationships>
</file>

<file path=ppt/slides/_rels/slide9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33.png" Type="http://schemas.openxmlformats.org/officeDocument/2006/relationships/image"/><Relationship Id="rId11" Target="../media/image34.svg" Type="http://schemas.openxmlformats.org/officeDocument/2006/relationships/image"/><Relationship Id="rId2" Target="../media/image54.png" Type="http://schemas.openxmlformats.org/officeDocument/2006/relationships/image"/><Relationship Id="rId3" Target="../media/image55.svg" Type="http://schemas.openxmlformats.org/officeDocument/2006/relationships/image"/><Relationship Id="rId4" Target="../media/image1.png" Type="http://schemas.openxmlformats.org/officeDocument/2006/relationships/image"/><Relationship Id="rId5" Target="../media/image2.svg" Type="http://schemas.openxmlformats.org/officeDocument/2006/relationships/image"/><Relationship Id="rId6" Target="../media/image3.png" Type="http://schemas.openxmlformats.org/officeDocument/2006/relationships/image"/><Relationship Id="rId7" Target="../media/image4.svg" Type="http://schemas.openxmlformats.org/officeDocument/2006/relationships/image"/><Relationship Id="rId8" Target="../media/image56.png" Type="http://schemas.openxmlformats.org/officeDocument/2006/relationships/image"/><Relationship Id="rId9" Target="../media/image57.svg" Type="http://schemas.openxmlformats.org/officeDocument/2006/relationships/image"/></Relationships>
</file>

<file path=ppt/slides/slide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EFEFE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TextBox 2" id="2"/>
          <p:cNvSpPr txBox="true"/>
          <p:nvPr/>
        </p:nvSpPr>
        <p:spPr>
          <a:xfrm rot="0">
            <a:off x="2043968" y="1366004"/>
            <a:ext cx="14200064" cy="28670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1000"/>
              </a:lnSpc>
            </a:pPr>
            <a:r>
              <a:rPr lang="en-US" sz="15000">
                <a:solidFill>
                  <a:srgbClr val="A494B4"/>
                </a:solidFill>
                <a:latin typeface="Accordion Black"/>
                <a:ea typeface="Accordion Black"/>
                <a:cs typeface="Accordion Black"/>
                <a:sym typeface="Accordion Black"/>
              </a:rPr>
              <a:t>CraftBlend</a:t>
            </a:r>
          </a:p>
        </p:txBody>
      </p:sp>
      <p:sp>
        <p:nvSpPr>
          <p:cNvPr name="Freeform 3" id="3"/>
          <p:cNvSpPr/>
          <p:nvPr/>
        </p:nvSpPr>
        <p:spPr>
          <a:xfrm flipH="false" flipV="true" rot="0">
            <a:off x="11922699" y="-493712"/>
            <a:ext cx="6740135" cy="4399470"/>
          </a:xfrm>
          <a:custGeom>
            <a:avLst/>
            <a:gdLst/>
            <a:ahLst/>
            <a:cxnLst/>
            <a:rect r="r" b="b" t="t" l="l"/>
            <a:pathLst>
              <a:path h="4399470" w="6740135">
                <a:moveTo>
                  <a:pt x="0" y="4399469"/>
                </a:moveTo>
                <a:lnTo>
                  <a:pt x="6740135" y="4399469"/>
                </a:lnTo>
                <a:lnTo>
                  <a:pt x="6740135" y="0"/>
                </a:lnTo>
                <a:lnTo>
                  <a:pt x="0" y="0"/>
                </a:lnTo>
                <a:lnTo>
                  <a:pt x="0" y="4399469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12304096" y="0"/>
            <a:ext cx="5977342" cy="2945199"/>
          </a:xfrm>
          <a:custGeom>
            <a:avLst/>
            <a:gdLst/>
            <a:ahLst/>
            <a:cxnLst/>
            <a:rect r="r" b="b" t="t" l="l"/>
            <a:pathLst>
              <a:path h="2945199" w="5977342">
                <a:moveTo>
                  <a:pt x="0" y="0"/>
                </a:moveTo>
                <a:lnTo>
                  <a:pt x="5977341" y="0"/>
                </a:lnTo>
                <a:lnTo>
                  <a:pt x="5977341" y="2945199"/>
                </a:lnTo>
                <a:lnTo>
                  <a:pt x="0" y="2945199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2762124">
            <a:off x="-13685" y="-259801"/>
            <a:ext cx="3180110" cy="3566358"/>
          </a:xfrm>
          <a:custGeom>
            <a:avLst/>
            <a:gdLst/>
            <a:ahLst/>
            <a:cxnLst/>
            <a:rect r="r" b="b" t="t" l="l"/>
            <a:pathLst>
              <a:path h="3566358" w="3180110">
                <a:moveTo>
                  <a:pt x="0" y="0"/>
                </a:moveTo>
                <a:lnTo>
                  <a:pt x="3180110" y="0"/>
                </a:lnTo>
                <a:lnTo>
                  <a:pt x="3180110" y="3566358"/>
                </a:lnTo>
                <a:lnTo>
                  <a:pt x="0" y="3566358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6" id="6"/>
          <p:cNvGrpSpPr/>
          <p:nvPr/>
        </p:nvGrpSpPr>
        <p:grpSpPr>
          <a:xfrm rot="0">
            <a:off x="13058869" y="5536970"/>
            <a:ext cx="6789935" cy="6347334"/>
            <a:chOff x="0" y="0"/>
            <a:chExt cx="9053247" cy="8463112"/>
          </a:xfrm>
        </p:grpSpPr>
        <p:sp>
          <p:nvSpPr>
            <p:cNvPr name="Freeform 7" id="7"/>
            <p:cNvSpPr/>
            <p:nvPr/>
          </p:nvSpPr>
          <p:spPr>
            <a:xfrm flipH="false" flipV="false" rot="2553144">
              <a:off x="3849259" y="789358"/>
              <a:ext cx="4163785" cy="4697723"/>
            </a:xfrm>
            <a:custGeom>
              <a:avLst/>
              <a:gdLst/>
              <a:ahLst/>
              <a:cxnLst/>
              <a:rect r="r" b="b" t="t" l="l"/>
              <a:pathLst>
                <a:path h="4697723" w="4163785">
                  <a:moveTo>
                    <a:pt x="0" y="0"/>
                  </a:moveTo>
                  <a:lnTo>
                    <a:pt x="4163784" y="0"/>
                  </a:lnTo>
                  <a:lnTo>
                    <a:pt x="4163784" y="4697723"/>
                  </a:lnTo>
                  <a:lnTo>
                    <a:pt x="0" y="4697723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8">
                <a:extLst>
                  <a:ext uri="{96DAC541-7B7A-43D3-8B79-37D633B846F1}">
                    <asvg:svgBlip xmlns:asvg="http://schemas.microsoft.com/office/drawing/2016/SVG/main" r:embed="rId9"/>
                  </a:ext>
                </a:extLst>
              </a:blip>
              <a:stretch>
                <a:fillRect l="0" t="0" r="0" b="0"/>
              </a:stretch>
            </a:blipFill>
          </p:spPr>
        </p:sp>
        <p:sp>
          <p:nvSpPr>
            <p:cNvPr name="Freeform 8" id="8"/>
            <p:cNvSpPr/>
            <p:nvPr/>
          </p:nvSpPr>
          <p:spPr>
            <a:xfrm flipH="true" flipV="false" rot="-7281149">
              <a:off x="1007207" y="3114234"/>
              <a:ext cx="4163785" cy="4697723"/>
            </a:xfrm>
            <a:custGeom>
              <a:avLst/>
              <a:gdLst/>
              <a:ahLst/>
              <a:cxnLst/>
              <a:rect r="r" b="b" t="t" l="l"/>
              <a:pathLst>
                <a:path h="4697723" w="4163785">
                  <a:moveTo>
                    <a:pt x="4163784" y="0"/>
                  </a:moveTo>
                  <a:lnTo>
                    <a:pt x="0" y="0"/>
                  </a:lnTo>
                  <a:lnTo>
                    <a:pt x="0" y="4697723"/>
                  </a:lnTo>
                  <a:lnTo>
                    <a:pt x="4163784" y="4697723"/>
                  </a:lnTo>
                  <a:lnTo>
                    <a:pt x="4163784" y="0"/>
                  </a:lnTo>
                  <a:close/>
                </a:path>
              </a:pathLst>
            </a:custGeom>
            <a:blipFill>
              <a:blip r:embed="rId8">
                <a:extLst>
                  <a:ext uri="{96DAC541-7B7A-43D3-8B79-37D633B846F1}">
                    <asvg:svgBlip xmlns:asvg="http://schemas.microsoft.com/office/drawing/2016/SVG/main" r:embed="rId9"/>
                  </a:ext>
                </a:extLst>
              </a:blip>
              <a:stretch>
                <a:fillRect l="0" t="0" r="0" b="0"/>
              </a:stretch>
            </a:blipFill>
          </p:spPr>
        </p:sp>
      </p:grpSp>
      <p:sp>
        <p:nvSpPr>
          <p:cNvPr name="Freeform 9" id="9"/>
          <p:cNvSpPr/>
          <p:nvPr/>
        </p:nvSpPr>
        <p:spPr>
          <a:xfrm flipH="false" flipV="false" rot="0">
            <a:off x="5477159" y="2781644"/>
            <a:ext cx="7333681" cy="7289767"/>
          </a:xfrm>
          <a:custGeom>
            <a:avLst/>
            <a:gdLst/>
            <a:ahLst/>
            <a:cxnLst/>
            <a:rect r="r" b="b" t="t" l="l"/>
            <a:pathLst>
              <a:path h="7289767" w="7333681">
                <a:moveTo>
                  <a:pt x="0" y="0"/>
                </a:moveTo>
                <a:lnTo>
                  <a:pt x="7333682" y="0"/>
                </a:lnTo>
                <a:lnTo>
                  <a:pt x="7333682" y="7289767"/>
                </a:lnTo>
                <a:lnTo>
                  <a:pt x="0" y="7289767"/>
                </a:lnTo>
                <a:lnTo>
                  <a:pt x="0" y="0"/>
                </a:lnTo>
                <a:close/>
              </a:path>
            </a:pathLst>
          </a:custGeom>
          <a:blipFill>
            <a:blip r:embed="rId10"/>
            <a:stretch>
              <a:fillRect l="0" t="0" r="0" b="0"/>
            </a:stretch>
          </a:blipFill>
          <a:ln cap="sq">
            <a:noFill/>
            <a:prstDash val="solid"/>
            <a:miter/>
          </a:ln>
        </p:spPr>
      </p:sp>
      <p:sp>
        <p:nvSpPr>
          <p:cNvPr name="TextBox 10" id="10"/>
          <p:cNvSpPr txBox="true"/>
          <p:nvPr/>
        </p:nvSpPr>
        <p:spPr>
          <a:xfrm rot="0">
            <a:off x="387219" y="6963686"/>
            <a:ext cx="6782871" cy="127405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851"/>
              </a:lnSpc>
            </a:pPr>
            <a:r>
              <a:rPr lang="en-US" sz="3465">
                <a:solidFill>
                  <a:srgbClr val="A494B4"/>
                </a:solidFill>
                <a:latin typeface="Accordion Black"/>
                <a:ea typeface="Accordion Black"/>
                <a:cs typeface="Accordion Black"/>
                <a:sym typeface="Accordion Black"/>
              </a:rPr>
              <a:t>Presented By:</a:t>
            </a:r>
          </a:p>
          <a:p>
            <a:pPr algn="l">
              <a:lnSpc>
                <a:spcPts val="4851"/>
              </a:lnSpc>
            </a:pPr>
            <a:r>
              <a:rPr lang="en-US" sz="3465">
                <a:solidFill>
                  <a:srgbClr val="A494B4"/>
                </a:solidFill>
                <a:latin typeface="Accordion Black"/>
                <a:ea typeface="Accordion Black"/>
                <a:cs typeface="Accordion Black"/>
                <a:sym typeface="Accordion Black"/>
              </a:rPr>
              <a:t>Masa Lubbadeh &amp; Raya Hindi</a:t>
            </a:r>
          </a:p>
        </p:txBody>
      </p:sp>
      <p:sp>
        <p:nvSpPr>
          <p:cNvPr name="TextBox 11" id="11"/>
          <p:cNvSpPr txBox="true"/>
          <p:nvPr/>
        </p:nvSpPr>
        <p:spPr>
          <a:xfrm rot="0">
            <a:off x="387219" y="8282690"/>
            <a:ext cx="6782871" cy="127405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851"/>
              </a:lnSpc>
            </a:pPr>
            <a:r>
              <a:rPr lang="en-US" sz="3465">
                <a:solidFill>
                  <a:srgbClr val="A494B4"/>
                </a:solidFill>
                <a:latin typeface="Accordion Black"/>
                <a:ea typeface="Accordion Black"/>
                <a:cs typeface="Accordion Black"/>
                <a:sym typeface="Accordion Black"/>
              </a:rPr>
              <a:t>Supervisor:</a:t>
            </a:r>
          </a:p>
          <a:p>
            <a:pPr algn="l">
              <a:lnSpc>
                <a:spcPts val="4851"/>
              </a:lnSpc>
            </a:pPr>
            <a:r>
              <a:rPr lang="en-US" sz="3465">
                <a:solidFill>
                  <a:srgbClr val="A494B4"/>
                </a:solidFill>
                <a:latin typeface="Accordion Black"/>
                <a:ea typeface="Accordion Black"/>
                <a:cs typeface="Accordion Black"/>
                <a:sym typeface="Accordion Black"/>
              </a:rPr>
              <a:t>Dr.Abdallah Rashed</a:t>
            </a:r>
          </a:p>
        </p:txBody>
      </p:sp>
    </p:spTree>
  </p:cSld>
  <p:clrMapOvr>
    <a:masterClrMapping/>
  </p:clrMapOvr>
</p:sld>
</file>

<file path=ppt/slides/slide1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EFEFE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true" rot="0">
            <a:off x="15745564" y="-455813"/>
            <a:ext cx="3199628" cy="2088485"/>
          </a:xfrm>
          <a:custGeom>
            <a:avLst/>
            <a:gdLst/>
            <a:ahLst/>
            <a:cxnLst/>
            <a:rect r="r" b="b" t="t" l="l"/>
            <a:pathLst>
              <a:path h="2088485" w="3199628">
                <a:moveTo>
                  <a:pt x="0" y="2088484"/>
                </a:moveTo>
                <a:lnTo>
                  <a:pt x="3199629" y="2088484"/>
                </a:lnTo>
                <a:lnTo>
                  <a:pt x="3199629" y="0"/>
                </a:lnTo>
                <a:lnTo>
                  <a:pt x="0" y="0"/>
                </a:lnTo>
                <a:lnTo>
                  <a:pt x="0" y="2088484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16847073" y="-709944"/>
            <a:ext cx="2739811" cy="1349980"/>
          </a:xfrm>
          <a:custGeom>
            <a:avLst/>
            <a:gdLst/>
            <a:ahLst/>
            <a:cxnLst/>
            <a:rect r="r" b="b" t="t" l="l"/>
            <a:pathLst>
              <a:path h="1349980" w="2739811">
                <a:moveTo>
                  <a:pt x="0" y="0"/>
                </a:moveTo>
                <a:lnTo>
                  <a:pt x="2739811" y="0"/>
                </a:lnTo>
                <a:lnTo>
                  <a:pt x="2739811" y="1349980"/>
                </a:lnTo>
                <a:lnTo>
                  <a:pt x="0" y="1349980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2762124">
            <a:off x="-166813" y="-217642"/>
            <a:ext cx="1465177" cy="1643134"/>
          </a:xfrm>
          <a:custGeom>
            <a:avLst/>
            <a:gdLst/>
            <a:ahLst/>
            <a:cxnLst/>
            <a:rect r="r" b="b" t="t" l="l"/>
            <a:pathLst>
              <a:path h="1643134" w="1465177">
                <a:moveTo>
                  <a:pt x="0" y="0"/>
                </a:moveTo>
                <a:lnTo>
                  <a:pt x="1465177" y="0"/>
                </a:lnTo>
                <a:lnTo>
                  <a:pt x="1465177" y="1643134"/>
                </a:lnTo>
                <a:lnTo>
                  <a:pt x="0" y="1643134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-354749" y="8579710"/>
            <a:ext cx="3070006" cy="2137840"/>
          </a:xfrm>
          <a:custGeom>
            <a:avLst/>
            <a:gdLst/>
            <a:ahLst/>
            <a:cxnLst/>
            <a:rect r="r" b="b" t="t" l="l"/>
            <a:pathLst>
              <a:path h="2137840" w="3070006">
                <a:moveTo>
                  <a:pt x="0" y="0"/>
                </a:moveTo>
                <a:lnTo>
                  <a:pt x="3070005" y="0"/>
                </a:lnTo>
                <a:lnTo>
                  <a:pt x="3070005" y="2137840"/>
                </a:lnTo>
                <a:lnTo>
                  <a:pt x="0" y="2137840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 l="0" t="0" r="0" b="0"/>
            </a:stretch>
          </a:blipFill>
          <a:ln cap="sq">
            <a:noFill/>
            <a:prstDash val="solid"/>
            <a:miter/>
          </a:ln>
        </p:spPr>
      </p:sp>
      <p:sp>
        <p:nvSpPr>
          <p:cNvPr name="Freeform 6" id="6"/>
          <p:cNvSpPr/>
          <p:nvPr/>
        </p:nvSpPr>
        <p:spPr>
          <a:xfrm flipH="false" flipV="false" rot="0">
            <a:off x="4621362" y="1028700"/>
            <a:ext cx="11687301" cy="8758003"/>
          </a:xfrm>
          <a:custGeom>
            <a:avLst/>
            <a:gdLst/>
            <a:ahLst/>
            <a:cxnLst/>
            <a:rect r="r" b="b" t="t" l="l"/>
            <a:pathLst>
              <a:path h="8758003" w="11687301">
                <a:moveTo>
                  <a:pt x="0" y="0"/>
                </a:moveTo>
                <a:lnTo>
                  <a:pt x="11687301" y="0"/>
                </a:lnTo>
                <a:lnTo>
                  <a:pt x="11687301" y="8758003"/>
                </a:lnTo>
                <a:lnTo>
                  <a:pt x="0" y="8758003"/>
                </a:lnTo>
                <a:lnTo>
                  <a:pt x="0" y="0"/>
                </a:lnTo>
                <a:close/>
              </a:path>
            </a:pathLst>
          </a:custGeom>
          <a:blipFill>
            <a:blip r:embed="rId10"/>
            <a:stretch>
              <a:fillRect l="0" t="0" r="0" b="0"/>
            </a:stretch>
          </a:blipFill>
        </p:spPr>
      </p:sp>
      <p:sp>
        <p:nvSpPr>
          <p:cNvPr name="TextBox 7" id="7"/>
          <p:cNvSpPr txBox="true"/>
          <p:nvPr/>
        </p:nvSpPr>
        <p:spPr>
          <a:xfrm rot="0">
            <a:off x="1028700" y="1053139"/>
            <a:ext cx="2430350" cy="279564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7208"/>
              </a:lnSpc>
              <a:spcBef>
                <a:spcPct val="0"/>
              </a:spcBef>
            </a:pPr>
            <a:r>
              <a:rPr lang="en-US" sz="5148">
                <a:solidFill>
                  <a:srgbClr val="A494B4"/>
                </a:solidFill>
                <a:latin typeface="Accordion Black"/>
                <a:ea typeface="Accordion Black"/>
                <a:cs typeface="Accordion Black"/>
                <a:sym typeface="Accordion Black"/>
              </a:rPr>
              <a:t>User Selects Location</a:t>
            </a:r>
          </a:p>
        </p:txBody>
      </p:sp>
      <p:grpSp>
        <p:nvGrpSpPr>
          <p:cNvPr name="Group 8" id="8"/>
          <p:cNvGrpSpPr/>
          <p:nvPr/>
        </p:nvGrpSpPr>
        <p:grpSpPr>
          <a:xfrm rot="0">
            <a:off x="856883" y="6250963"/>
            <a:ext cx="3146367" cy="3058995"/>
            <a:chOff x="0" y="0"/>
            <a:chExt cx="438878" cy="426691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0" y="0"/>
              <a:ext cx="438878" cy="426691"/>
            </a:xfrm>
            <a:custGeom>
              <a:avLst/>
              <a:gdLst/>
              <a:ahLst/>
              <a:cxnLst/>
              <a:rect r="r" b="b" t="t" l="l"/>
              <a:pathLst>
                <a:path h="426691" w="438878">
                  <a:moveTo>
                    <a:pt x="125490" y="0"/>
                  </a:moveTo>
                  <a:lnTo>
                    <a:pt x="313388" y="0"/>
                  </a:lnTo>
                  <a:cubicBezTo>
                    <a:pt x="346670" y="0"/>
                    <a:pt x="378589" y="13221"/>
                    <a:pt x="402123" y="36755"/>
                  </a:cubicBezTo>
                  <a:cubicBezTo>
                    <a:pt x="425657" y="60289"/>
                    <a:pt x="438878" y="92208"/>
                    <a:pt x="438878" y="125490"/>
                  </a:cubicBezTo>
                  <a:lnTo>
                    <a:pt x="438878" y="301201"/>
                  </a:lnTo>
                  <a:cubicBezTo>
                    <a:pt x="438878" y="370507"/>
                    <a:pt x="382694" y="426691"/>
                    <a:pt x="313388" y="426691"/>
                  </a:cubicBezTo>
                  <a:lnTo>
                    <a:pt x="125490" y="426691"/>
                  </a:lnTo>
                  <a:cubicBezTo>
                    <a:pt x="56184" y="426691"/>
                    <a:pt x="0" y="370507"/>
                    <a:pt x="0" y="301201"/>
                  </a:cubicBezTo>
                  <a:lnTo>
                    <a:pt x="0" y="125490"/>
                  </a:lnTo>
                  <a:cubicBezTo>
                    <a:pt x="0" y="56184"/>
                    <a:pt x="56184" y="0"/>
                    <a:pt x="125490" y="0"/>
                  </a:cubicBezTo>
                  <a:close/>
                </a:path>
              </a:pathLst>
            </a:custGeom>
            <a:solidFill>
              <a:srgbClr val="A494B4"/>
            </a:solidFill>
          </p:spPr>
        </p:sp>
        <p:sp>
          <p:nvSpPr>
            <p:cNvPr name="TextBox 10" id="10"/>
            <p:cNvSpPr txBox="true"/>
            <p:nvPr/>
          </p:nvSpPr>
          <p:spPr>
            <a:xfrm>
              <a:off x="0" y="-47625"/>
              <a:ext cx="438878" cy="474316"/>
            </a:xfrm>
            <a:prstGeom prst="rect">
              <a:avLst/>
            </a:prstGeom>
          </p:spPr>
          <p:txBody>
            <a:bodyPr anchor="ctr" rtlCol="false" tIns="95919" lIns="95919" bIns="95919" rIns="95919"/>
            <a:lstStyle/>
            <a:p>
              <a:pPr algn="ctr">
                <a:lnSpc>
                  <a:spcPts val="2660"/>
                </a:lnSpc>
              </a:pPr>
            </a:p>
          </p:txBody>
        </p:sp>
      </p:grpSp>
      <p:sp>
        <p:nvSpPr>
          <p:cNvPr name="TextBox 11" id="11"/>
          <p:cNvSpPr txBox="true"/>
          <p:nvPr/>
        </p:nvSpPr>
        <p:spPr>
          <a:xfrm rot="0">
            <a:off x="901497" y="6360795"/>
            <a:ext cx="3101754" cy="289750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4620"/>
              </a:lnSpc>
              <a:spcBef>
                <a:spcPct val="0"/>
              </a:spcBef>
            </a:pPr>
            <a:r>
              <a:rPr lang="en-US" b="true" sz="3300">
                <a:solidFill>
                  <a:srgbClr val="FEF8FE"/>
                </a:solidFill>
                <a:latin typeface="Trebuchet MS Bold"/>
                <a:ea typeface="Trebuchet MS Bold"/>
                <a:cs typeface="Trebuchet MS Bold"/>
                <a:sym typeface="Trebuchet MS Bold"/>
              </a:rPr>
              <a:t>Customers can see marked cities where stores offer delivery</a:t>
            </a:r>
          </a:p>
        </p:txBody>
      </p:sp>
      <p:grpSp>
        <p:nvGrpSpPr>
          <p:cNvPr name="Group 12" id="12"/>
          <p:cNvGrpSpPr/>
          <p:nvPr/>
        </p:nvGrpSpPr>
        <p:grpSpPr>
          <a:xfrm rot="0">
            <a:off x="856883" y="4473581"/>
            <a:ext cx="3146367" cy="1339839"/>
            <a:chOff x="0" y="0"/>
            <a:chExt cx="625727" cy="266457"/>
          </a:xfrm>
        </p:grpSpPr>
        <p:sp>
          <p:nvSpPr>
            <p:cNvPr name="Freeform 13" id="13"/>
            <p:cNvSpPr/>
            <p:nvPr/>
          </p:nvSpPr>
          <p:spPr>
            <a:xfrm flipH="false" flipV="false" rot="0">
              <a:off x="0" y="0"/>
              <a:ext cx="625727" cy="266457"/>
            </a:xfrm>
            <a:custGeom>
              <a:avLst/>
              <a:gdLst/>
              <a:ahLst/>
              <a:cxnLst/>
              <a:rect r="r" b="b" t="t" l="l"/>
              <a:pathLst>
                <a:path h="266457" w="625727">
                  <a:moveTo>
                    <a:pt x="125490" y="0"/>
                  </a:moveTo>
                  <a:lnTo>
                    <a:pt x="500236" y="0"/>
                  </a:lnTo>
                  <a:cubicBezTo>
                    <a:pt x="569543" y="0"/>
                    <a:pt x="625727" y="56184"/>
                    <a:pt x="625727" y="125490"/>
                  </a:cubicBezTo>
                  <a:lnTo>
                    <a:pt x="625727" y="140967"/>
                  </a:lnTo>
                  <a:cubicBezTo>
                    <a:pt x="625727" y="174249"/>
                    <a:pt x="612505" y="206168"/>
                    <a:pt x="588971" y="229702"/>
                  </a:cubicBezTo>
                  <a:cubicBezTo>
                    <a:pt x="565437" y="253236"/>
                    <a:pt x="533519" y="266457"/>
                    <a:pt x="500236" y="266457"/>
                  </a:cubicBezTo>
                  <a:lnTo>
                    <a:pt x="125490" y="266457"/>
                  </a:lnTo>
                  <a:cubicBezTo>
                    <a:pt x="56184" y="266457"/>
                    <a:pt x="0" y="210274"/>
                    <a:pt x="0" y="140967"/>
                  </a:cubicBezTo>
                  <a:lnTo>
                    <a:pt x="0" y="125490"/>
                  </a:lnTo>
                  <a:cubicBezTo>
                    <a:pt x="0" y="56184"/>
                    <a:pt x="56184" y="0"/>
                    <a:pt x="125490" y="0"/>
                  </a:cubicBezTo>
                  <a:close/>
                </a:path>
              </a:pathLst>
            </a:custGeom>
            <a:solidFill>
              <a:srgbClr val="A494B4"/>
            </a:solidFill>
          </p:spPr>
        </p:sp>
        <p:sp>
          <p:nvSpPr>
            <p:cNvPr name="TextBox 14" id="14"/>
            <p:cNvSpPr txBox="true"/>
            <p:nvPr/>
          </p:nvSpPr>
          <p:spPr>
            <a:xfrm>
              <a:off x="0" y="-47625"/>
              <a:ext cx="625727" cy="314082"/>
            </a:xfrm>
            <a:prstGeom prst="rect">
              <a:avLst/>
            </a:prstGeom>
          </p:spPr>
          <p:txBody>
            <a:bodyPr anchor="ctr" rtlCol="false" tIns="95919" lIns="95919" bIns="95919" rIns="95919"/>
            <a:lstStyle/>
            <a:p>
              <a:pPr algn="ctr">
                <a:lnSpc>
                  <a:spcPts val="2660"/>
                </a:lnSpc>
              </a:pPr>
            </a:p>
          </p:txBody>
        </p:sp>
      </p:grpSp>
      <p:sp>
        <p:nvSpPr>
          <p:cNvPr name="TextBox 15" id="15"/>
          <p:cNvSpPr txBox="true"/>
          <p:nvPr/>
        </p:nvSpPr>
        <p:spPr>
          <a:xfrm rot="0">
            <a:off x="901497" y="4537387"/>
            <a:ext cx="3101754" cy="10572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4200"/>
              </a:lnSpc>
              <a:spcBef>
                <a:spcPct val="0"/>
              </a:spcBef>
            </a:pPr>
            <a:r>
              <a:rPr lang="en-US" b="true" sz="3000">
                <a:solidFill>
                  <a:srgbClr val="FEF8FE"/>
                </a:solidFill>
                <a:latin typeface="Trebuchet MS Bold"/>
                <a:ea typeface="Trebuchet MS Bold"/>
                <a:cs typeface="Trebuchet MS Bold"/>
                <a:sym typeface="Trebuchet MS Bold"/>
              </a:rPr>
              <a:t>Integration with google maps</a:t>
            </a:r>
          </a:p>
        </p:txBody>
      </p:sp>
    </p:spTree>
  </p:cSld>
  <p:clrMapOvr>
    <a:masterClrMapping/>
  </p:clrMapOvr>
</p:sld>
</file>

<file path=ppt/slides/slide1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EFEFE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true" rot="0">
            <a:off x="15745564" y="-455813"/>
            <a:ext cx="3199628" cy="2088485"/>
          </a:xfrm>
          <a:custGeom>
            <a:avLst/>
            <a:gdLst/>
            <a:ahLst/>
            <a:cxnLst/>
            <a:rect r="r" b="b" t="t" l="l"/>
            <a:pathLst>
              <a:path h="2088485" w="3199628">
                <a:moveTo>
                  <a:pt x="0" y="2088484"/>
                </a:moveTo>
                <a:lnTo>
                  <a:pt x="3199629" y="2088484"/>
                </a:lnTo>
                <a:lnTo>
                  <a:pt x="3199629" y="0"/>
                </a:lnTo>
                <a:lnTo>
                  <a:pt x="0" y="0"/>
                </a:lnTo>
                <a:lnTo>
                  <a:pt x="0" y="2088484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16847073" y="-709944"/>
            <a:ext cx="2739811" cy="1349980"/>
          </a:xfrm>
          <a:custGeom>
            <a:avLst/>
            <a:gdLst/>
            <a:ahLst/>
            <a:cxnLst/>
            <a:rect r="r" b="b" t="t" l="l"/>
            <a:pathLst>
              <a:path h="1349980" w="2739811">
                <a:moveTo>
                  <a:pt x="0" y="0"/>
                </a:moveTo>
                <a:lnTo>
                  <a:pt x="2739811" y="0"/>
                </a:lnTo>
                <a:lnTo>
                  <a:pt x="2739811" y="1349980"/>
                </a:lnTo>
                <a:lnTo>
                  <a:pt x="0" y="1349980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2762124">
            <a:off x="-141226" y="-226305"/>
            <a:ext cx="1419198" cy="1591570"/>
          </a:xfrm>
          <a:custGeom>
            <a:avLst/>
            <a:gdLst/>
            <a:ahLst/>
            <a:cxnLst/>
            <a:rect r="r" b="b" t="t" l="l"/>
            <a:pathLst>
              <a:path h="1591570" w="1419198">
                <a:moveTo>
                  <a:pt x="0" y="0"/>
                </a:moveTo>
                <a:lnTo>
                  <a:pt x="1419197" y="0"/>
                </a:lnTo>
                <a:lnTo>
                  <a:pt x="1419197" y="1591569"/>
                </a:lnTo>
                <a:lnTo>
                  <a:pt x="0" y="1591569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176038" y="1376072"/>
            <a:ext cx="3943106" cy="8624674"/>
          </a:xfrm>
          <a:custGeom>
            <a:avLst/>
            <a:gdLst/>
            <a:ahLst/>
            <a:cxnLst/>
            <a:rect r="r" b="b" t="t" l="l"/>
            <a:pathLst>
              <a:path h="8624674" w="3943106">
                <a:moveTo>
                  <a:pt x="0" y="0"/>
                </a:moveTo>
                <a:lnTo>
                  <a:pt x="3943107" y="0"/>
                </a:lnTo>
                <a:lnTo>
                  <a:pt x="3943107" y="8624674"/>
                </a:lnTo>
                <a:lnTo>
                  <a:pt x="0" y="8624674"/>
                </a:lnTo>
                <a:lnTo>
                  <a:pt x="0" y="0"/>
                </a:lnTo>
                <a:close/>
              </a:path>
            </a:pathLst>
          </a:custGeom>
          <a:blipFill>
            <a:blip r:embed="rId8"/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4371199" y="1272736"/>
            <a:ext cx="8095222" cy="8693564"/>
          </a:xfrm>
          <a:custGeom>
            <a:avLst/>
            <a:gdLst/>
            <a:ahLst/>
            <a:cxnLst/>
            <a:rect r="r" b="b" t="t" l="l"/>
            <a:pathLst>
              <a:path h="8693564" w="8095222">
                <a:moveTo>
                  <a:pt x="0" y="0"/>
                </a:moveTo>
                <a:lnTo>
                  <a:pt x="8095222" y="0"/>
                </a:lnTo>
                <a:lnTo>
                  <a:pt x="8095222" y="8693565"/>
                </a:lnTo>
                <a:lnTo>
                  <a:pt x="0" y="8693565"/>
                </a:lnTo>
                <a:lnTo>
                  <a:pt x="0" y="0"/>
                </a:lnTo>
                <a:close/>
              </a:path>
            </a:pathLst>
          </a:custGeom>
          <a:blipFill>
            <a:blip r:embed="rId9"/>
            <a:stretch>
              <a:fillRect l="0" t="0" r="0" b="0"/>
            </a:stretch>
          </a:blipFill>
        </p:spPr>
      </p:sp>
      <p:sp>
        <p:nvSpPr>
          <p:cNvPr name="TextBox 7" id="7"/>
          <p:cNvSpPr txBox="true"/>
          <p:nvPr/>
        </p:nvSpPr>
        <p:spPr>
          <a:xfrm rot="0">
            <a:off x="4576918" y="-1971"/>
            <a:ext cx="8374422" cy="106493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7770"/>
              </a:lnSpc>
              <a:spcBef>
                <a:spcPct val="0"/>
              </a:spcBef>
            </a:pPr>
            <a:r>
              <a:rPr lang="en-US" sz="5550">
                <a:solidFill>
                  <a:srgbClr val="A494B4"/>
                </a:solidFill>
                <a:latin typeface="Accordion Black"/>
                <a:ea typeface="Accordion Black"/>
                <a:cs typeface="Accordion Black"/>
                <a:sym typeface="Accordion Black"/>
              </a:rPr>
              <a:t>Home Page</a:t>
            </a:r>
          </a:p>
        </p:txBody>
      </p:sp>
      <p:grpSp>
        <p:nvGrpSpPr>
          <p:cNvPr name="Group 8" id="8"/>
          <p:cNvGrpSpPr/>
          <p:nvPr/>
        </p:nvGrpSpPr>
        <p:grpSpPr>
          <a:xfrm rot="0">
            <a:off x="13367759" y="1094240"/>
            <a:ext cx="3708967" cy="2090925"/>
            <a:chOff x="0" y="0"/>
            <a:chExt cx="4945289" cy="2787900"/>
          </a:xfrm>
        </p:grpSpPr>
        <p:grpSp>
          <p:nvGrpSpPr>
            <p:cNvPr name="Group 9" id="9"/>
            <p:cNvGrpSpPr/>
            <p:nvPr/>
          </p:nvGrpSpPr>
          <p:grpSpPr>
            <a:xfrm rot="0">
              <a:off x="0" y="630511"/>
              <a:ext cx="4945289" cy="2157389"/>
              <a:chOff x="0" y="0"/>
              <a:chExt cx="812800" cy="354585"/>
            </a:xfrm>
          </p:grpSpPr>
          <p:sp>
            <p:nvSpPr>
              <p:cNvPr name="Freeform 10" id="10"/>
              <p:cNvSpPr/>
              <p:nvPr/>
            </p:nvSpPr>
            <p:spPr>
              <a:xfrm flipH="false" flipV="false" rot="0">
                <a:off x="0" y="0"/>
                <a:ext cx="812800" cy="354585"/>
              </a:xfrm>
              <a:custGeom>
                <a:avLst/>
                <a:gdLst/>
                <a:ahLst/>
                <a:cxnLst/>
                <a:rect r="r" b="b" t="t" l="l"/>
                <a:pathLst>
                  <a:path h="354585" w="812800">
                    <a:moveTo>
                      <a:pt x="98553" y="0"/>
                    </a:moveTo>
                    <a:lnTo>
                      <a:pt x="714247" y="0"/>
                    </a:lnTo>
                    <a:cubicBezTo>
                      <a:pt x="740385" y="0"/>
                      <a:pt x="765452" y="10383"/>
                      <a:pt x="783934" y="28866"/>
                    </a:cubicBezTo>
                    <a:cubicBezTo>
                      <a:pt x="802417" y="47348"/>
                      <a:pt x="812800" y="72415"/>
                      <a:pt x="812800" y="98553"/>
                    </a:cubicBezTo>
                    <a:lnTo>
                      <a:pt x="812800" y="256032"/>
                    </a:lnTo>
                    <a:cubicBezTo>
                      <a:pt x="812800" y="282170"/>
                      <a:pt x="802417" y="307237"/>
                      <a:pt x="783934" y="325720"/>
                    </a:cubicBezTo>
                    <a:cubicBezTo>
                      <a:pt x="765452" y="344202"/>
                      <a:pt x="740385" y="354585"/>
                      <a:pt x="714247" y="354585"/>
                    </a:cubicBezTo>
                    <a:lnTo>
                      <a:pt x="98553" y="354585"/>
                    </a:lnTo>
                    <a:cubicBezTo>
                      <a:pt x="72415" y="354585"/>
                      <a:pt x="47348" y="344202"/>
                      <a:pt x="28866" y="325720"/>
                    </a:cubicBezTo>
                    <a:cubicBezTo>
                      <a:pt x="10383" y="307237"/>
                      <a:pt x="0" y="282170"/>
                      <a:pt x="0" y="256032"/>
                    </a:cubicBezTo>
                    <a:lnTo>
                      <a:pt x="0" y="98553"/>
                    </a:lnTo>
                    <a:cubicBezTo>
                      <a:pt x="0" y="72415"/>
                      <a:pt x="10383" y="47348"/>
                      <a:pt x="28866" y="28866"/>
                    </a:cubicBezTo>
                    <a:cubicBezTo>
                      <a:pt x="47348" y="10383"/>
                      <a:pt x="72415" y="0"/>
                      <a:pt x="98553" y="0"/>
                    </a:cubicBezTo>
                    <a:close/>
                  </a:path>
                </a:pathLst>
              </a:custGeom>
              <a:solidFill>
                <a:srgbClr val="87748A"/>
              </a:solidFill>
            </p:spPr>
          </p:sp>
          <p:sp>
            <p:nvSpPr>
              <p:cNvPr name="TextBox 11" id="11"/>
              <p:cNvSpPr txBox="true"/>
              <p:nvPr/>
            </p:nvSpPr>
            <p:spPr>
              <a:xfrm>
                <a:off x="0" y="-47625"/>
                <a:ext cx="812800" cy="402210"/>
              </a:xfrm>
              <a:prstGeom prst="rect">
                <a:avLst/>
              </a:prstGeom>
            </p:spPr>
            <p:txBody>
              <a:bodyPr anchor="ctr" rtlCol="false" tIns="65948" lIns="65948" bIns="65948" rIns="65948"/>
              <a:lstStyle/>
              <a:p>
                <a:pPr algn="ctr">
                  <a:lnSpc>
                    <a:spcPts val="2659"/>
                  </a:lnSpc>
                </a:pPr>
              </a:p>
            </p:txBody>
          </p:sp>
        </p:grpSp>
        <p:grpSp>
          <p:nvGrpSpPr>
            <p:cNvPr name="Group 12" id="12"/>
            <p:cNvGrpSpPr/>
            <p:nvPr/>
          </p:nvGrpSpPr>
          <p:grpSpPr>
            <a:xfrm rot="0">
              <a:off x="282583" y="0"/>
              <a:ext cx="4380124" cy="2361536"/>
              <a:chOff x="0" y="0"/>
              <a:chExt cx="812800" cy="438220"/>
            </a:xfrm>
          </p:grpSpPr>
          <p:sp>
            <p:nvSpPr>
              <p:cNvPr name="Freeform 13" id="13"/>
              <p:cNvSpPr/>
              <p:nvPr/>
            </p:nvSpPr>
            <p:spPr>
              <a:xfrm flipH="false" flipV="false" rot="0">
                <a:off x="0" y="0"/>
                <a:ext cx="812800" cy="438220"/>
              </a:xfrm>
              <a:custGeom>
                <a:avLst/>
                <a:gdLst/>
                <a:ahLst/>
                <a:cxnLst/>
                <a:rect r="r" b="b" t="t" l="l"/>
                <a:pathLst>
                  <a:path h="438220" w="812800">
                    <a:moveTo>
                      <a:pt x="406400" y="0"/>
                    </a:moveTo>
                    <a:cubicBezTo>
                      <a:pt x="181951" y="0"/>
                      <a:pt x="0" y="98099"/>
                      <a:pt x="0" y="219110"/>
                    </a:cubicBezTo>
                    <a:cubicBezTo>
                      <a:pt x="0" y="340121"/>
                      <a:pt x="181951" y="438220"/>
                      <a:pt x="406400" y="438220"/>
                    </a:cubicBezTo>
                    <a:cubicBezTo>
                      <a:pt x="630849" y="438220"/>
                      <a:pt x="812800" y="340121"/>
                      <a:pt x="812800" y="219110"/>
                    </a:cubicBezTo>
                    <a:cubicBezTo>
                      <a:pt x="812800" y="98099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87748A"/>
              </a:solidFill>
            </p:spPr>
          </p:sp>
          <p:sp>
            <p:nvSpPr>
              <p:cNvPr name="TextBox 14" id="14"/>
              <p:cNvSpPr txBox="true"/>
              <p:nvPr/>
            </p:nvSpPr>
            <p:spPr>
              <a:xfrm>
                <a:off x="76200" y="-6542"/>
                <a:ext cx="660400" cy="403678"/>
              </a:xfrm>
              <a:prstGeom prst="rect">
                <a:avLst/>
              </a:prstGeom>
            </p:spPr>
            <p:txBody>
              <a:bodyPr anchor="ctr" rtlCol="false" tIns="65948" lIns="65948" bIns="65948" rIns="65948"/>
              <a:lstStyle/>
              <a:p>
                <a:pPr algn="ctr">
                  <a:lnSpc>
                    <a:spcPts val="2659"/>
                  </a:lnSpc>
                </a:pPr>
              </a:p>
            </p:txBody>
          </p:sp>
        </p:grpSp>
      </p:grpSp>
      <p:sp>
        <p:nvSpPr>
          <p:cNvPr name="TextBox 15" id="15"/>
          <p:cNvSpPr txBox="true"/>
          <p:nvPr/>
        </p:nvSpPr>
        <p:spPr>
          <a:xfrm rot="0">
            <a:off x="13576624" y="1464023"/>
            <a:ext cx="3344373" cy="140713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5335"/>
              </a:lnSpc>
              <a:spcBef>
                <a:spcPct val="0"/>
              </a:spcBef>
            </a:pPr>
            <a:r>
              <a:rPr lang="en-US" sz="3810" strike="noStrike" u="none">
                <a:solidFill>
                  <a:srgbClr val="E0DBEA"/>
                </a:solidFill>
                <a:latin typeface="Accordion Black"/>
                <a:ea typeface="Accordion Black"/>
                <a:cs typeface="Accordion Black"/>
                <a:sym typeface="Accordion Black"/>
              </a:rPr>
              <a:t>Top-Rated products</a:t>
            </a:r>
          </a:p>
        </p:txBody>
      </p:sp>
      <p:grpSp>
        <p:nvGrpSpPr>
          <p:cNvPr name="Group 16" id="16"/>
          <p:cNvGrpSpPr/>
          <p:nvPr/>
        </p:nvGrpSpPr>
        <p:grpSpPr>
          <a:xfrm rot="0">
            <a:off x="13420894" y="3328587"/>
            <a:ext cx="3655831" cy="2060970"/>
            <a:chOff x="0" y="0"/>
            <a:chExt cx="4874442" cy="2747960"/>
          </a:xfrm>
        </p:grpSpPr>
        <p:grpSp>
          <p:nvGrpSpPr>
            <p:cNvPr name="Group 17" id="17"/>
            <p:cNvGrpSpPr/>
            <p:nvPr/>
          </p:nvGrpSpPr>
          <p:grpSpPr>
            <a:xfrm rot="0">
              <a:off x="0" y="621478"/>
              <a:ext cx="4874442" cy="2126482"/>
              <a:chOff x="0" y="0"/>
              <a:chExt cx="812800" cy="354585"/>
            </a:xfrm>
          </p:grpSpPr>
          <p:sp>
            <p:nvSpPr>
              <p:cNvPr name="Freeform 18" id="18"/>
              <p:cNvSpPr/>
              <p:nvPr/>
            </p:nvSpPr>
            <p:spPr>
              <a:xfrm flipH="false" flipV="false" rot="0">
                <a:off x="0" y="0"/>
                <a:ext cx="812800" cy="354585"/>
              </a:xfrm>
              <a:custGeom>
                <a:avLst/>
                <a:gdLst/>
                <a:ahLst/>
                <a:cxnLst/>
                <a:rect r="r" b="b" t="t" l="l"/>
                <a:pathLst>
                  <a:path h="354585" w="812800">
                    <a:moveTo>
                      <a:pt x="98553" y="0"/>
                    </a:moveTo>
                    <a:lnTo>
                      <a:pt x="714247" y="0"/>
                    </a:lnTo>
                    <a:cubicBezTo>
                      <a:pt x="740385" y="0"/>
                      <a:pt x="765452" y="10383"/>
                      <a:pt x="783934" y="28866"/>
                    </a:cubicBezTo>
                    <a:cubicBezTo>
                      <a:pt x="802417" y="47348"/>
                      <a:pt x="812800" y="72415"/>
                      <a:pt x="812800" y="98553"/>
                    </a:cubicBezTo>
                    <a:lnTo>
                      <a:pt x="812800" y="256032"/>
                    </a:lnTo>
                    <a:cubicBezTo>
                      <a:pt x="812800" y="282170"/>
                      <a:pt x="802417" y="307237"/>
                      <a:pt x="783934" y="325720"/>
                    </a:cubicBezTo>
                    <a:cubicBezTo>
                      <a:pt x="765452" y="344202"/>
                      <a:pt x="740385" y="354585"/>
                      <a:pt x="714247" y="354585"/>
                    </a:cubicBezTo>
                    <a:lnTo>
                      <a:pt x="98553" y="354585"/>
                    </a:lnTo>
                    <a:cubicBezTo>
                      <a:pt x="72415" y="354585"/>
                      <a:pt x="47348" y="344202"/>
                      <a:pt x="28866" y="325720"/>
                    </a:cubicBezTo>
                    <a:cubicBezTo>
                      <a:pt x="10383" y="307237"/>
                      <a:pt x="0" y="282170"/>
                      <a:pt x="0" y="256032"/>
                    </a:cubicBezTo>
                    <a:lnTo>
                      <a:pt x="0" y="98553"/>
                    </a:lnTo>
                    <a:cubicBezTo>
                      <a:pt x="0" y="72415"/>
                      <a:pt x="10383" y="47348"/>
                      <a:pt x="28866" y="28866"/>
                    </a:cubicBezTo>
                    <a:cubicBezTo>
                      <a:pt x="47348" y="10383"/>
                      <a:pt x="72415" y="0"/>
                      <a:pt x="98553" y="0"/>
                    </a:cubicBezTo>
                    <a:close/>
                  </a:path>
                </a:pathLst>
              </a:custGeom>
              <a:solidFill>
                <a:srgbClr val="87748A"/>
              </a:solidFill>
            </p:spPr>
          </p:sp>
          <p:sp>
            <p:nvSpPr>
              <p:cNvPr name="TextBox 19" id="19"/>
              <p:cNvSpPr txBox="true"/>
              <p:nvPr/>
            </p:nvSpPr>
            <p:spPr>
              <a:xfrm>
                <a:off x="0" y="-47625"/>
                <a:ext cx="812800" cy="402210"/>
              </a:xfrm>
              <a:prstGeom prst="rect">
                <a:avLst/>
              </a:prstGeom>
            </p:spPr>
            <p:txBody>
              <a:bodyPr anchor="ctr" rtlCol="false" tIns="65948" lIns="65948" bIns="65948" rIns="65948"/>
              <a:lstStyle/>
              <a:p>
                <a:pPr algn="ctr">
                  <a:lnSpc>
                    <a:spcPts val="2659"/>
                  </a:lnSpc>
                </a:pPr>
              </a:p>
            </p:txBody>
          </p:sp>
        </p:grpSp>
        <p:grpSp>
          <p:nvGrpSpPr>
            <p:cNvPr name="Group 20" id="20"/>
            <p:cNvGrpSpPr/>
            <p:nvPr/>
          </p:nvGrpSpPr>
          <p:grpSpPr>
            <a:xfrm rot="0">
              <a:off x="278534" y="0"/>
              <a:ext cx="4317373" cy="2327704"/>
              <a:chOff x="0" y="0"/>
              <a:chExt cx="812800" cy="438220"/>
            </a:xfrm>
          </p:grpSpPr>
          <p:sp>
            <p:nvSpPr>
              <p:cNvPr name="Freeform 21" id="21"/>
              <p:cNvSpPr/>
              <p:nvPr/>
            </p:nvSpPr>
            <p:spPr>
              <a:xfrm flipH="false" flipV="false" rot="0">
                <a:off x="0" y="0"/>
                <a:ext cx="812800" cy="438220"/>
              </a:xfrm>
              <a:custGeom>
                <a:avLst/>
                <a:gdLst/>
                <a:ahLst/>
                <a:cxnLst/>
                <a:rect r="r" b="b" t="t" l="l"/>
                <a:pathLst>
                  <a:path h="438220" w="812800">
                    <a:moveTo>
                      <a:pt x="406400" y="0"/>
                    </a:moveTo>
                    <a:cubicBezTo>
                      <a:pt x="181951" y="0"/>
                      <a:pt x="0" y="98099"/>
                      <a:pt x="0" y="219110"/>
                    </a:cubicBezTo>
                    <a:cubicBezTo>
                      <a:pt x="0" y="340121"/>
                      <a:pt x="181951" y="438220"/>
                      <a:pt x="406400" y="438220"/>
                    </a:cubicBezTo>
                    <a:cubicBezTo>
                      <a:pt x="630849" y="438220"/>
                      <a:pt x="812800" y="340121"/>
                      <a:pt x="812800" y="219110"/>
                    </a:cubicBezTo>
                    <a:cubicBezTo>
                      <a:pt x="812800" y="98099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87748A"/>
              </a:solidFill>
            </p:spPr>
          </p:sp>
          <p:sp>
            <p:nvSpPr>
              <p:cNvPr name="TextBox 22" id="22"/>
              <p:cNvSpPr txBox="true"/>
              <p:nvPr/>
            </p:nvSpPr>
            <p:spPr>
              <a:xfrm>
                <a:off x="76200" y="-6542"/>
                <a:ext cx="660400" cy="403678"/>
              </a:xfrm>
              <a:prstGeom prst="rect">
                <a:avLst/>
              </a:prstGeom>
            </p:spPr>
            <p:txBody>
              <a:bodyPr anchor="ctr" rtlCol="false" tIns="65948" lIns="65948" bIns="65948" rIns="65948"/>
              <a:lstStyle/>
              <a:p>
                <a:pPr algn="ctr">
                  <a:lnSpc>
                    <a:spcPts val="2659"/>
                  </a:lnSpc>
                </a:pPr>
              </a:p>
            </p:txBody>
          </p:sp>
        </p:grpSp>
      </p:grpSp>
      <p:sp>
        <p:nvSpPr>
          <p:cNvPr name="TextBox 23" id="23"/>
          <p:cNvSpPr txBox="true"/>
          <p:nvPr/>
        </p:nvSpPr>
        <p:spPr>
          <a:xfrm rot="0">
            <a:off x="13619929" y="3723442"/>
            <a:ext cx="3049695" cy="141333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335"/>
              </a:lnSpc>
            </a:pPr>
            <a:r>
              <a:rPr lang="en-US" sz="3810">
                <a:solidFill>
                  <a:srgbClr val="E0DBEA"/>
                </a:solidFill>
                <a:latin typeface="Accordion Black"/>
                <a:ea typeface="Accordion Black"/>
                <a:cs typeface="Accordion Black"/>
                <a:sym typeface="Accordion Black"/>
              </a:rPr>
              <a:t>On sale</a:t>
            </a:r>
          </a:p>
          <a:p>
            <a:pPr algn="ctr" marL="0" indent="0" lvl="0">
              <a:lnSpc>
                <a:spcPts val="5335"/>
              </a:lnSpc>
              <a:spcBef>
                <a:spcPct val="0"/>
              </a:spcBef>
            </a:pPr>
            <a:r>
              <a:rPr lang="en-US" sz="3810">
                <a:solidFill>
                  <a:srgbClr val="E0DBEA"/>
                </a:solidFill>
                <a:latin typeface="Accordion Black"/>
                <a:ea typeface="Accordion Black"/>
                <a:cs typeface="Accordion Black"/>
                <a:sym typeface="Accordion Black"/>
              </a:rPr>
              <a:t> Products</a:t>
            </a:r>
          </a:p>
        </p:txBody>
      </p:sp>
      <p:grpSp>
        <p:nvGrpSpPr>
          <p:cNvPr name="Group 24" id="24"/>
          <p:cNvGrpSpPr/>
          <p:nvPr/>
        </p:nvGrpSpPr>
        <p:grpSpPr>
          <a:xfrm rot="0">
            <a:off x="13497017" y="5722932"/>
            <a:ext cx="3655831" cy="2060970"/>
            <a:chOff x="0" y="0"/>
            <a:chExt cx="4874442" cy="2747960"/>
          </a:xfrm>
        </p:grpSpPr>
        <p:grpSp>
          <p:nvGrpSpPr>
            <p:cNvPr name="Group 25" id="25"/>
            <p:cNvGrpSpPr/>
            <p:nvPr/>
          </p:nvGrpSpPr>
          <p:grpSpPr>
            <a:xfrm rot="0">
              <a:off x="0" y="621478"/>
              <a:ext cx="4874442" cy="2126482"/>
              <a:chOff x="0" y="0"/>
              <a:chExt cx="812800" cy="354585"/>
            </a:xfrm>
          </p:grpSpPr>
          <p:sp>
            <p:nvSpPr>
              <p:cNvPr name="Freeform 26" id="26"/>
              <p:cNvSpPr/>
              <p:nvPr/>
            </p:nvSpPr>
            <p:spPr>
              <a:xfrm flipH="false" flipV="false" rot="0">
                <a:off x="0" y="0"/>
                <a:ext cx="812800" cy="354585"/>
              </a:xfrm>
              <a:custGeom>
                <a:avLst/>
                <a:gdLst/>
                <a:ahLst/>
                <a:cxnLst/>
                <a:rect r="r" b="b" t="t" l="l"/>
                <a:pathLst>
                  <a:path h="354585" w="812800">
                    <a:moveTo>
                      <a:pt x="98553" y="0"/>
                    </a:moveTo>
                    <a:lnTo>
                      <a:pt x="714247" y="0"/>
                    </a:lnTo>
                    <a:cubicBezTo>
                      <a:pt x="740385" y="0"/>
                      <a:pt x="765452" y="10383"/>
                      <a:pt x="783934" y="28866"/>
                    </a:cubicBezTo>
                    <a:cubicBezTo>
                      <a:pt x="802417" y="47348"/>
                      <a:pt x="812800" y="72415"/>
                      <a:pt x="812800" y="98553"/>
                    </a:cubicBezTo>
                    <a:lnTo>
                      <a:pt x="812800" y="256032"/>
                    </a:lnTo>
                    <a:cubicBezTo>
                      <a:pt x="812800" y="282170"/>
                      <a:pt x="802417" y="307237"/>
                      <a:pt x="783934" y="325720"/>
                    </a:cubicBezTo>
                    <a:cubicBezTo>
                      <a:pt x="765452" y="344202"/>
                      <a:pt x="740385" y="354585"/>
                      <a:pt x="714247" y="354585"/>
                    </a:cubicBezTo>
                    <a:lnTo>
                      <a:pt x="98553" y="354585"/>
                    </a:lnTo>
                    <a:cubicBezTo>
                      <a:pt x="72415" y="354585"/>
                      <a:pt x="47348" y="344202"/>
                      <a:pt x="28866" y="325720"/>
                    </a:cubicBezTo>
                    <a:cubicBezTo>
                      <a:pt x="10383" y="307237"/>
                      <a:pt x="0" y="282170"/>
                      <a:pt x="0" y="256032"/>
                    </a:cubicBezTo>
                    <a:lnTo>
                      <a:pt x="0" y="98553"/>
                    </a:lnTo>
                    <a:cubicBezTo>
                      <a:pt x="0" y="72415"/>
                      <a:pt x="10383" y="47348"/>
                      <a:pt x="28866" y="28866"/>
                    </a:cubicBezTo>
                    <a:cubicBezTo>
                      <a:pt x="47348" y="10383"/>
                      <a:pt x="72415" y="0"/>
                      <a:pt x="98553" y="0"/>
                    </a:cubicBezTo>
                    <a:close/>
                  </a:path>
                </a:pathLst>
              </a:custGeom>
              <a:solidFill>
                <a:srgbClr val="87748A"/>
              </a:solidFill>
            </p:spPr>
          </p:sp>
          <p:sp>
            <p:nvSpPr>
              <p:cNvPr name="TextBox 27" id="27"/>
              <p:cNvSpPr txBox="true"/>
              <p:nvPr/>
            </p:nvSpPr>
            <p:spPr>
              <a:xfrm>
                <a:off x="0" y="-47625"/>
                <a:ext cx="812800" cy="402210"/>
              </a:xfrm>
              <a:prstGeom prst="rect">
                <a:avLst/>
              </a:prstGeom>
            </p:spPr>
            <p:txBody>
              <a:bodyPr anchor="ctr" rtlCol="false" tIns="65948" lIns="65948" bIns="65948" rIns="65948"/>
              <a:lstStyle/>
              <a:p>
                <a:pPr algn="ctr">
                  <a:lnSpc>
                    <a:spcPts val="2659"/>
                  </a:lnSpc>
                </a:pPr>
              </a:p>
            </p:txBody>
          </p:sp>
        </p:grpSp>
        <p:grpSp>
          <p:nvGrpSpPr>
            <p:cNvPr name="Group 28" id="28"/>
            <p:cNvGrpSpPr/>
            <p:nvPr/>
          </p:nvGrpSpPr>
          <p:grpSpPr>
            <a:xfrm rot="0">
              <a:off x="278534" y="0"/>
              <a:ext cx="4317373" cy="2327704"/>
              <a:chOff x="0" y="0"/>
              <a:chExt cx="812800" cy="438220"/>
            </a:xfrm>
          </p:grpSpPr>
          <p:sp>
            <p:nvSpPr>
              <p:cNvPr name="Freeform 29" id="29"/>
              <p:cNvSpPr/>
              <p:nvPr/>
            </p:nvSpPr>
            <p:spPr>
              <a:xfrm flipH="false" flipV="false" rot="0">
                <a:off x="0" y="0"/>
                <a:ext cx="812800" cy="438220"/>
              </a:xfrm>
              <a:custGeom>
                <a:avLst/>
                <a:gdLst/>
                <a:ahLst/>
                <a:cxnLst/>
                <a:rect r="r" b="b" t="t" l="l"/>
                <a:pathLst>
                  <a:path h="438220" w="812800">
                    <a:moveTo>
                      <a:pt x="406400" y="0"/>
                    </a:moveTo>
                    <a:cubicBezTo>
                      <a:pt x="181951" y="0"/>
                      <a:pt x="0" y="98099"/>
                      <a:pt x="0" y="219110"/>
                    </a:cubicBezTo>
                    <a:cubicBezTo>
                      <a:pt x="0" y="340121"/>
                      <a:pt x="181951" y="438220"/>
                      <a:pt x="406400" y="438220"/>
                    </a:cubicBezTo>
                    <a:cubicBezTo>
                      <a:pt x="630849" y="438220"/>
                      <a:pt x="812800" y="340121"/>
                      <a:pt x="812800" y="219110"/>
                    </a:cubicBezTo>
                    <a:cubicBezTo>
                      <a:pt x="812800" y="98099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87748A"/>
              </a:solidFill>
            </p:spPr>
          </p:sp>
          <p:sp>
            <p:nvSpPr>
              <p:cNvPr name="TextBox 30" id="30"/>
              <p:cNvSpPr txBox="true"/>
              <p:nvPr/>
            </p:nvSpPr>
            <p:spPr>
              <a:xfrm>
                <a:off x="76200" y="-6542"/>
                <a:ext cx="660400" cy="403678"/>
              </a:xfrm>
              <a:prstGeom prst="rect">
                <a:avLst/>
              </a:prstGeom>
            </p:spPr>
            <p:txBody>
              <a:bodyPr anchor="ctr" rtlCol="false" tIns="65948" lIns="65948" bIns="65948" rIns="65948"/>
              <a:lstStyle/>
              <a:p>
                <a:pPr algn="ctr">
                  <a:lnSpc>
                    <a:spcPts val="2659"/>
                  </a:lnSpc>
                </a:pPr>
              </a:p>
            </p:txBody>
          </p:sp>
        </p:grpSp>
      </p:grpSp>
      <p:sp>
        <p:nvSpPr>
          <p:cNvPr name="TextBox 31" id="31"/>
          <p:cNvSpPr txBox="true"/>
          <p:nvPr/>
        </p:nvSpPr>
        <p:spPr>
          <a:xfrm rot="0">
            <a:off x="13497017" y="5932482"/>
            <a:ext cx="3503586" cy="141768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5335"/>
              </a:lnSpc>
              <a:spcBef>
                <a:spcPct val="0"/>
              </a:spcBef>
            </a:pPr>
            <a:r>
              <a:rPr lang="en-US" sz="3810" strike="noStrike" u="none">
                <a:solidFill>
                  <a:srgbClr val="E0DBEA"/>
                </a:solidFill>
                <a:latin typeface="Accordion Black"/>
                <a:ea typeface="Accordion Black"/>
                <a:cs typeface="Accordion Black"/>
                <a:sym typeface="Accordion Black"/>
              </a:rPr>
              <a:t>Best-Seller products</a:t>
            </a:r>
          </a:p>
        </p:txBody>
      </p:sp>
    </p:spTree>
  </p:cSld>
  <p:clrMapOvr>
    <a:masterClrMapping/>
  </p:clrMapOvr>
</p:sld>
</file>

<file path=ppt/slides/slide1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EFEFE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true" rot="0">
            <a:off x="15745564" y="-455813"/>
            <a:ext cx="3199628" cy="2088485"/>
          </a:xfrm>
          <a:custGeom>
            <a:avLst/>
            <a:gdLst/>
            <a:ahLst/>
            <a:cxnLst/>
            <a:rect r="r" b="b" t="t" l="l"/>
            <a:pathLst>
              <a:path h="2088485" w="3199628">
                <a:moveTo>
                  <a:pt x="0" y="2088484"/>
                </a:moveTo>
                <a:lnTo>
                  <a:pt x="3199629" y="2088484"/>
                </a:lnTo>
                <a:lnTo>
                  <a:pt x="3199629" y="0"/>
                </a:lnTo>
                <a:lnTo>
                  <a:pt x="0" y="0"/>
                </a:lnTo>
                <a:lnTo>
                  <a:pt x="0" y="2088484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16847073" y="-709944"/>
            <a:ext cx="2739811" cy="1349980"/>
          </a:xfrm>
          <a:custGeom>
            <a:avLst/>
            <a:gdLst/>
            <a:ahLst/>
            <a:cxnLst/>
            <a:rect r="r" b="b" t="t" l="l"/>
            <a:pathLst>
              <a:path h="1349980" w="2739811">
                <a:moveTo>
                  <a:pt x="0" y="0"/>
                </a:moveTo>
                <a:lnTo>
                  <a:pt x="2739811" y="0"/>
                </a:lnTo>
                <a:lnTo>
                  <a:pt x="2739811" y="1349980"/>
                </a:lnTo>
                <a:lnTo>
                  <a:pt x="0" y="1349980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2762124">
            <a:off x="-141226" y="-226305"/>
            <a:ext cx="1419198" cy="1591570"/>
          </a:xfrm>
          <a:custGeom>
            <a:avLst/>
            <a:gdLst/>
            <a:ahLst/>
            <a:cxnLst/>
            <a:rect r="r" b="b" t="t" l="l"/>
            <a:pathLst>
              <a:path h="1591570" w="1419198">
                <a:moveTo>
                  <a:pt x="0" y="0"/>
                </a:moveTo>
                <a:lnTo>
                  <a:pt x="1419197" y="0"/>
                </a:lnTo>
                <a:lnTo>
                  <a:pt x="1419197" y="1591569"/>
                </a:lnTo>
                <a:lnTo>
                  <a:pt x="0" y="1591569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633812" y="1632671"/>
            <a:ext cx="3943106" cy="980814"/>
          </a:xfrm>
          <a:custGeom>
            <a:avLst/>
            <a:gdLst/>
            <a:ahLst/>
            <a:cxnLst/>
            <a:rect r="r" b="b" t="t" l="l"/>
            <a:pathLst>
              <a:path h="980814" w="3943106">
                <a:moveTo>
                  <a:pt x="0" y="0"/>
                </a:moveTo>
                <a:lnTo>
                  <a:pt x="3943106" y="0"/>
                </a:lnTo>
                <a:lnTo>
                  <a:pt x="3943106" y="980814"/>
                </a:lnTo>
                <a:lnTo>
                  <a:pt x="0" y="980814"/>
                </a:lnTo>
                <a:lnTo>
                  <a:pt x="0" y="0"/>
                </a:lnTo>
                <a:close/>
              </a:path>
            </a:pathLst>
          </a:custGeom>
          <a:blipFill>
            <a:blip r:embed="rId8"/>
            <a:stretch>
              <a:fillRect l="0" t="0" r="0" b="-779338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4883026" y="1632671"/>
            <a:ext cx="3881103" cy="8624674"/>
          </a:xfrm>
          <a:custGeom>
            <a:avLst/>
            <a:gdLst/>
            <a:ahLst/>
            <a:cxnLst/>
            <a:rect r="r" b="b" t="t" l="l"/>
            <a:pathLst>
              <a:path h="8624674" w="3881103">
                <a:moveTo>
                  <a:pt x="0" y="0"/>
                </a:moveTo>
                <a:lnTo>
                  <a:pt x="3881103" y="0"/>
                </a:lnTo>
                <a:lnTo>
                  <a:pt x="3881103" y="8624674"/>
                </a:lnTo>
                <a:lnTo>
                  <a:pt x="0" y="8624674"/>
                </a:lnTo>
                <a:lnTo>
                  <a:pt x="0" y="0"/>
                </a:lnTo>
                <a:close/>
              </a:path>
            </a:pathLst>
          </a:custGeom>
          <a:blipFill>
            <a:blip r:embed="rId9"/>
            <a:stretch>
              <a:fillRect l="0" t="0" r="0" b="0"/>
            </a:stretch>
          </a:blipFill>
        </p:spPr>
      </p:sp>
      <p:sp>
        <p:nvSpPr>
          <p:cNvPr name="Freeform 7" id="7"/>
          <p:cNvSpPr/>
          <p:nvPr/>
        </p:nvSpPr>
        <p:spPr>
          <a:xfrm flipH="false" flipV="false" rot="0">
            <a:off x="9144000" y="1632671"/>
            <a:ext cx="4375771" cy="1159579"/>
          </a:xfrm>
          <a:custGeom>
            <a:avLst/>
            <a:gdLst/>
            <a:ahLst/>
            <a:cxnLst/>
            <a:rect r="r" b="b" t="t" l="l"/>
            <a:pathLst>
              <a:path h="1159579" w="4375771">
                <a:moveTo>
                  <a:pt x="0" y="0"/>
                </a:moveTo>
                <a:lnTo>
                  <a:pt x="4375771" y="0"/>
                </a:lnTo>
                <a:lnTo>
                  <a:pt x="4375771" y="1159580"/>
                </a:lnTo>
                <a:lnTo>
                  <a:pt x="0" y="1159580"/>
                </a:lnTo>
                <a:lnTo>
                  <a:pt x="0" y="0"/>
                </a:lnTo>
                <a:close/>
              </a:path>
            </a:pathLst>
          </a:custGeom>
          <a:blipFill>
            <a:blip r:embed="rId10"/>
            <a:stretch>
              <a:fillRect l="0" t="0" r="0" b="0"/>
            </a:stretch>
          </a:blipFill>
        </p:spPr>
      </p:sp>
      <p:sp>
        <p:nvSpPr>
          <p:cNvPr name="Freeform 8" id="8"/>
          <p:cNvSpPr/>
          <p:nvPr/>
        </p:nvSpPr>
        <p:spPr>
          <a:xfrm flipH="false" flipV="false" rot="0">
            <a:off x="13900771" y="1632671"/>
            <a:ext cx="4195592" cy="6356958"/>
          </a:xfrm>
          <a:custGeom>
            <a:avLst/>
            <a:gdLst/>
            <a:ahLst/>
            <a:cxnLst/>
            <a:rect r="r" b="b" t="t" l="l"/>
            <a:pathLst>
              <a:path h="6356958" w="4195592">
                <a:moveTo>
                  <a:pt x="0" y="0"/>
                </a:moveTo>
                <a:lnTo>
                  <a:pt x="4195592" y="0"/>
                </a:lnTo>
                <a:lnTo>
                  <a:pt x="4195592" y="6356959"/>
                </a:lnTo>
                <a:lnTo>
                  <a:pt x="0" y="6356959"/>
                </a:lnTo>
                <a:lnTo>
                  <a:pt x="0" y="0"/>
                </a:lnTo>
                <a:close/>
              </a:path>
            </a:pathLst>
          </a:custGeom>
          <a:blipFill>
            <a:blip r:embed="rId11"/>
            <a:stretch>
              <a:fillRect l="0" t="0" r="0" b="0"/>
            </a:stretch>
          </a:blipFill>
        </p:spPr>
      </p:sp>
      <p:sp>
        <p:nvSpPr>
          <p:cNvPr name="TextBox 9" id="9"/>
          <p:cNvSpPr txBox="true"/>
          <p:nvPr/>
        </p:nvSpPr>
        <p:spPr>
          <a:xfrm rot="0">
            <a:off x="4576918" y="-1971"/>
            <a:ext cx="8374422" cy="106493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7770"/>
              </a:lnSpc>
              <a:spcBef>
                <a:spcPct val="0"/>
              </a:spcBef>
            </a:pPr>
            <a:r>
              <a:rPr lang="en-US" sz="5550">
                <a:solidFill>
                  <a:srgbClr val="A494B4"/>
                </a:solidFill>
                <a:latin typeface="Accordion Black"/>
                <a:ea typeface="Accordion Black"/>
                <a:cs typeface="Accordion Black"/>
                <a:sym typeface="Accordion Black"/>
              </a:rPr>
              <a:t>Notifications</a:t>
            </a:r>
          </a:p>
        </p:txBody>
      </p:sp>
      <p:sp>
        <p:nvSpPr>
          <p:cNvPr name="Freeform 10" id="10"/>
          <p:cNvSpPr/>
          <p:nvPr/>
        </p:nvSpPr>
        <p:spPr>
          <a:xfrm flipH="false" flipV="false" rot="0">
            <a:off x="-908643" y="7601115"/>
            <a:ext cx="4681767" cy="3260212"/>
          </a:xfrm>
          <a:custGeom>
            <a:avLst/>
            <a:gdLst/>
            <a:ahLst/>
            <a:cxnLst/>
            <a:rect r="r" b="b" t="t" l="l"/>
            <a:pathLst>
              <a:path h="3260212" w="4681767">
                <a:moveTo>
                  <a:pt x="0" y="0"/>
                </a:moveTo>
                <a:lnTo>
                  <a:pt x="4681767" y="0"/>
                </a:lnTo>
                <a:lnTo>
                  <a:pt x="4681767" y="3260212"/>
                </a:lnTo>
                <a:lnTo>
                  <a:pt x="0" y="3260212"/>
                </a:lnTo>
                <a:lnTo>
                  <a:pt x="0" y="0"/>
                </a:lnTo>
                <a:close/>
              </a:path>
            </a:pathLst>
          </a:custGeom>
          <a:blipFill>
            <a:blip r:embed="rId12">
              <a:extLs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11" id="11"/>
          <p:cNvGrpSpPr/>
          <p:nvPr/>
        </p:nvGrpSpPr>
        <p:grpSpPr>
          <a:xfrm rot="0">
            <a:off x="15020739" y="7601115"/>
            <a:ext cx="4649278" cy="4346215"/>
            <a:chOff x="0" y="0"/>
            <a:chExt cx="6199037" cy="5794954"/>
          </a:xfrm>
        </p:grpSpPr>
        <p:sp>
          <p:nvSpPr>
            <p:cNvPr name="Freeform 12" id="12"/>
            <p:cNvSpPr/>
            <p:nvPr/>
          </p:nvSpPr>
          <p:spPr>
            <a:xfrm flipH="false" flipV="false" rot="2553144">
              <a:off x="2635706" y="540498"/>
              <a:ext cx="2851072" cy="3216676"/>
            </a:xfrm>
            <a:custGeom>
              <a:avLst/>
              <a:gdLst/>
              <a:ahLst/>
              <a:cxnLst/>
              <a:rect r="r" b="b" t="t" l="l"/>
              <a:pathLst>
                <a:path h="3216676" w="2851072">
                  <a:moveTo>
                    <a:pt x="0" y="0"/>
                  </a:moveTo>
                  <a:lnTo>
                    <a:pt x="2851072" y="0"/>
                  </a:lnTo>
                  <a:lnTo>
                    <a:pt x="2851072" y="3216676"/>
                  </a:lnTo>
                  <a:lnTo>
                    <a:pt x="0" y="3216676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4">
                <a:extLst>
                  <a:ext uri="{96DAC541-7B7A-43D3-8B79-37D633B846F1}">
                    <asvg:svgBlip xmlns:asvg="http://schemas.microsoft.com/office/drawing/2016/SVG/main" r:embed="rId15"/>
                  </a:ext>
                </a:extLst>
              </a:blip>
              <a:stretch>
                <a:fillRect l="0" t="0" r="0" b="0"/>
              </a:stretch>
            </a:blipFill>
          </p:spPr>
        </p:sp>
        <p:sp>
          <p:nvSpPr>
            <p:cNvPr name="Freeform 13" id="13"/>
            <p:cNvSpPr/>
            <p:nvPr/>
          </p:nvSpPr>
          <p:spPr>
            <a:xfrm flipH="true" flipV="false" rot="-7281149">
              <a:off x="689665" y="2132412"/>
              <a:ext cx="2851072" cy="3216676"/>
            </a:xfrm>
            <a:custGeom>
              <a:avLst/>
              <a:gdLst/>
              <a:ahLst/>
              <a:cxnLst/>
              <a:rect r="r" b="b" t="t" l="l"/>
              <a:pathLst>
                <a:path h="3216676" w="2851072">
                  <a:moveTo>
                    <a:pt x="2851072" y="0"/>
                  </a:moveTo>
                  <a:lnTo>
                    <a:pt x="0" y="0"/>
                  </a:lnTo>
                  <a:lnTo>
                    <a:pt x="0" y="3216676"/>
                  </a:lnTo>
                  <a:lnTo>
                    <a:pt x="2851072" y="3216676"/>
                  </a:lnTo>
                  <a:lnTo>
                    <a:pt x="2851072" y="0"/>
                  </a:lnTo>
                  <a:close/>
                </a:path>
              </a:pathLst>
            </a:custGeom>
            <a:blipFill>
              <a:blip r:embed="rId14">
                <a:extLst>
                  <a:ext uri="{96DAC541-7B7A-43D3-8B79-37D633B846F1}">
                    <asvg:svgBlip xmlns:asvg="http://schemas.microsoft.com/office/drawing/2016/SVG/main" r:embed="rId15"/>
                  </a:ext>
                </a:extLst>
              </a:blip>
              <a:stretch>
                <a:fillRect l="0" t="0" r="0" b="0"/>
              </a:stretch>
            </a:blipFill>
          </p:spPr>
        </p:sp>
      </p:grpSp>
    </p:spTree>
  </p:cSld>
  <p:clrMapOvr>
    <a:masterClrMapping/>
  </p:clrMapOvr>
</p:sld>
</file>

<file path=ppt/slides/slide1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EFEFE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true" rot="0">
            <a:off x="15745564" y="-455813"/>
            <a:ext cx="3199628" cy="2088485"/>
          </a:xfrm>
          <a:custGeom>
            <a:avLst/>
            <a:gdLst/>
            <a:ahLst/>
            <a:cxnLst/>
            <a:rect r="r" b="b" t="t" l="l"/>
            <a:pathLst>
              <a:path h="2088485" w="3199628">
                <a:moveTo>
                  <a:pt x="0" y="2088484"/>
                </a:moveTo>
                <a:lnTo>
                  <a:pt x="3199629" y="2088484"/>
                </a:lnTo>
                <a:lnTo>
                  <a:pt x="3199629" y="0"/>
                </a:lnTo>
                <a:lnTo>
                  <a:pt x="0" y="0"/>
                </a:lnTo>
                <a:lnTo>
                  <a:pt x="0" y="2088484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16847073" y="-709944"/>
            <a:ext cx="2739811" cy="1349980"/>
          </a:xfrm>
          <a:custGeom>
            <a:avLst/>
            <a:gdLst/>
            <a:ahLst/>
            <a:cxnLst/>
            <a:rect r="r" b="b" t="t" l="l"/>
            <a:pathLst>
              <a:path h="1349980" w="2739811">
                <a:moveTo>
                  <a:pt x="0" y="0"/>
                </a:moveTo>
                <a:lnTo>
                  <a:pt x="2739811" y="0"/>
                </a:lnTo>
                <a:lnTo>
                  <a:pt x="2739811" y="1349980"/>
                </a:lnTo>
                <a:lnTo>
                  <a:pt x="0" y="1349980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2762124">
            <a:off x="-181817" y="-240883"/>
            <a:ext cx="1140690" cy="1279235"/>
          </a:xfrm>
          <a:custGeom>
            <a:avLst/>
            <a:gdLst/>
            <a:ahLst/>
            <a:cxnLst/>
            <a:rect r="r" b="b" t="t" l="l"/>
            <a:pathLst>
              <a:path h="1279235" w="1140690">
                <a:moveTo>
                  <a:pt x="0" y="0"/>
                </a:moveTo>
                <a:lnTo>
                  <a:pt x="1140690" y="0"/>
                </a:lnTo>
                <a:lnTo>
                  <a:pt x="1140690" y="1279235"/>
                </a:lnTo>
                <a:lnTo>
                  <a:pt x="0" y="1279235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13792874" y="1253282"/>
            <a:ext cx="3905381" cy="8703659"/>
          </a:xfrm>
          <a:custGeom>
            <a:avLst/>
            <a:gdLst/>
            <a:ahLst/>
            <a:cxnLst/>
            <a:rect r="r" b="b" t="t" l="l"/>
            <a:pathLst>
              <a:path h="8703659" w="3905381">
                <a:moveTo>
                  <a:pt x="0" y="0"/>
                </a:moveTo>
                <a:lnTo>
                  <a:pt x="3905380" y="0"/>
                </a:lnTo>
                <a:lnTo>
                  <a:pt x="3905380" y="8703660"/>
                </a:lnTo>
                <a:lnTo>
                  <a:pt x="0" y="8703660"/>
                </a:lnTo>
                <a:lnTo>
                  <a:pt x="0" y="0"/>
                </a:lnTo>
                <a:close/>
              </a:path>
            </a:pathLst>
          </a:custGeom>
          <a:blipFill>
            <a:blip r:embed="rId8"/>
            <a:stretch>
              <a:fillRect l="-100395" t="0" r="-395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4789394" y="1253282"/>
            <a:ext cx="3974736" cy="8703659"/>
          </a:xfrm>
          <a:custGeom>
            <a:avLst/>
            <a:gdLst/>
            <a:ahLst/>
            <a:cxnLst/>
            <a:rect r="r" b="b" t="t" l="l"/>
            <a:pathLst>
              <a:path h="8703659" w="3974736">
                <a:moveTo>
                  <a:pt x="0" y="0"/>
                </a:moveTo>
                <a:lnTo>
                  <a:pt x="3974735" y="0"/>
                </a:lnTo>
                <a:lnTo>
                  <a:pt x="3974735" y="8703660"/>
                </a:lnTo>
                <a:lnTo>
                  <a:pt x="0" y="8703660"/>
                </a:lnTo>
                <a:lnTo>
                  <a:pt x="0" y="0"/>
                </a:lnTo>
                <a:close/>
              </a:path>
            </a:pathLst>
          </a:custGeom>
          <a:blipFill>
            <a:blip r:embed="rId9"/>
            <a:stretch>
              <a:fillRect l="0" t="-1041" r="-98463" b="0"/>
            </a:stretch>
          </a:blipFill>
        </p:spPr>
      </p:sp>
      <p:sp>
        <p:nvSpPr>
          <p:cNvPr name="TextBox 7" id="7"/>
          <p:cNvSpPr txBox="true"/>
          <p:nvPr/>
        </p:nvSpPr>
        <p:spPr>
          <a:xfrm rot="0">
            <a:off x="4576918" y="-1971"/>
            <a:ext cx="8374422" cy="106493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7770"/>
              </a:lnSpc>
              <a:spcBef>
                <a:spcPct val="0"/>
              </a:spcBef>
            </a:pPr>
            <a:r>
              <a:rPr lang="en-US" sz="5550">
                <a:solidFill>
                  <a:srgbClr val="A494B4"/>
                </a:solidFill>
                <a:latin typeface="Accordion Black"/>
                <a:ea typeface="Accordion Black"/>
                <a:cs typeface="Accordion Black"/>
                <a:sym typeface="Accordion Black"/>
              </a:rPr>
              <a:t>Wishlist </a:t>
            </a:r>
          </a:p>
        </p:txBody>
      </p:sp>
      <p:sp>
        <p:nvSpPr>
          <p:cNvPr name="Freeform 8" id="8"/>
          <p:cNvSpPr/>
          <p:nvPr/>
        </p:nvSpPr>
        <p:spPr>
          <a:xfrm flipH="false" flipV="false" rot="0">
            <a:off x="9144000" y="1253282"/>
            <a:ext cx="4042410" cy="8703659"/>
          </a:xfrm>
          <a:custGeom>
            <a:avLst/>
            <a:gdLst/>
            <a:ahLst/>
            <a:cxnLst/>
            <a:rect r="r" b="b" t="t" l="l"/>
            <a:pathLst>
              <a:path h="8703659" w="4042410">
                <a:moveTo>
                  <a:pt x="0" y="0"/>
                </a:moveTo>
                <a:lnTo>
                  <a:pt x="4042410" y="0"/>
                </a:lnTo>
                <a:lnTo>
                  <a:pt x="4042410" y="8703660"/>
                </a:lnTo>
                <a:lnTo>
                  <a:pt x="0" y="8703660"/>
                </a:lnTo>
                <a:lnTo>
                  <a:pt x="0" y="0"/>
                </a:lnTo>
                <a:close/>
              </a:path>
            </a:pathLst>
          </a:custGeom>
          <a:blipFill>
            <a:blip r:embed="rId8"/>
            <a:stretch>
              <a:fillRect l="-381" t="0" r="-93602" b="0"/>
            </a:stretch>
          </a:blipFill>
        </p:spPr>
      </p:sp>
      <p:sp>
        <p:nvSpPr>
          <p:cNvPr name="Freeform 9" id="9"/>
          <p:cNvSpPr/>
          <p:nvPr/>
        </p:nvSpPr>
        <p:spPr>
          <a:xfrm flipH="false" flipV="false" rot="0">
            <a:off x="289295" y="1253282"/>
            <a:ext cx="4119099" cy="1073269"/>
          </a:xfrm>
          <a:custGeom>
            <a:avLst/>
            <a:gdLst/>
            <a:ahLst/>
            <a:cxnLst/>
            <a:rect r="r" b="b" t="t" l="l"/>
            <a:pathLst>
              <a:path h="1073269" w="4119099">
                <a:moveTo>
                  <a:pt x="0" y="0"/>
                </a:moveTo>
                <a:lnTo>
                  <a:pt x="4119099" y="0"/>
                </a:lnTo>
                <a:lnTo>
                  <a:pt x="4119099" y="1073270"/>
                </a:lnTo>
                <a:lnTo>
                  <a:pt x="0" y="1073270"/>
                </a:lnTo>
                <a:lnTo>
                  <a:pt x="0" y="0"/>
                </a:lnTo>
                <a:close/>
              </a:path>
            </a:pathLst>
          </a:custGeom>
          <a:blipFill>
            <a:blip r:embed="rId10"/>
            <a:stretch>
              <a:fillRect l="-2375" t="0" r="-2375" b="-779338"/>
            </a:stretch>
          </a:blipFill>
        </p:spPr>
      </p:sp>
      <p:sp>
        <p:nvSpPr>
          <p:cNvPr name="Freeform 10" id="10"/>
          <p:cNvSpPr/>
          <p:nvPr/>
        </p:nvSpPr>
        <p:spPr>
          <a:xfrm flipH="false" flipV="false" rot="0">
            <a:off x="-908643" y="7601115"/>
            <a:ext cx="4681767" cy="3260212"/>
          </a:xfrm>
          <a:custGeom>
            <a:avLst/>
            <a:gdLst/>
            <a:ahLst/>
            <a:cxnLst/>
            <a:rect r="r" b="b" t="t" l="l"/>
            <a:pathLst>
              <a:path h="3260212" w="4681767">
                <a:moveTo>
                  <a:pt x="0" y="0"/>
                </a:moveTo>
                <a:lnTo>
                  <a:pt x="4681767" y="0"/>
                </a:lnTo>
                <a:lnTo>
                  <a:pt x="4681767" y="3260212"/>
                </a:lnTo>
                <a:lnTo>
                  <a:pt x="0" y="3260212"/>
                </a:lnTo>
                <a:lnTo>
                  <a:pt x="0" y="0"/>
                </a:lnTo>
                <a:close/>
              </a:path>
            </a:pathLst>
          </a:custGeom>
          <a:blipFill>
            <a:blip r:embed="rId11">
              <a:extLst>
                <a:ext uri="{96DAC541-7B7A-43D3-8B79-37D633B846F1}">
                  <asvg:svgBlip xmlns:asvg="http://schemas.microsoft.com/office/drawing/2016/SVG/main" r:embed="rId12"/>
                </a:ext>
              </a:extLst>
            </a:blip>
            <a:stretch>
              <a:fillRect l="0" t="0" r="0" b="0"/>
            </a:stretch>
          </a:blipFill>
        </p:spPr>
      </p:sp>
    </p:spTree>
  </p:cSld>
  <p:clrMapOvr>
    <a:masterClrMapping/>
  </p:clrMapOvr>
</p:sld>
</file>

<file path=ppt/slides/slide1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EFEFE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true" rot="0">
            <a:off x="15745564" y="-455813"/>
            <a:ext cx="3199628" cy="2088485"/>
          </a:xfrm>
          <a:custGeom>
            <a:avLst/>
            <a:gdLst/>
            <a:ahLst/>
            <a:cxnLst/>
            <a:rect r="r" b="b" t="t" l="l"/>
            <a:pathLst>
              <a:path h="2088485" w="3199628">
                <a:moveTo>
                  <a:pt x="0" y="2088484"/>
                </a:moveTo>
                <a:lnTo>
                  <a:pt x="3199629" y="2088484"/>
                </a:lnTo>
                <a:lnTo>
                  <a:pt x="3199629" y="0"/>
                </a:lnTo>
                <a:lnTo>
                  <a:pt x="0" y="0"/>
                </a:lnTo>
                <a:lnTo>
                  <a:pt x="0" y="2088484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16847073" y="-709944"/>
            <a:ext cx="2739811" cy="1349980"/>
          </a:xfrm>
          <a:custGeom>
            <a:avLst/>
            <a:gdLst/>
            <a:ahLst/>
            <a:cxnLst/>
            <a:rect r="r" b="b" t="t" l="l"/>
            <a:pathLst>
              <a:path h="1349980" w="2739811">
                <a:moveTo>
                  <a:pt x="0" y="0"/>
                </a:moveTo>
                <a:lnTo>
                  <a:pt x="2739811" y="0"/>
                </a:lnTo>
                <a:lnTo>
                  <a:pt x="2739811" y="1349980"/>
                </a:lnTo>
                <a:lnTo>
                  <a:pt x="0" y="1349980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2762124">
            <a:off x="-181817" y="-240883"/>
            <a:ext cx="1140690" cy="1279235"/>
          </a:xfrm>
          <a:custGeom>
            <a:avLst/>
            <a:gdLst/>
            <a:ahLst/>
            <a:cxnLst/>
            <a:rect r="r" b="b" t="t" l="l"/>
            <a:pathLst>
              <a:path h="1279235" w="1140690">
                <a:moveTo>
                  <a:pt x="0" y="0"/>
                </a:moveTo>
                <a:lnTo>
                  <a:pt x="1140690" y="0"/>
                </a:lnTo>
                <a:lnTo>
                  <a:pt x="1140690" y="1279235"/>
                </a:lnTo>
                <a:lnTo>
                  <a:pt x="0" y="1279235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4333803" y="1253282"/>
            <a:ext cx="3975776" cy="8835057"/>
          </a:xfrm>
          <a:custGeom>
            <a:avLst/>
            <a:gdLst/>
            <a:ahLst/>
            <a:cxnLst/>
            <a:rect r="r" b="b" t="t" l="l"/>
            <a:pathLst>
              <a:path h="8835057" w="3975776">
                <a:moveTo>
                  <a:pt x="0" y="0"/>
                </a:moveTo>
                <a:lnTo>
                  <a:pt x="3975776" y="0"/>
                </a:lnTo>
                <a:lnTo>
                  <a:pt x="3975776" y="8835057"/>
                </a:lnTo>
                <a:lnTo>
                  <a:pt x="0" y="8835057"/>
                </a:lnTo>
                <a:lnTo>
                  <a:pt x="0" y="0"/>
                </a:lnTo>
                <a:close/>
              </a:path>
            </a:pathLst>
          </a:custGeom>
          <a:blipFill>
            <a:blip r:embed="rId8"/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8852232" y="1253282"/>
            <a:ext cx="3975776" cy="8835057"/>
          </a:xfrm>
          <a:custGeom>
            <a:avLst/>
            <a:gdLst/>
            <a:ahLst/>
            <a:cxnLst/>
            <a:rect r="r" b="b" t="t" l="l"/>
            <a:pathLst>
              <a:path h="8835057" w="3975776">
                <a:moveTo>
                  <a:pt x="0" y="0"/>
                </a:moveTo>
                <a:lnTo>
                  <a:pt x="3975775" y="0"/>
                </a:lnTo>
                <a:lnTo>
                  <a:pt x="3975775" y="8835057"/>
                </a:lnTo>
                <a:lnTo>
                  <a:pt x="0" y="8835057"/>
                </a:lnTo>
                <a:lnTo>
                  <a:pt x="0" y="0"/>
                </a:lnTo>
                <a:close/>
              </a:path>
            </a:pathLst>
          </a:custGeom>
          <a:blipFill>
            <a:blip r:embed="rId9"/>
            <a:stretch>
              <a:fillRect l="0" t="0" r="0" b="0"/>
            </a:stretch>
          </a:blipFill>
        </p:spPr>
      </p:sp>
      <p:sp>
        <p:nvSpPr>
          <p:cNvPr name="Freeform 7" id="7"/>
          <p:cNvSpPr/>
          <p:nvPr/>
        </p:nvSpPr>
        <p:spPr>
          <a:xfrm flipH="false" flipV="false" rot="0">
            <a:off x="13757676" y="1253282"/>
            <a:ext cx="3975776" cy="8835057"/>
          </a:xfrm>
          <a:custGeom>
            <a:avLst/>
            <a:gdLst/>
            <a:ahLst/>
            <a:cxnLst/>
            <a:rect r="r" b="b" t="t" l="l"/>
            <a:pathLst>
              <a:path h="8835057" w="3975776">
                <a:moveTo>
                  <a:pt x="0" y="0"/>
                </a:moveTo>
                <a:lnTo>
                  <a:pt x="3975776" y="0"/>
                </a:lnTo>
                <a:lnTo>
                  <a:pt x="3975776" y="8835057"/>
                </a:lnTo>
                <a:lnTo>
                  <a:pt x="0" y="8835057"/>
                </a:lnTo>
                <a:lnTo>
                  <a:pt x="0" y="0"/>
                </a:lnTo>
                <a:close/>
              </a:path>
            </a:pathLst>
          </a:custGeom>
          <a:blipFill>
            <a:blip r:embed="rId10"/>
            <a:stretch>
              <a:fillRect l="0" t="0" r="0" b="0"/>
            </a:stretch>
          </a:blipFill>
        </p:spPr>
      </p:sp>
      <p:sp>
        <p:nvSpPr>
          <p:cNvPr name="TextBox 8" id="8"/>
          <p:cNvSpPr txBox="true"/>
          <p:nvPr/>
        </p:nvSpPr>
        <p:spPr>
          <a:xfrm rot="0">
            <a:off x="4858749" y="-1971"/>
            <a:ext cx="8374422" cy="106493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7770"/>
              </a:lnSpc>
              <a:spcBef>
                <a:spcPct val="0"/>
              </a:spcBef>
            </a:pPr>
            <a:r>
              <a:rPr lang="en-US" sz="5550">
                <a:solidFill>
                  <a:srgbClr val="A494B4"/>
                </a:solidFill>
                <a:latin typeface="Accordion Black"/>
                <a:ea typeface="Accordion Black"/>
                <a:cs typeface="Accordion Black"/>
                <a:sym typeface="Accordion Black"/>
              </a:rPr>
              <a:t>Search</a:t>
            </a:r>
          </a:p>
        </p:txBody>
      </p:sp>
      <p:sp>
        <p:nvSpPr>
          <p:cNvPr name="Freeform 9" id="9"/>
          <p:cNvSpPr/>
          <p:nvPr/>
        </p:nvSpPr>
        <p:spPr>
          <a:xfrm flipH="false" flipV="false" rot="0">
            <a:off x="0" y="1253282"/>
            <a:ext cx="4119099" cy="1073269"/>
          </a:xfrm>
          <a:custGeom>
            <a:avLst/>
            <a:gdLst/>
            <a:ahLst/>
            <a:cxnLst/>
            <a:rect r="r" b="b" t="t" l="l"/>
            <a:pathLst>
              <a:path h="1073269" w="4119099">
                <a:moveTo>
                  <a:pt x="0" y="0"/>
                </a:moveTo>
                <a:lnTo>
                  <a:pt x="4119099" y="0"/>
                </a:lnTo>
                <a:lnTo>
                  <a:pt x="4119099" y="1073270"/>
                </a:lnTo>
                <a:lnTo>
                  <a:pt x="0" y="1073270"/>
                </a:lnTo>
                <a:lnTo>
                  <a:pt x="0" y="0"/>
                </a:lnTo>
                <a:close/>
              </a:path>
            </a:pathLst>
          </a:custGeom>
          <a:blipFill>
            <a:blip r:embed="rId11"/>
            <a:stretch>
              <a:fillRect l="-2375" t="0" r="-2375" b="-779338"/>
            </a:stretch>
          </a:blipFill>
        </p:spPr>
      </p:sp>
      <p:sp>
        <p:nvSpPr>
          <p:cNvPr name="Freeform 10" id="10"/>
          <p:cNvSpPr/>
          <p:nvPr/>
        </p:nvSpPr>
        <p:spPr>
          <a:xfrm flipH="false" flipV="false" rot="0">
            <a:off x="-908643" y="7601115"/>
            <a:ext cx="4681767" cy="3260212"/>
          </a:xfrm>
          <a:custGeom>
            <a:avLst/>
            <a:gdLst/>
            <a:ahLst/>
            <a:cxnLst/>
            <a:rect r="r" b="b" t="t" l="l"/>
            <a:pathLst>
              <a:path h="3260212" w="4681767">
                <a:moveTo>
                  <a:pt x="0" y="0"/>
                </a:moveTo>
                <a:lnTo>
                  <a:pt x="4681767" y="0"/>
                </a:lnTo>
                <a:lnTo>
                  <a:pt x="4681767" y="3260212"/>
                </a:lnTo>
                <a:lnTo>
                  <a:pt x="0" y="3260212"/>
                </a:lnTo>
                <a:lnTo>
                  <a:pt x="0" y="0"/>
                </a:lnTo>
                <a:close/>
              </a:path>
            </a:pathLst>
          </a:custGeom>
          <a:blipFill>
            <a:blip r:embed="rId12">
              <a:extLs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tretch>
              <a:fillRect l="0" t="0" r="0" b="0"/>
            </a:stretch>
          </a:blipFill>
        </p:spPr>
      </p:sp>
    </p:spTree>
  </p:cSld>
  <p:clrMapOvr>
    <a:masterClrMapping/>
  </p:clrMapOvr>
</p:sld>
</file>

<file path=ppt/slides/slide1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EFEFE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true" rot="0">
            <a:off x="15745564" y="-455813"/>
            <a:ext cx="3199628" cy="2088485"/>
          </a:xfrm>
          <a:custGeom>
            <a:avLst/>
            <a:gdLst/>
            <a:ahLst/>
            <a:cxnLst/>
            <a:rect r="r" b="b" t="t" l="l"/>
            <a:pathLst>
              <a:path h="2088485" w="3199628">
                <a:moveTo>
                  <a:pt x="0" y="2088484"/>
                </a:moveTo>
                <a:lnTo>
                  <a:pt x="3199629" y="2088484"/>
                </a:lnTo>
                <a:lnTo>
                  <a:pt x="3199629" y="0"/>
                </a:lnTo>
                <a:lnTo>
                  <a:pt x="0" y="0"/>
                </a:lnTo>
                <a:lnTo>
                  <a:pt x="0" y="2088484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16847073" y="-709944"/>
            <a:ext cx="2739811" cy="1349980"/>
          </a:xfrm>
          <a:custGeom>
            <a:avLst/>
            <a:gdLst/>
            <a:ahLst/>
            <a:cxnLst/>
            <a:rect r="r" b="b" t="t" l="l"/>
            <a:pathLst>
              <a:path h="1349980" w="2739811">
                <a:moveTo>
                  <a:pt x="0" y="0"/>
                </a:moveTo>
                <a:lnTo>
                  <a:pt x="2739811" y="0"/>
                </a:lnTo>
                <a:lnTo>
                  <a:pt x="2739811" y="1349980"/>
                </a:lnTo>
                <a:lnTo>
                  <a:pt x="0" y="1349980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2762124">
            <a:off x="-166813" y="-217642"/>
            <a:ext cx="1465177" cy="1643134"/>
          </a:xfrm>
          <a:custGeom>
            <a:avLst/>
            <a:gdLst/>
            <a:ahLst/>
            <a:cxnLst/>
            <a:rect r="r" b="b" t="t" l="l"/>
            <a:pathLst>
              <a:path h="1643134" w="1465177">
                <a:moveTo>
                  <a:pt x="0" y="0"/>
                </a:moveTo>
                <a:lnTo>
                  <a:pt x="1465177" y="0"/>
                </a:lnTo>
                <a:lnTo>
                  <a:pt x="1465177" y="1643134"/>
                </a:lnTo>
                <a:lnTo>
                  <a:pt x="0" y="1643134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542023" y="1376795"/>
            <a:ext cx="3770030" cy="8581780"/>
          </a:xfrm>
          <a:custGeom>
            <a:avLst/>
            <a:gdLst/>
            <a:ahLst/>
            <a:cxnLst/>
            <a:rect r="r" b="b" t="t" l="l"/>
            <a:pathLst>
              <a:path h="8581780" w="3770030">
                <a:moveTo>
                  <a:pt x="0" y="0"/>
                </a:moveTo>
                <a:lnTo>
                  <a:pt x="3770030" y="0"/>
                </a:lnTo>
                <a:lnTo>
                  <a:pt x="3770030" y="8581779"/>
                </a:lnTo>
                <a:lnTo>
                  <a:pt x="0" y="8581779"/>
                </a:lnTo>
                <a:lnTo>
                  <a:pt x="0" y="0"/>
                </a:lnTo>
                <a:close/>
              </a:path>
            </a:pathLst>
          </a:custGeom>
          <a:blipFill>
            <a:blip r:embed="rId8"/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10679721" y="1376795"/>
            <a:ext cx="7608279" cy="8581780"/>
          </a:xfrm>
          <a:custGeom>
            <a:avLst/>
            <a:gdLst/>
            <a:ahLst/>
            <a:cxnLst/>
            <a:rect r="r" b="b" t="t" l="l"/>
            <a:pathLst>
              <a:path h="8581780" w="7608279">
                <a:moveTo>
                  <a:pt x="0" y="0"/>
                </a:moveTo>
                <a:lnTo>
                  <a:pt x="7608279" y="0"/>
                </a:lnTo>
                <a:lnTo>
                  <a:pt x="7608279" y="8581779"/>
                </a:lnTo>
                <a:lnTo>
                  <a:pt x="0" y="8581779"/>
                </a:lnTo>
                <a:lnTo>
                  <a:pt x="0" y="0"/>
                </a:lnTo>
                <a:close/>
              </a:path>
            </a:pathLst>
          </a:custGeom>
          <a:blipFill>
            <a:blip r:embed="rId9"/>
            <a:stretch>
              <a:fillRect l="0" t="0" r="0" b="0"/>
            </a:stretch>
          </a:blipFill>
        </p:spPr>
      </p:sp>
      <p:sp>
        <p:nvSpPr>
          <p:cNvPr name="Freeform 7" id="7"/>
          <p:cNvSpPr/>
          <p:nvPr/>
        </p:nvSpPr>
        <p:spPr>
          <a:xfrm flipH="false" flipV="false" rot="0">
            <a:off x="4343925" y="1376795"/>
            <a:ext cx="3875642" cy="8581780"/>
          </a:xfrm>
          <a:custGeom>
            <a:avLst/>
            <a:gdLst/>
            <a:ahLst/>
            <a:cxnLst/>
            <a:rect r="r" b="b" t="t" l="l"/>
            <a:pathLst>
              <a:path h="8581780" w="3875642">
                <a:moveTo>
                  <a:pt x="0" y="0"/>
                </a:moveTo>
                <a:lnTo>
                  <a:pt x="3875642" y="0"/>
                </a:lnTo>
                <a:lnTo>
                  <a:pt x="3875642" y="8581779"/>
                </a:lnTo>
                <a:lnTo>
                  <a:pt x="0" y="8581779"/>
                </a:lnTo>
                <a:lnTo>
                  <a:pt x="0" y="0"/>
                </a:lnTo>
                <a:close/>
              </a:path>
            </a:pathLst>
          </a:custGeom>
          <a:blipFill>
            <a:blip r:embed="rId10"/>
            <a:stretch>
              <a:fillRect l="0" t="0" r="0" b="0"/>
            </a:stretch>
          </a:blipFill>
        </p:spPr>
      </p:sp>
      <p:sp>
        <p:nvSpPr>
          <p:cNvPr name="TextBox 8" id="8"/>
          <p:cNvSpPr txBox="true"/>
          <p:nvPr/>
        </p:nvSpPr>
        <p:spPr>
          <a:xfrm rot="0">
            <a:off x="5286880" y="-106728"/>
            <a:ext cx="8374422" cy="205178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7770"/>
              </a:lnSpc>
            </a:pPr>
            <a:r>
              <a:rPr lang="en-US" sz="5550">
                <a:solidFill>
                  <a:srgbClr val="A494B4"/>
                </a:solidFill>
                <a:latin typeface="Accordion Black"/>
                <a:ea typeface="Accordion Black"/>
                <a:cs typeface="Accordion Black"/>
                <a:sym typeface="Accordion Black"/>
              </a:rPr>
              <a:t>Category &amp; Store</a:t>
            </a:r>
          </a:p>
          <a:p>
            <a:pPr algn="ctr" marL="0" indent="0" lvl="0">
              <a:lnSpc>
                <a:spcPts val="7770"/>
              </a:lnSpc>
              <a:spcBef>
                <a:spcPct val="0"/>
              </a:spcBef>
            </a:pPr>
            <a:r>
              <a:rPr lang="en-US" sz="5550">
                <a:solidFill>
                  <a:srgbClr val="A494B4"/>
                </a:solidFill>
                <a:latin typeface="Accordion Black"/>
                <a:ea typeface="Accordion Black"/>
                <a:cs typeface="Accordion Black"/>
                <a:sym typeface="Accordion Black"/>
              </a:rPr>
              <a:t>Pages</a:t>
            </a:r>
          </a:p>
        </p:txBody>
      </p:sp>
    </p:spTree>
  </p:cSld>
  <p:clrMapOvr>
    <a:masterClrMapping/>
  </p:clrMapOvr>
</p:sld>
</file>

<file path=ppt/slides/slide1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EFEFE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true" rot="0">
            <a:off x="15745564" y="-455813"/>
            <a:ext cx="3199628" cy="2088485"/>
          </a:xfrm>
          <a:custGeom>
            <a:avLst/>
            <a:gdLst/>
            <a:ahLst/>
            <a:cxnLst/>
            <a:rect r="r" b="b" t="t" l="l"/>
            <a:pathLst>
              <a:path h="2088485" w="3199628">
                <a:moveTo>
                  <a:pt x="0" y="2088484"/>
                </a:moveTo>
                <a:lnTo>
                  <a:pt x="3199629" y="2088484"/>
                </a:lnTo>
                <a:lnTo>
                  <a:pt x="3199629" y="0"/>
                </a:lnTo>
                <a:lnTo>
                  <a:pt x="0" y="0"/>
                </a:lnTo>
                <a:lnTo>
                  <a:pt x="0" y="2088484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16847073" y="-709944"/>
            <a:ext cx="2739811" cy="1349980"/>
          </a:xfrm>
          <a:custGeom>
            <a:avLst/>
            <a:gdLst/>
            <a:ahLst/>
            <a:cxnLst/>
            <a:rect r="r" b="b" t="t" l="l"/>
            <a:pathLst>
              <a:path h="1349980" w="2739811">
                <a:moveTo>
                  <a:pt x="0" y="0"/>
                </a:moveTo>
                <a:lnTo>
                  <a:pt x="2739811" y="0"/>
                </a:lnTo>
                <a:lnTo>
                  <a:pt x="2739811" y="1349980"/>
                </a:lnTo>
                <a:lnTo>
                  <a:pt x="0" y="1349980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2762124">
            <a:off x="-181817" y="-240883"/>
            <a:ext cx="1140690" cy="1279235"/>
          </a:xfrm>
          <a:custGeom>
            <a:avLst/>
            <a:gdLst/>
            <a:ahLst/>
            <a:cxnLst/>
            <a:rect r="r" b="b" t="t" l="l"/>
            <a:pathLst>
              <a:path h="1279235" w="1140690">
                <a:moveTo>
                  <a:pt x="0" y="0"/>
                </a:moveTo>
                <a:lnTo>
                  <a:pt x="1140690" y="0"/>
                </a:lnTo>
                <a:lnTo>
                  <a:pt x="1140690" y="1279235"/>
                </a:lnTo>
                <a:lnTo>
                  <a:pt x="0" y="1279235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1897754" y="1236817"/>
            <a:ext cx="4015404" cy="8773468"/>
          </a:xfrm>
          <a:custGeom>
            <a:avLst/>
            <a:gdLst/>
            <a:ahLst/>
            <a:cxnLst/>
            <a:rect r="r" b="b" t="t" l="l"/>
            <a:pathLst>
              <a:path h="8773468" w="4015404">
                <a:moveTo>
                  <a:pt x="0" y="0"/>
                </a:moveTo>
                <a:lnTo>
                  <a:pt x="4015404" y="0"/>
                </a:lnTo>
                <a:lnTo>
                  <a:pt x="4015404" y="8773468"/>
                </a:lnTo>
                <a:lnTo>
                  <a:pt x="0" y="8773468"/>
                </a:lnTo>
                <a:lnTo>
                  <a:pt x="0" y="0"/>
                </a:lnTo>
                <a:close/>
              </a:path>
            </a:pathLst>
          </a:custGeom>
          <a:blipFill>
            <a:blip r:embed="rId8"/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7484783" y="1253282"/>
            <a:ext cx="3706336" cy="8757003"/>
          </a:xfrm>
          <a:custGeom>
            <a:avLst/>
            <a:gdLst/>
            <a:ahLst/>
            <a:cxnLst/>
            <a:rect r="r" b="b" t="t" l="l"/>
            <a:pathLst>
              <a:path h="8757003" w="3706336">
                <a:moveTo>
                  <a:pt x="0" y="0"/>
                </a:moveTo>
                <a:lnTo>
                  <a:pt x="3706335" y="0"/>
                </a:lnTo>
                <a:lnTo>
                  <a:pt x="3706335" y="8757003"/>
                </a:lnTo>
                <a:lnTo>
                  <a:pt x="0" y="8757003"/>
                </a:lnTo>
                <a:lnTo>
                  <a:pt x="0" y="0"/>
                </a:lnTo>
                <a:close/>
              </a:path>
            </a:pathLst>
          </a:custGeom>
          <a:blipFill>
            <a:blip r:embed="rId9"/>
            <a:stretch>
              <a:fillRect l="0" t="0" r="0" b="0"/>
            </a:stretch>
          </a:blipFill>
        </p:spPr>
      </p:sp>
      <p:sp>
        <p:nvSpPr>
          <p:cNvPr name="Freeform 7" id="7"/>
          <p:cNvSpPr/>
          <p:nvPr/>
        </p:nvSpPr>
        <p:spPr>
          <a:xfrm flipH="false" flipV="false" rot="0">
            <a:off x="12758635" y="1236817"/>
            <a:ext cx="3993703" cy="8773468"/>
          </a:xfrm>
          <a:custGeom>
            <a:avLst/>
            <a:gdLst/>
            <a:ahLst/>
            <a:cxnLst/>
            <a:rect r="r" b="b" t="t" l="l"/>
            <a:pathLst>
              <a:path h="8773468" w="3993703">
                <a:moveTo>
                  <a:pt x="0" y="0"/>
                </a:moveTo>
                <a:lnTo>
                  <a:pt x="3993703" y="0"/>
                </a:lnTo>
                <a:lnTo>
                  <a:pt x="3993703" y="8773468"/>
                </a:lnTo>
                <a:lnTo>
                  <a:pt x="0" y="8773468"/>
                </a:lnTo>
                <a:lnTo>
                  <a:pt x="0" y="0"/>
                </a:lnTo>
                <a:close/>
              </a:path>
            </a:pathLst>
          </a:custGeom>
          <a:blipFill>
            <a:blip r:embed="rId10"/>
            <a:stretch>
              <a:fillRect l="0" t="0" r="0" b="0"/>
            </a:stretch>
          </a:blipFill>
        </p:spPr>
      </p:sp>
      <p:sp>
        <p:nvSpPr>
          <p:cNvPr name="TextBox 8" id="8"/>
          <p:cNvSpPr txBox="true"/>
          <p:nvPr/>
        </p:nvSpPr>
        <p:spPr>
          <a:xfrm rot="0">
            <a:off x="5150740" y="-1971"/>
            <a:ext cx="8374422" cy="106493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7770"/>
              </a:lnSpc>
              <a:spcBef>
                <a:spcPct val="0"/>
              </a:spcBef>
            </a:pPr>
            <a:r>
              <a:rPr lang="en-US" sz="5550">
                <a:solidFill>
                  <a:srgbClr val="A494B4"/>
                </a:solidFill>
                <a:latin typeface="Accordion Black"/>
                <a:ea typeface="Accordion Black"/>
                <a:cs typeface="Accordion Black"/>
                <a:sym typeface="Accordion Black"/>
              </a:rPr>
              <a:t>Product Details</a:t>
            </a:r>
          </a:p>
        </p:txBody>
      </p:sp>
    </p:spTree>
  </p:cSld>
  <p:clrMapOvr>
    <a:masterClrMapping/>
  </p:clrMapOvr>
</p:sld>
</file>

<file path=ppt/slides/slide1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EFEFE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true" rot="0">
            <a:off x="15745564" y="-455813"/>
            <a:ext cx="3199628" cy="2088485"/>
          </a:xfrm>
          <a:custGeom>
            <a:avLst/>
            <a:gdLst/>
            <a:ahLst/>
            <a:cxnLst/>
            <a:rect r="r" b="b" t="t" l="l"/>
            <a:pathLst>
              <a:path h="2088485" w="3199628">
                <a:moveTo>
                  <a:pt x="0" y="2088484"/>
                </a:moveTo>
                <a:lnTo>
                  <a:pt x="3199629" y="2088484"/>
                </a:lnTo>
                <a:lnTo>
                  <a:pt x="3199629" y="0"/>
                </a:lnTo>
                <a:lnTo>
                  <a:pt x="0" y="0"/>
                </a:lnTo>
                <a:lnTo>
                  <a:pt x="0" y="2088484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16847073" y="-709944"/>
            <a:ext cx="2739811" cy="1349980"/>
          </a:xfrm>
          <a:custGeom>
            <a:avLst/>
            <a:gdLst/>
            <a:ahLst/>
            <a:cxnLst/>
            <a:rect r="r" b="b" t="t" l="l"/>
            <a:pathLst>
              <a:path h="1349980" w="2739811">
                <a:moveTo>
                  <a:pt x="0" y="0"/>
                </a:moveTo>
                <a:lnTo>
                  <a:pt x="2739811" y="0"/>
                </a:lnTo>
                <a:lnTo>
                  <a:pt x="2739811" y="1349980"/>
                </a:lnTo>
                <a:lnTo>
                  <a:pt x="0" y="1349980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2762124">
            <a:off x="-181817" y="-240883"/>
            <a:ext cx="1140690" cy="1279235"/>
          </a:xfrm>
          <a:custGeom>
            <a:avLst/>
            <a:gdLst/>
            <a:ahLst/>
            <a:cxnLst/>
            <a:rect r="r" b="b" t="t" l="l"/>
            <a:pathLst>
              <a:path h="1279235" w="1140690">
                <a:moveTo>
                  <a:pt x="0" y="0"/>
                </a:moveTo>
                <a:lnTo>
                  <a:pt x="1140690" y="0"/>
                </a:lnTo>
                <a:lnTo>
                  <a:pt x="1140690" y="1279235"/>
                </a:lnTo>
                <a:lnTo>
                  <a:pt x="0" y="1279235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1028700" y="1457792"/>
            <a:ext cx="3743872" cy="8290002"/>
          </a:xfrm>
          <a:custGeom>
            <a:avLst/>
            <a:gdLst/>
            <a:ahLst/>
            <a:cxnLst/>
            <a:rect r="r" b="b" t="t" l="l"/>
            <a:pathLst>
              <a:path h="8290002" w="3743872">
                <a:moveTo>
                  <a:pt x="0" y="0"/>
                </a:moveTo>
                <a:lnTo>
                  <a:pt x="3743872" y="0"/>
                </a:lnTo>
                <a:lnTo>
                  <a:pt x="3743872" y="8290002"/>
                </a:lnTo>
                <a:lnTo>
                  <a:pt x="0" y="8290002"/>
                </a:lnTo>
                <a:lnTo>
                  <a:pt x="0" y="0"/>
                </a:lnTo>
                <a:close/>
              </a:path>
            </a:pathLst>
          </a:custGeom>
          <a:blipFill>
            <a:blip r:embed="rId8"/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5185820" y="1457792"/>
            <a:ext cx="3730501" cy="8290002"/>
          </a:xfrm>
          <a:custGeom>
            <a:avLst/>
            <a:gdLst/>
            <a:ahLst/>
            <a:cxnLst/>
            <a:rect r="r" b="b" t="t" l="l"/>
            <a:pathLst>
              <a:path h="8290002" w="3730501">
                <a:moveTo>
                  <a:pt x="0" y="0"/>
                </a:moveTo>
                <a:lnTo>
                  <a:pt x="3730501" y="0"/>
                </a:lnTo>
                <a:lnTo>
                  <a:pt x="3730501" y="8290002"/>
                </a:lnTo>
                <a:lnTo>
                  <a:pt x="0" y="8290002"/>
                </a:lnTo>
                <a:lnTo>
                  <a:pt x="0" y="0"/>
                </a:lnTo>
                <a:close/>
              </a:path>
            </a:pathLst>
          </a:custGeom>
          <a:blipFill>
            <a:blip r:embed="rId9"/>
            <a:stretch>
              <a:fillRect l="0" t="0" r="0" b="0"/>
            </a:stretch>
          </a:blipFill>
        </p:spPr>
      </p:sp>
      <p:sp>
        <p:nvSpPr>
          <p:cNvPr name="Freeform 7" id="7"/>
          <p:cNvSpPr/>
          <p:nvPr/>
        </p:nvSpPr>
        <p:spPr>
          <a:xfrm flipH="false" flipV="false" rot="0">
            <a:off x="9325896" y="1457792"/>
            <a:ext cx="3730501" cy="8290002"/>
          </a:xfrm>
          <a:custGeom>
            <a:avLst/>
            <a:gdLst/>
            <a:ahLst/>
            <a:cxnLst/>
            <a:rect r="r" b="b" t="t" l="l"/>
            <a:pathLst>
              <a:path h="8290002" w="3730501">
                <a:moveTo>
                  <a:pt x="0" y="0"/>
                </a:moveTo>
                <a:lnTo>
                  <a:pt x="3730501" y="0"/>
                </a:lnTo>
                <a:lnTo>
                  <a:pt x="3730501" y="8290002"/>
                </a:lnTo>
                <a:lnTo>
                  <a:pt x="0" y="8290002"/>
                </a:lnTo>
                <a:lnTo>
                  <a:pt x="0" y="0"/>
                </a:lnTo>
                <a:close/>
              </a:path>
            </a:pathLst>
          </a:custGeom>
          <a:blipFill>
            <a:blip r:embed="rId10"/>
            <a:stretch>
              <a:fillRect l="0" t="0" r="0" b="0"/>
            </a:stretch>
          </a:blipFill>
        </p:spPr>
      </p:sp>
      <p:sp>
        <p:nvSpPr>
          <p:cNvPr name="Freeform 8" id="8"/>
          <p:cNvSpPr/>
          <p:nvPr/>
        </p:nvSpPr>
        <p:spPr>
          <a:xfrm flipH="false" flipV="false" rot="0">
            <a:off x="13525105" y="1457792"/>
            <a:ext cx="3730501" cy="8290002"/>
          </a:xfrm>
          <a:custGeom>
            <a:avLst/>
            <a:gdLst/>
            <a:ahLst/>
            <a:cxnLst/>
            <a:rect r="r" b="b" t="t" l="l"/>
            <a:pathLst>
              <a:path h="8290002" w="3730501">
                <a:moveTo>
                  <a:pt x="0" y="0"/>
                </a:moveTo>
                <a:lnTo>
                  <a:pt x="3730501" y="0"/>
                </a:lnTo>
                <a:lnTo>
                  <a:pt x="3730501" y="8290002"/>
                </a:lnTo>
                <a:lnTo>
                  <a:pt x="0" y="8290002"/>
                </a:lnTo>
                <a:lnTo>
                  <a:pt x="0" y="0"/>
                </a:lnTo>
                <a:close/>
              </a:path>
            </a:pathLst>
          </a:custGeom>
          <a:blipFill>
            <a:blip r:embed="rId11"/>
            <a:stretch>
              <a:fillRect l="0" t="0" r="0" b="0"/>
            </a:stretch>
          </a:blipFill>
        </p:spPr>
      </p:sp>
      <p:sp>
        <p:nvSpPr>
          <p:cNvPr name="TextBox 9" id="9"/>
          <p:cNvSpPr txBox="true"/>
          <p:nvPr/>
        </p:nvSpPr>
        <p:spPr>
          <a:xfrm rot="0">
            <a:off x="5150740" y="-1971"/>
            <a:ext cx="8374422" cy="106493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7770"/>
              </a:lnSpc>
              <a:spcBef>
                <a:spcPct val="0"/>
              </a:spcBef>
            </a:pPr>
            <a:r>
              <a:rPr lang="en-US" sz="5550">
                <a:solidFill>
                  <a:srgbClr val="A494B4"/>
                </a:solidFill>
                <a:latin typeface="Accordion Black"/>
                <a:ea typeface="Accordion Black"/>
                <a:cs typeface="Accordion Black"/>
                <a:sym typeface="Accordion Black"/>
              </a:rPr>
              <a:t>Special order </a:t>
            </a:r>
          </a:p>
        </p:txBody>
      </p:sp>
    </p:spTree>
  </p:cSld>
  <p:clrMapOvr>
    <a:masterClrMapping/>
  </p:clrMapOvr>
</p:sld>
</file>

<file path=ppt/slides/slide1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EFEFE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true" rot="0">
            <a:off x="15745564" y="-455813"/>
            <a:ext cx="3199628" cy="2088485"/>
          </a:xfrm>
          <a:custGeom>
            <a:avLst/>
            <a:gdLst/>
            <a:ahLst/>
            <a:cxnLst/>
            <a:rect r="r" b="b" t="t" l="l"/>
            <a:pathLst>
              <a:path h="2088485" w="3199628">
                <a:moveTo>
                  <a:pt x="0" y="2088484"/>
                </a:moveTo>
                <a:lnTo>
                  <a:pt x="3199629" y="2088484"/>
                </a:lnTo>
                <a:lnTo>
                  <a:pt x="3199629" y="0"/>
                </a:lnTo>
                <a:lnTo>
                  <a:pt x="0" y="0"/>
                </a:lnTo>
                <a:lnTo>
                  <a:pt x="0" y="2088484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16847073" y="-709944"/>
            <a:ext cx="2739811" cy="1349980"/>
          </a:xfrm>
          <a:custGeom>
            <a:avLst/>
            <a:gdLst/>
            <a:ahLst/>
            <a:cxnLst/>
            <a:rect r="r" b="b" t="t" l="l"/>
            <a:pathLst>
              <a:path h="1349980" w="2739811">
                <a:moveTo>
                  <a:pt x="0" y="0"/>
                </a:moveTo>
                <a:lnTo>
                  <a:pt x="2739811" y="0"/>
                </a:lnTo>
                <a:lnTo>
                  <a:pt x="2739811" y="1349980"/>
                </a:lnTo>
                <a:lnTo>
                  <a:pt x="0" y="1349980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2762124">
            <a:off x="-181817" y="-240883"/>
            <a:ext cx="1140690" cy="1279235"/>
          </a:xfrm>
          <a:custGeom>
            <a:avLst/>
            <a:gdLst/>
            <a:ahLst/>
            <a:cxnLst/>
            <a:rect r="r" b="b" t="t" l="l"/>
            <a:pathLst>
              <a:path h="1279235" w="1140690">
                <a:moveTo>
                  <a:pt x="0" y="0"/>
                </a:moveTo>
                <a:lnTo>
                  <a:pt x="1140690" y="0"/>
                </a:lnTo>
                <a:lnTo>
                  <a:pt x="1140690" y="1279235"/>
                </a:lnTo>
                <a:lnTo>
                  <a:pt x="0" y="1279235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1028700" y="1632671"/>
            <a:ext cx="3796060" cy="8290002"/>
          </a:xfrm>
          <a:custGeom>
            <a:avLst/>
            <a:gdLst/>
            <a:ahLst/>
            <a:cxnLst/>
            <a:rect r="r" b="b" t="t" l="l"/>
            <a:pathLst>
              <a:path h="8290002" w="3796060">
                <a:moveTo>
                  <a:pt x="0" y="0"/>
                </a:moveTo>
                <a:lnTo>
                  <a:pt x="3796060" y="0"/>
                </a:lnTo>
                <a:lnTo>
                  <a:pt x="3796060" y="8290003"/>
                </a:lnTo>
                <a:lnTo>
                  <a:pt x="0" y="8290003"/>
                </a:lnTo>
                <a:lnTo>
                  <a:pt x="0" y="0"/>
                </a:lnTo>
                <a:close/>
              </a:path>
            </a:pathLst>
          </a:custGeom>
          <a:blipFill>
            <a:blip r:embed="rId8"/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8352339" y="7684742"/>
            <a:ext cx="7393225" cy="1573558"/>
          </a:xfrm>
          <a:custGeom>
            <a:avLst/>
            <a:gdLst/>
            <a:ahLst/>
            <a:cxnLst/>
            <a:rect r="r" b="b" t="t" l="l"/>
            <a:pathLst>
              <a:path h="1573558" w="7393225">
                <a:moveTo>
                  <a:pt x="0" y="0"/>
                </a:moveTo>
                <a:lnTo>
                  <a:pt x="7393225" y="0"/>
                </a:lnTo>
                <a:lnTo>
                  <a:pt x="7393225" y="1573558"/>
                </a:lnTo>
                <a:lnTo>
                  <a:pt x="0" y="1573558"/>
                </a:lnTo>
                <a:lnTo>
                  <a:pt x="0" y="0"/>
                </a:lnTo>
                <a:close/>
              </a:path>
            </a:pathLst>
          </a:custGeom>
          <a:blipFill>
            <a:blip r:embed="rId9"/>
            <a:stretch>
              <a:fillRect l="0" t="0" r="0" b="0"/>
            </a:stretch>
          </a:blipFill>
        </p:spPr>
      </p:sp>
      <p:sp>
        <p:nvSpPr>
          <p:cNvPr name="Freeform 7" id="7"/>
          <p:cNvSpPr/>
          <p:nvPr/>
        </p:nvSpPr>
        <p:spPr>
          <a:xfrm flipH="false" flipV="false" rot="0">
            <a:off x="11882861" y="1762629"/>
            <a:ext cx="4915892" cy="5456760"/>
          </a:xfrm>
          <a:custGeom>
            <a:avLst/>
            <a:gdLst/>
            <a:ahLst/>
            <a:cxnLst/>
            <a:rect r="r" b="b" t="t" l="l"/>
            <a:pathLst>
              <a:path h="5456760" w="4915892">
                <a:moveTo>
                  <a:pt x="0" y="0"/>
                </a:moveTo>
                <a:lnTo>
                  <a:pt x="4915892" y="0"/>
                </a:lnTo>
                <a:lnTo>
                  <a:pt x="4915892" y="5456760"/>
                </a:lnTo>
                <a:lnTo>
                  <a:pt x="0" y="5456760"/>
                </a:lnTo>
                <a:lnTo>
                  <a:pt x="0" y="0"/>
                </a:lnTo>
                <a:close/>
              </a:path>
            </a:pathLst>
          </a:custGeom>
          <a:blipFill>
            <a:blip r:embed="rId10"/>
            <a:stretch>
              <a:fillRect l="0" t="0" r="0" b="0"/>
            </a:stretch>
          </a:blipFill>
        </p:spPr>
      </p:sp>
      <p:sp>
        <p:nvSpPr>
          <p:cNvPr name="Freeform 8" id="8"/>
          <p:cNvSpPr/>
          <p:nvPr/>
        </p:nvSpPr>
        <p:spPr>
          <a:xfrm flipH="false" flipV="false" rot="0">
            <a:off x="5689284" y="1762629"/>
            <a:ext cx="5116992" cy="5514828"/>
          </a:xfrm>
          <a:custGeom>
            <a:avLst/>
            <a:gdLst/>
            <a:ahLst/>
            <a:cxnLst/>
            <a:rect r="r" b="b" t="t" l="l"/>
            <a:pathLst>
              <a:path h="5514828" w="5116992">
                <a:moveTo>
                  <a:pt x="0" y="0"/>
                </a:moveTo>
                <a:lnTo>
                  <a:pt x="5116992" y="0"/>
                </a:lnTo>
                <a:lnTo>
                  <a:pt x="5116992" y="5514827"/>
                </a:lnTo>
                <a:lnTo>
                  <a:pt x="0" y="5514827"/>
                </a:lnTo>
                <a:lnTo>
                  <a:pt x="0" y="0"/>
                </a:lnTo>
                <a:close/>
              </a:path>
            </a:pathLst>
          </a:custGeom>
          <a:blipFill>
            <a:blip r:embed="rId11"/>
            <a:stretch>
              <a:fillRect l="0" t="0" r="0" b="0"/>
            </a:stretch>
          </a:blipFill>
        </p:spPr>
      </p:sp>
      <p:sp>
        <p:nvSpPr>
          <p:cNvPr name="TextBox 9" id="9"/>
          <p:cNvSpPr txBox="true"/>
          <p:nvPr/>
        </p:nvSpPr>
        <p:spPr>
          <a:xfrm rot="0">
            <a:off x="5150740" y="-1971"/>
            <a:ext cx="8374422" cy="106493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7770"/>
              </a:lnSpc>
              <a:spcBef>
                <a:spcPct val="0"/>
              </a:spcBef>
            </a:pPr>
            <a:r>
              <a:rPr lang="en-US" sz="5550">
                <a:solidFill>
                  <a:srgbClr val="A494B4"/>
                </a:solidFill>
                <a:latin typeface="Accordion Black"/>
                <a:ea typeface="Accordion Black"/>
                <a:cs typeface="Accordion Black"/>
                <a:sym typeface="Accordion Black"/>
              </a:rPr>
              <a:t>Special order </a:t>
            </a:r>
          </a:p>
        </p:txBody>
      </p:sp>
      <p:sp>
        <p:nvSpPr>
          <p:cNvPr name="Freeform 10" id="10"/>
          <p:cNvSpPr/>
          <p:nvPr/>
        </p:nvSpPr>
        <p:spPr>
          <a:xfrm flipH="true" flipV="false" rot="0">
            <a:off x="15263750" y="8343339"/>
            <a:ext cx="3070006" cy="2137840"/>
          </a:xfrm>
          <a:custGeom>
            <a:avLst/>
            <a:gdLst/>
            <a:ahLst/>
            <a:cxnLst/>
            <a:rect r="r" b="b" t="t" l="l"/>
            <a:pathLst>
              <a:path h="2137840" w="3070006">
                <a:moveTo>
                  <a:pt x="3070005" y="0"/>
                </a:moveTo>
                <a:lnTo>
                  <a:pt x="0" y="0"/>
                </a:lnTo>
                <a:lnTo>
                  <a:pt x="0" y="2137840"/>
                </a:lnTo>
                <a:lnTo>
                  <a:pt x="3070005" y="2137840"/>
                </a:lnTo>
                <a:lnTo>
                  <a:pt x="3070005" y="0"/>
                </a:lnTo>
                <a:close/>
              </a:path>
            </a:pathLst>
          </a:custGeom>
          <a:blipFill>
            <a:blip r:embed="rId12">
              <a:extLs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tretch>
              <a:fillRect l="0" t="0" r="0" b="0"/>
            </a:stretch>
          </a:blipFill>
          <a:ln cap="sq">
            <a:noFill/>
            <a:prstDash val="solid"/>
            <a:miter/>
          </a:ln>
        </p:spPr>
      </p:sp>
    </p:spTree>
  </p:cSld>
  <p:clrMapOvr>
    <a:masterClrMapping/>
  </p:clrMapOvr>
</p:sld>
</file>

<file path=ppt/slides/slide1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EFEFE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true" rot="0">
            <a:off x="15745564" y="-455813"/>
            <a:ext cx="3199628" cy="2088485"/>
          </a:xfrm>
          <a:custGeom>
            <a:avLst/>
            <a:gdLst/>
            <a:ahLst/>
            <a:cxnLst/>
            <a:rect r="r" b="b" t="t" l="l"/>
            <a:pathLst>
              <a:path h="2088485" w="3199628">
                <a:moveTo>
                  <a:pt x="0" y="2088484"/>
                </a:moveTo>
                <a:lnTo>
                  <a:pt x="3199629" y="2088484"/>
                </a:lnTo>
                <a:lnTo>
                  <a:pt x="3199629" y="0"/>
                </a:lnTo>
                <a:lnTo>
                  <a:pt x="0" y="0"/>
                </a:lnTo>
                <a:lnTo>
                  <a:pt x="0" y="2088484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16847073" y="-709944"/>
            <a:ext cx="2739811" cy="1349980"/>
          </a:xfrm>
          <a:custGeom>
            <a:avLst/>
            <a:gdLst/>
            <a:ahLst/>
            <a:cxnLst/>
            <a:rect r="r" b="b" t="t" l="l"/>
            <a:pathLst>
              <a:path h="1349980" w="2739811">
                <a:moveTo>
                  <a:pt x="0" y="0"/>
                </a:moveTo>
                <a:lnTo>
                  <a:pt x="2739811" y="0"/>
                </a:lnTo>
                <a:lnTo>
                  <a:pt x="2739811" y="1349980"/>
                </a:lnTo>
                <a:lnTo>
                  <a:pt x="0" y="1349980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2762124">
            <a:off x="-181817" y="-240883"/>
            <a:ext cx="1140690" cy="1279235"/>
          </a:xfrm>
          <a:custGeom>
            <a:avLst/>
            <a:gdLst/>
            <a:ahLst/>
            <a:cxnLst/>
            <a:rect r="r" b="b" t="t" l="l"/>
            <a:pathLst>
              <a:path h="1279235" w="1140690">
                <a:moveTo>
                  <a:pt x="0" y="0"/>
                </a:moveTo>
                <a:lnTo>
                  <a:pt x="1140690" y="0"/>
                </a:lnTo>
                <a:lnTo>
                  <a:pt x="1140690" y="1279235"/>
                </a:lnTo>
                <a:lnTo>
                  <a:pt x="0" y="1279235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388528" y="1253282"/>
            <a:ext cx="8083163" cy="8636222"/>
          </a:xfrm>
          <a:custGeom>
            <a:avLst/>
            <a:gdLst/>
            <a:ahLst/>
            <a:cxnLst/>
            <a:rect r="r" b="b" t="t" l="l"/>
            <a:pathLst>
              <a:path h="8636222" w="8083163">
                <a:moveTo>
                  <a:pt x="0" y="0"/>
                </a:moveTo>
                <a:lnTo>
                  <a:pt x="8083163" y="0"/>
                </a:lnTo>
                <a:lnTo>
                  <a:pt x="8083163" y="8636222"/>
                </a:lnTo>
                <a:lnTo>
                  <a:pt x="0" y="8636222"/>
                </a:lnTo>
                <a:lnTo>
                  <a:pt x="0" y="0"/>
                </a:lnTo>
                <a:close/>
              </a:path>
            </a:pathLst>
          </a:custGeom>
          <a:blipFill>
            <a:blip r:embed="rId8"/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9144000" y="1253282"/>
            <a:ext cx="3886300" cy="8636222"/>
          </a:xfrm>
          <a:custGeom>
            <a:avLst/>
            <a:gdLst/>
            <a:ahLst/>
            <a:cxnLst/>
            <a:rect r="r" b="b" t="t" l="l"/>
            <a:pathLst>
              <a:path h="8636222" w="3886300">
                <a:moveTo>
                  <a:pt x="0" y="0"/>
                </a:moveTo>
                <a:lnTo>
                  <a:pt x="3886300" y="0"/>
                </a:lnTo>
                <a:lnTo>
                  <a:pt x="3886300" y="8636222"/>
                </a:lnTo>
                <a:lnTo>
                  <a:pt x="0" y="8636222"/>
                </a:lnTo>
                <a:lnTo>
                  <a:pt x="0" y="0"/>
                </a:lnTo>
                <a:close/>
              </a:path>
            </a:pathLst>
          </a:custGeom>
          <a:blipFill>
            <a:blip r:embed="rId9"/>
            <a:stretch>
              <a:fillRect l="0" t="0" r="0" b="0"/>
            </a:stretch>
          </a:blipFill>
        </p:spPr>
      </p:sp>
      <p:sp>
        <p:nvSpPr>
          <p:cNvPr name="Freeform 7" id="7"/>
          <p:cNvSpPr/>
          <p:nvPr/>
        </p:nvSpPr>
        <p:spPr>
          <a:xfrm flipH="false" flipV="false" rot="0">
            <a:off x="13407834" y="1253282"/>
            <a:ext cx="3851466" cy="8636222"/>
          </a:xfrm>
          <a:custGeom>
            <a:avLst/>
            <a:gdLst/>
            <a:ahLst/>
            <a:cxnLst/>
            <a:rect r="r" b="b" t="t" l="l"/>
            <a:pathLst>
              <a:path h="8636222" w="3851466">
                <a:moveTo>
                  <a:pt x="0" y="0"/>
                </a:moveTo>
                <a:lnTo>
                  <a:pt x="3851466" y="0"/>
                </a:lnTo>
                <a:lnTo>
                  <a:pt x="3851466" y="8636222"/>
                </a:lnTo>
                <a:lnTo>
                  <a:pt x="0" y="8636222"/>
                </a:lnTo>
                <a:lnTo>
                  <a:pt x="0" y="0"/>
                </a:lnTo>
                <a:close/>
              </a:path>
            </a:pathLst>
          </a:custGeom>
          <a:blipFill>
            <a:blip r:embed="rId10"/>
            <a:stretch>
              <a:fillRect l="0" t="0" r="0" b="0"/>
            </a:stretch>
          </a:blipFill>
        </p:spPr>
      </p:sp>
      <p:sp>
        <p:nvSpPr>
          <p:cNvPr name="TextBox 8" id="8"/>
          <p:cNvSpPr txBox="true"/>
          <p:nvPr/>
        </p:nvSpPr>
        <p:spPr>
          <a:xfrm rot="0">
            <a:off x="4858749" y="-1971"/>
            <a:ext cx="8374422" cy="106493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7770"/>
              </a:lnSpc>
              <a:spcBef>
                <a:spcPct val="0"/>
              </a:spcBef>
            </a:pPr>
            <a:r>
              <a:rPr lang="en-US" sz="5550">
                <a:solidFill>
                  <a:srgbClr val="A494B4"/>
                </a:solidFill>
                <a:latin typeface="Accordion Black"/>
                <a:ea typeface="Accordion Black"/>
                <a:cs typeface="Accordion Black"/>
                <a:sym typeface="Accordion Black"/>
              </a:rPr>
              <a:t>Profile</a:t>
            </a:r>
          </a:p>
        </p:txBody>
      </p:sp>
    </p:spTree>
  </p:cSld>
  <p:clrMapOvr>
    <a:masterClrMapping/>
  </p:clrMapOvr>
</p:sld>
</file>

<file path=ppt/slides/slide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EFEFE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0" y="5463435"/>
            <a:ext cx="5437807" cy="5248088"/>
          </a:xfrm>
          <a:custGeom>
            <a:avLst/>
            <a:gdLst/>
            <a:ahLst/>
            <a:cxnLst/>
            <a:rect r="r" b="b" t="t" l="l"/>
            <a:pathLst>
              <a:path h="5248088" w="5437807">
                <a:moveTo>
                  <a:pt x="0" y="0"/>
                </a:moveTo>
                <a:lnTo>
                  <a:pt x="5437807" y="0"/>
                </a:lnTo>
                <a:lnTo>
                  <a:pt x="5437807" y="5248088"/>
                </a:lnTo>
                <a:lnTo>
                  <a:pt x="0" y="5248088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879" t="0" r="-2035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12036323" y="0"/>
            <a:ext cx="6261202" cy="6351944"/>
          </a:xfrm>
          <a:custGeom>
            <a:avLst/>
            <a:gdLst/>
            <a:ahLst/>
            <a:cxnLst/>
            <a:rect r="r" b="b" t="t" l="l"/>
            <a:pathLst>
              <a:path h="6351944" w="6261202">
                <a:moveTo>
                  <a:pt x="0" y="0"/>
                </a:moveTo>
                <a:lnTo>
                  <a:pt x="6261202" y="0"/>
                </a:lnTo>
                <a:lnTo>
                  <a:pt x="6261202" y="6351944"/>
                </a:lnTo>
                <a:lnTo>
                  <a:pt x="0" y="6351944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grpSp>
        <p:nvGrpSpPr>
          <p:cNvPr name="Group 4" id="4"/>
          <p:cNvGrpSpPr/>
          <p:nvPr/>
        </p:nvGrpSpPr>
        <p:grpSpPr>
          <a:xfrm rot="0">
            <a:off x="1028700" y="1795785"/>
            <a:ext cx="10530500" cy="3347715"/>
            <a:chOff x="0" y="0"/>
            <a:chExt cx="14040666" cy="4463619"/>
          </a:xfrm>
        </p:grpSpPr>
        <p:grpSp>
          <p:nvGrpSpPr>
            <p:cNvPr name="Group 5" id="5"/>
            <p:cNvGrpSpPr/>
            <p:nvPr/>
          </p:nvGrpSpPr>
          <p:grpSpPr>
            <a:xfrm rot="0">
              <a:off x="0" y="504746"/>
              <a:ext cx="14040666" cy="3958874"/>
              <a:chOff x="0" y="0"/>
              <a:chExt cx="2136411" cy="602378"/>
            </a:xfrm>
          </p:grpSpPr>
          <p:sp>
            <p:nvSpPr>
              <p:cNvPr name="Freeform 6" id="6"/>
              <p:cNvSpPr/>
              <p:nvPr/>
            </p:nvSpPr>
            <p:spPr>
              <a:xfrm flipH="false" flipV="false" rot="0">
                <a:off x="0" y="0"/>
                <a:ext cx="2136411" cy="602378"/>
              </a:xfrm>
              <a:custGeom>
                <a:avLst/>
                <a:gdLst/>
                <a:ahLst/>
                <a:cxnLst/>
                <a:rect r="r" b="b" t="t" l="l"/>
                <a:pathLst>
                  <a:path h="602378" w="2136411">
                    <a:moveTo>
                      <a:pt x="48675" y="0"/>
                    </a:moveTo>
                    <a:lnTo>
                      <a:pt x="2087736" y="0"/>
                    </a:lnTo>
                    <a:cubicBezTo>
                      <a:pt x="2114619" y="0"/>
                      <a:pt x="2136411" y="21793"/>
                      <a:pt x="2136411" y="48675"/>
                    </a:cubicBezTo>
                    <a:lnTo>
                      <a:pt x="2136411" y="553702"/>
                    </a:lnTo>
                    <a:cubicBezTo>
                      <a:pt x="2136411" y="566612"/>
                      <a:pt x="2131283" y="578993"/>
                      <a:pt x="2122155" y="588121"/>
                    </a:cubicBezTo>
                    <a:cubicBezTo>
                      <a:pt x="2113026" y="597249"/>
                      <a:pt x="2100646" y="602378"/>
                      <a:pt x="2087736" y="602378"/>
                    </a:cubicBezTo>
                    <a:lnTo>
                      <a:pt x="48675" y="602378"/>
                    </a:lnTo>
                    <a:cubicBezTo>
                      <a:pt x="35766" y="602378"/>
                      <a:pt x="23385" y="597249"/>
                      <a:pt x="14257" y="588121"/>
                    </a:cubicBezTo>
                    <a:cubicBezTo>
                      <a:pt x="5128" y="578993"/>
                      <a:pt x="0" y="566612"/>
                      <a:pt x="0" y="553702"/>
                    </a:cubicBezTo>
                    <a:lnTo>
                      <a:pt x="0" y="48675"/>
                    </a:lnTo>
                    <a:cubicBezTo>
                      <a:pt x="0" y="35766"/>
                      <a:pt x="5128" y="23385"/>
                      <a:pt x="14257" y="14257"/>
                    </a:cubicBezTo>
                    <a:cubicBezTo>
                      <a:pt x="23385" y="5128"/>
                      <a:pt x="35766" y="0"/>
                      <a:pt x="48675" y="0"/>
                    </a:cubicBezTo>
                    <a:close/>
                  </a:path>
                </a:pathLst>
              </a:custGeom>
              <a:solidFill>
                <a:srgbClr val="F3DBD8"/>
              </a:solidFill>
            </p:spPr>
          </p:sp>
          <p:sp>
            <p:nvSpPr>
              <p:cNvPr name="TextBox 7" id="7"/>
              <p:cNvSpPr txBox="true"/>
              <p:nvPr/>
            </p:nvSpPr>
            <p:spPr>
              <a:xfrm>
                <a:off x="0" y="-47625"/>
                <a:ext cx="2136411" cy="650003"/>
              </a:xfrm>
              <a:prstGeom prst="rect">
                <a:avLst/>
              </a:prstGeom>
            </p:spPr>
            <p:txBody>
              <a:bodyPr anchor="ctr" rtlCol="false" tIns="50800" lIns="50800" bIns="50800" rIns="50800"/>
              <a:lstStyle/>
              <a:p>
                <a:pPr algn="ctr">
                  <a:lnSpc>
                    <a:spcPts val="2659"/>
                  </a:lnSpc>
                </a:pPr>
              </a:p>
            </p:txBody>
          </p:sp>
        </p:grpSp>
        <p:grpSp>
          <p:nvGrpSpPr>
            <p:cNvPr name="Group 8" id="8"/>
            <p:cNvGrpSpPr/>
            <p:nvPr/>
          </p:nvGrpSpPr>
          <p:grpSpPr>
            <a:xfrm rot="0">
              <a:off x="0" y="0"/>
              <a:ext cx="14040666" cy="3958874"/>
              <a:chOff x="0" y="0"/>
              <a:chExt cx="2136411" cy="602378"/>
            </a:xfrm>
          </p:grpSpPr>
          <p:sp>
            <p:nvSpPr>
              <p:cNvPr name="Freeform 9" id="9"/>
              <p:cNvSpPr/>
              <p:nvPr/>
            </p:nvSpPr>
            <p:spPr>
              <a:xfrm flipH="false" flipV="false" rot="0">
                <a:off x="0" y="0"/>
                <a:ext cx="2136411" cy="602378"/>
              </a:xfrm>
              <a:custGeom>
                <a:avLst/>
                <a:gdLst/>
                <a:ahLst/>
                <a:cxnLst/>
                <a:rect r="r" b="b" t="t" l="l"/>
                <a:pathLst>
                  <a:path h="602378" w="2136411">
                    <a:moveTo>
                      <a:pt x="1068206" y="0"/>
                    </a:moveTo>
                    <a:cubicBezTo>
                      <a:pt x="478252" y="0"/>
                      <a:pt x="0" y="134847"/>
                      <a:pt x="0" y="301189"/>
                    </a:cubicBezTo>
                    <a:cubicBezTo>
                      <a:pt x="0" y="467531"/>
                      <a:pt x="478252" y="602378"/>
                      <a:pt x="1068206" y="602378"/>
                    </a:cubicBezTo>
                    <a:cubicBezTo>
                      <a:pt x="1658159" y="602378"/>
                      <a:pt x="2136411" y="467531"/>
                      <a:pt x="2136411" y="301189"/>
                    </a:cubicBezTo>
                    <a:cubicBezTo>
                      <a:pt x="2136411" y="134847"/>
                      <a:pt x="1658159" y="0"/>
                      <a:pt x="1068206" y="0"/>
                    </a:cubicBezTo>
                    <a:close/>
                  </a:path>
                </a:pathLst>
              </a:custGeom>
              <a:solidFill>
                <a:srgbClr val="F3DBD8"/>
              </a:solidFill>
            </p:spPr>
          </p:sp>
          <p:sp>
            <p:nvSpPr>
              <p:cNvPr name="TextBox 10" id="10"/>
              <p:cNvSpPr txBox="true"/>
              <p:nvPr/>
            </p:nvSpPr>
            <p:spPr>
              <a:xfrm>
                <a:off x="200289" y="8848"/>
                <a:ext cx="1735834" cy="537057"/>
              </a:xfrm>
              <a:prstGeom prst="rect">
                <a:avLst/>
              </a:prstGeom>
            </p:spPr>
            <p:txBody>
              <a:bodyPr anchor="ctr" rtlCol="false" tIns="50800" lIns="50800" bIns="50800" rIns="50800"/>
              <a:lstStyle/>
              <a:p>
                <a:pPr algn="ctr">
                  <a:lnSpc>
                    <a:spcPts val="2659"/>
                  </a:lnSpc>
                </a:pPr>
              </a:p>
            </p:txBody>
          </p:sp>
        </p:grpSp>
      </p:grpSp>
      <p:sp>
        <p:nvSpPr>
          <p:cNvPr name="TextBox 11" id="11"/>
          <p:cNvSpPr txBox="true"/>
          <p:nvPr/>
        </p:nvSpPr>
        <p:spPr>
          <a:xfrm rot="0">
            <a:off x="172273" y="-128910"/>
            <a:ext cx="7829737" cy="192469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4139"/>
              </a:lnSpc>
            </a:pPr>
            <a:r>
              <a:rPr lang="en-US" sz="10099">
                <a:solidFill>
                  <a:srgbClr val="5D5C5C"/>
                </a:solidFill>
                <a:latin typeface="Accordion Black"/>
                <a:ea typeface="Accordion Black"/>
                <a:cs typeface="Accordion Black"/>
                <a:sym typeface="Accordion Black"/>
              </a:rPr>
              <a:t>Problem</a:t>
            </a:r>
          </a:p>
        </p:txBody>
      </p:sp>
      <p:grpSp>
        <p:nvGrpSpPr>
          <p:cNvPr name="Group 12" id="12"/>
          <p:cNvGrpSpPr/>
          <p:nvPr/>
        </p:nvGrpSpPr>
        <p:grpSpPr>
          <a:xfrm rot="0">
            <a:off x="5694684" y="6413622"/>
            <a:ext cx="8508658" cy="3347715"/>
            <a:chOff x="0" y="0"/>
            <a:chExt cx="11344877" cy="4463619"/>
          </a:xfrm>
        </p:grpSpPr>
        <p:grpSp>
          <p:nvGrpSpPr>
            <p:cNvPr name="Group 13" id="13"/>
            <p:cNvGrpSpPr/>
            <p:nvPr/>
          </p:nvGrpSpPr>
          <p:grpSpPr>
            <a:xfrm rot="0">
              <a:off x="0" y="504746"/>
              <a:ext cx="11344877" cy="3958874"/>
              <a:chOff x="0" y="0"/>
              <a:chExt cx="1726223" cy="602378"/>
            </a:xfrm>
          </p:grpSpPr>
          <p:sp>
            <p:nvSpPr>
              <p:cNvPr name="Freeform 14" id="14"/>
              <p:cNvSpPr/>
              <p:nvPr/>
            </p:nvSpPr>
            <p:spPr>
              <a:xfrm flipH="false" flipV="false" rot="0">
                <a:off x="0" y="0"/>
                <a:ext cx="1726223" cy="602378"/>
              </a:xfrm>
              <a:custGeom>
                <a:avLst/>
                <a:gdLst/>
                <a:ahLst/>
                <a:cxnLst/>
                <a:rect r="r" b="b" t="t" l="l"/>
                <a:pathLst>
                  <a:path h="602378" w="1726223">
                    <a:moveTo>
                      <a:pt x="60241" y="0"/>
                    </a:moveTo>
                    <a:lnTo>
                      <a:pt x="1665982" y="0"/>
                    </a:lnTo>
                    <a:cubicBezTo>
                      <a:pt x="1699252" y="0"/>
                      <a:pt x="1726223" y="26971"/>
                      <a:pt x="1726223" y="60241"/>
                    </a:cubicBezTo>
                    <a:lnTo>
                      <a:pt x="1726223" y="542136"/>
                    </a:lnTo>
                    <a:cubicBezTo>
                      <a:pt x="1726223" y="558113"/>
                      <a:pt x="1719876" y="573436"/>
                      <a:pt x="1708579" y="584733"/>
                    </a:cubicBezTo>
                    <a:cubicBezTo>
                      <a:pt x="1697281" y="596031"/>
                      <a:pt x="1681959" y="602378"/>
                      <a:pt x="1665982" y="602378"/>
                    </a:cubicBezTo>
                    <a:lnTo>
                      <a:pt x="60241" y="602378"/>
                    </a:lnTo>
                    <a:cubicBezTo>
                      <a:pt x="44264" y="602378"/>
                      <a:pt x="28942" y="596031"/>
                      <a:pt x="17644" y="584733"/>
                    </a:cubicBezTo>
                    <a:cubicBezTo>
                      <a:pt x="6347" y="573436"/>
                      <a:pt x="0" y="558113"/>
                      <a:pt x="0" y="542136"/>
                    </a:cubicBezTo>
                    <a:lnTo>
                      <a:pt x="0" y="60241"/>
                    </a:lnTo>
                    <a:cubicBezTo>
                      <a:pt x="0" y="44264"/>
                      <a:pt x="6347" y="28942"/>
                      <a:pt x="17644" y="17644"/>
                    </a:cubicBezTo>
                    <a:cubicBezTo>
                      <a:pt x="28942" y="6347"/>
                      <a:pt x="44264" y="0"/>
                      <a:pt x="60241" y="0"/>
                    </a:cubicBezTo>
                    <a:close/>
                  </a:path>
                </a:pathLst>
              </a:custGeom>
              <a:solidFill>
                <a:srgbClr val="F3DBD8"/>
              </a:solidFill>
            </p:spPr>
          </p:sp>
          <p:sp>
            <p:nvSpPr>
              <p:cNvPr name="TextBox 15" id="15"/>
              <p:cNvSpPr txBox="true"/>
              <p:nvPr/>
            </p:nvSpPr>
            <p:spPr>
              <a:xfrm>
                <a:off x="0" y="-47625"/>
                <a:ext cx="1726223" cy="650003"/>
              </a:xfrm>
              <a:prstGeom prst="rect">
                <a:avLst/>
              </a:prstGeom>
            </p:spPr>
            <p:txBody>
              <a:bodyPr anchor="ctr" rtlCol="false" tIns="50800" lIns="50800" bIns="50800" rIns="50800"/>
              <a:lstStyle/>
              <a:p>
                <a:pPr algn="ctr">
                  <a:lnSpc>
                    <a:spcPts val="2659"/>
                  </a:lnSpc>
                </a:pPr>
              </a:p>
            </p:txBody>
          </p:sp>
        </p:grpSp>
        <p:grpSp>
          <p:nvGrpSpPr>
            <p:cNvPr name="Group 16" id="16"/>
            <p:cNvGrpSpPr/>
            <p:nvPr/>
          </p:nvGrpSpPr>
          <p:grpSpPr>
            <a:xfrm rot="0">
              <a:off x="0" y="0"/>
              <a:ext cx="11344877" cy="3958874"/>
              <a:chOff x="0" y="0"/>
              <a:chExt cx="1726223" cy="602378"/>
            </a:xfrm>
          </p:grpSpPr>
          <p:sp>
            <p:nvSpPr>
              <p:cNvPr name="Freeform 17" id="17"/>
              <p:cNvSpPr/>
              <p:nvPr/>
            </p:nvSpPr>
            <p:spPr>
              <a:xfrm flipH="false" flipV="false" rot="0">
                <a:off x="0" y="0"/>
                <a:ext cx="1726223" cy="602378"/>
              </a:xfrm>
              <a:custGeom>
                <a:avLst/>
                <a:gdLst/>
                <a:ahLst/>
                <a:cxnLst/>
                <a:rect r="r" b="b" t="t" l="l"/>
                <a:pathLst>
                  <a:path h="602378" w="1726223">
                    <a:moveTo>
                      <a:pt x="863112" y="0"/>
                    </a:moveTo>
                    <a:cubicBezTo>
                      <a:pt x="386428" y="0"/>
                      <a:pt x="0" y="134847"/>
                      <a:pt x="0" y="301189"/>
                    </a:cubicBezTo>
                    <a:cubicBezTo>
                      <a:pt x="0" y="467531"/>
                      <a:pt x="386428" y="602378"/>
                      <a:pt x="863112" y="602378"/>
                    </a:cubicBezTo>
                    <a:cubicBezTo>
                      <a:pt x="1339795" y="602378"/>
                      <a:pt x="1726223" y="467531"/>
                      <a:pt x="1726223" y="301189"/>
                    </a:cubicBezTo>
                    <a:cubicBezTo>
                      <a:pt x="1726223" y="134847"/>
                      <a:pt x="1339795" y="0"/>
                      <a:pt x="863112" y="0"/>
                    </a:cubicBezTo>
                    <a:close/>
                  </a:path>
                </a:pathLst>
              </a:custGeom>
              <a:solidFill>
                <a:srgbClr val="F3DBD8"/>
              </a:solidFill>
            </p:spPr>
          </p:sp>
          <p:sp>
            <p:nvSpPr>
              <p:cNvPr name="TextBox 18" id="18"/>
              <p:cNvSpPr txBox="true"/>
              <p:nvPr/>
            </p:nvSpPr>
            <p:spPr>
              <a:xfrm>
                <a:off x="161833" y="8848"/>
                <a:ext cx="1402556" cy="537057"/>
              </a:xfrm>
              <a:prstGeom prst="rect">
                <a:avLst/>
              </a:prstGeom>
            </p:spPr>
            <p:txBody>
              <a:bodyPr anchor="ctr" rtlCol="false" tIns="50800" lIns="50800" bIns="50800" rIns="50800"/>
              <a:lstStyle/>
              <a:p>
                <a:pPr algn="ctr">
                  <a:lnSpc>
                    <a:spcPts val="2659"/>
                  </a:lnSpc>
                </a:pPr>
              </a:p>
            </p:txBody>
          </p:sp>
        </p:grpSp>
      </p:grpSp>
      <p:sp>
        <p:nvSpPr>
          <p:cNvPr name="TextBox 19" id="19"/>
          <p:cNvSpPr txBox="true"/>
          <p:nvPr/>
        </p:nvSpPr>
        <p:spPr>
          <a:xfrm rot="0">
            <a:off x="5807746" y="7113616"/>
            <a:ext cx="8282534" cy="264772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just" marL="0" indent="0" lvl="0">
              <a:lnSpc>
                <a:spcPts val="5262"/>
              </a:lnSpc>
              <a:spcBef>
                <a:spcPct val="0"/>
              </a:spcBef>
            </a:pPr>
            <a:r>
              <a:rPr lang="en-US" b="true" sz="3759" strike="noStrike" u="none">
                <a:solidFill>
                  <a:srgbClr val="5D5C5C"/>
                </a:solidFill>
                <a:latin typeface="Trebuchet MS Bold"/>
                <a:ea typeface="Trebuchet MS Bold"/>
                <a:cs typeface="Trebuchet MS Bold"/>
                <a:sym typeface="Trebuchet MS Bold"/>
              </a:rPr>
              <a:t>Customers find it difficult to browse multiple Social media platforms, compare products, and place structured orders efficiently.</a:t>
            </a:r>
          </a:p>
        </p:txBody>
      </p:sp>
      <p:grpSp>
        <p:nvGrpSpPr>
          <p:cNvPr name="Group 20" id="20"/>
          <p:cNvGrpSpPr/>
          <p:nvPr/>
        </p:nvGrpSpPr>
        <p:grpSpPr>
          <a:xfrm rot="0">
            <a:off x="13135557" y="6351944"/>
            <a:ext cx="6789935" cy="6347334"/>
            <a:chOff x="0" y="0"/>
            <a:chExt cx="9053247" cy="8463112"/>
          </a:xfrm>
        </p:grpSpPr>
        <p:sp>
          <p:nvSpPr>
            <p:cNvPr name="Freeform 21" id="21"/>
            <p:cNvSpPr/>
            <p:nvPr/>
          </p:nvSpPr>
          <p:spPr>
            <a:xfrm flipH="false" flipV="false" rot="2553144">
              <a:off x="3849259" y="789358"/>
              <a:ext cx="4163785" cy="4697723"/>
            </a:xfrm>
            <a:custGeom>
              <a:avLst/>
              <a:gdLst/>
              <a:ahLst/>
              <a:cxnLst/>
              <a:rect r="r" b="b" t="t" l="l"/>
              <a:pathLst>
                <a:path h="4697723" w="4163785">
                  <a:moveTo>
                    <a:pt x="0" y="0"/>
                  </a:moveTo>
                  <a:lnTo>
                    <a:pt x="4163784" y="0"/>
                  </a:lnTo>
                  <a:lnTo>
                    <a:pt x="4163784" y="4697723"/>
                  </a:lnTo>
                  <a:lnTo>
                    <a:pt x="0" y="4697723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4">
                <a:extLs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tretch>
                <a:fillRect l="0" t="0" r="0" b="0"/>
              </a:stretch>
            </a:blipFill>
          </p:spPr>
        </p:sp>
        <p:sp>
          <p:nvSpPr>
            <p:cNvPr name="Freeform 22" id="22"/>
            <p:cNvSpPr/>
            <p:nvPr/>
          </p:nvSpPr>
          <p:spPr>
            <a:xfrm flipH="true" flipV="false" rot="-7281149">
              <a:off x="1007207" y="3114234"/>
              <a:ext cx="4163785" cy="4697723"/>
            </a:xfrm>
            <a:custGeom>
              <a:avLst/>
              <a:gdLst/>
              <a:ahLst/>
              <a:cxnLst/>
              <a:rect r="r" b="b" t="t" l="l"/>
              <a:pathLst>
                <a:path h="4697723" w="4163785">
                  <a:moveTo>
                    <a:pt x="4163784" y="0"/>
                  </a:moveTo>
                  <a:lnTo>
                    <a:pt x="0" y="0"/>
                  </a:lnTo>
                  <a:lnTo>
                    <a:pt x="0" y="4697723"/>
                  </a:lnTo>
                  <a:lnTo>
                    <a:pt x="4163784" y="4697723"/>
                  </a:lnTo>
                  <a:lnTo>
                    <a:pt x="4163784" y="0"/>
                  </a:lnTo>
                  <a:close/>
                </a:path>
              </a:pathLst>
            </a:custGeom>
            <a:blipFill>
              <a:blip r:embed="rId4">
                <a:extLs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tretch>
                <a:fillRect l="0" t="0" r="0" b="0"/>
              </a:stretch>
            </a:blipFill>
          </p:spPr>
        </p:sp>
      </p:grpSp>
      <p:sp>
        <p:nvSpPr>
          <p:cNvPr name="Freeform 23" id="23"/>
          <p:cNvSpPr/>
          <p:nvPr/>
        </p:nvSpPr>
        <p:spPr>
          <a:xfrm flipH="false" flipV="false" rot="2762124">
            <a:off x="-243143" y="-176821"/>
            <a:ext cx="2149919" cy="2411042"/>
          </a:xfrm>
          <a:custGeom>
            <a:avLst/>
            <a:gdLst/>
            <a:ahLst/>
            <a:cxnLst/>
            <a:rect r="r" b="b" t="t" l="l"/>
            <a:pathLst>
              <a:path h="2411042" w="2149919">
                <a:moveTo>
                  <a:pt x="0" y="0"/>
                </a:moveTo>
                <a:lnTo>
                  <a:pt x="2149919" y="0"/>
                </a:lnTo>
                <a:lnTo>
                  <a:pt x="2149919" y="2411042"/>
                </a:lnTo>
                <a:lnTo>
                  <a:pt x="0" y="2411042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24" id="24"/>
          <p:cNvSpPr txBox="true"/>
          <p:nvPr/>
        </p:nvSpPr>
        <p:spPr>
          <a:xfrm rot="0">
            <a:off x="1283255" y="2260208"/>
            <a:ext cx="10021390" cy="264772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just">
              <a:lnSpc>
                <a:spcPts val="5262"/>
              </a:lnSpc>
            </a:pPr>
            <a:r>
              <a:rPr lang="en-US" b="true" sz="3759">
                <a:solidFill>
                  <a:srgbClr val="5D5C5C"/>
                </a:solidFill>
                <a:latin typeface="Trebuchet MS Bold"/>
                <a:ea typeface="Trebuchet MS Bold"/>
                <a:cs typeface="Trebuchet MS Bold"/>
                <a:sym typeface="Trebuchet MS Bold"/>
              </a:rPr>
              <a:t>Small businesses rely heavily on social media to showcase their products, but they struggle with visibility, customer engagement, and order management.</a:t>
            </a:r>
          </a:p>
        </p:txBody>
      </p:sp>
    </p:spTree>
  </p:cSld>
  <p:clrMapOvr>
    <a:masterClrMapping/>
  </p:clrMapOvr>
</p:sld>
</file>

<file path=ppt/slides/slide2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EFEFE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true" rot="0">
            <a:off x="15745564" y="-455813"/>
            <a:ext cx="3199628" cy="2088485"/>
          </a:xfrm>
          <a:custGeom>
            <a:avLst/>
            <a:gdLst/>
            <a:ahLst/>
            <a:cxnLst/>
            <a:rect r="r" b="b" t="t" l="l"/>
            <a:pathLst>
              <a:path h="2088485" w="3199628">
                <a:moveTo>
                  <a:pt x="0" y="2088484"/>
                </a:moveTo>
                <a:lnTo>
                  <a:pt x="3199629" y="2088484"/>
                </a:lnTo>
                <a:lnTo>
                  <a:pt x="3199629" y="0"/>
                </a:lnTo>
                <a:lnTo>
                  <a:pt x="0" y="0"/>
                </a:lnTo>
                <a:lnTo>
                  <a:pt x="0" y="2088484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16847073" y="-709944"/>
            <a:ext cx="2739811" cy="1349980"/>
          </a:xfrm>
          <a:custGeom>
            <a:avLst/>
            <a:gdLst/>
            <a:ahLst/>
            <a:cxnLst/>
            <a:rect r="r" b="b" t="t" l="l"/>
            <a:pathLst>
              <a:path h="1349980" w="2739811">
                <a:moveTo>
                  <a:pt x="0" y="0"/>
                </a:moveTo>
                <a:lnTo>
                  <a:pt x="2739811" y="0"/>
                </a:lnTo>
                <a:lnTo>
                  <a:pt x="2739811" y="1349980"/>
                </a:lnTo>
                <a:lnTo>
                  <a:pt x="0" y="1349980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2762124">
            <a:off x="-181817" y="-240883"/>
            <a:ext cx="1140690" cy="1279235"/>
          </a:xfrm>
          <a:custGeom>
            <a:avLst/>
            <a:gdLst/>
            <a:ahLst/>
            <a:cxnLst/>
            <a:rect r="r" b="b" t="t" l="l"/>
            <a:pathLst>
              <a:path h="1279235" w="1140690">
                <a:moveTo>
                  <a:pt x="0" y="0"/>
                </a:moveTo>
                <a:lnTo>
                  <a:pt x="1140690" y="0"/>
                </a:lnTo>
                <a:lnTo>
                  <a:pt x="1140690" y="1279235"/>
                </a:lnTo>
                <a:lnTo>
                  <a:pt x="0" y="1279235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13697923" y="1285773"/>
            <a:ext cx="4095282" cy="8603731"/>
          </a:xfrm>
          <a:custGeom>
            <a:avLst/>
            <a:gdLst/>
            <a:ahLst/>
            <a:cxnLst/>
            <a:rect r="r" b="b" t="t" l="l"/>
            <a:pathLst>
              <a:path h="8603731" w="4095282">
                <a:moveTo>
                  <a:pt x="0" y="0"/>
                </a:moveTo>
                <a:lnTo>
                  <a:pt x="4095282" y="0"/>
                </a:lnTo>
                <a:lnTo>
                  <a:pt x="4095282" y="8603731"/>
                </a:lnTo>
                <a:lnTo>
                  <a:pt x="0" y="8603731"/>
                </a:lnTo>
                <a:lnTo>
                  <a:pt x="0" y="0"/>
                </a:lnTo>
                <a:close/>
              </a:path>
            </a:pathLst>
          </a:custGeom>
          <a:blipFill>
            <a:blip r:embed="rId8"/>
            <a:stretch>
              <a:fillRect l="0" t="0" r="0" b="-1583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5196242" y="1285773"/>
            <a:ext cx="7699435" cy="8603731"/>
          </a:xfrm>
          <a:custGeom>
            <a:avLst/>
            <a:gdLst/>
            <a:ahLst/>
            <a:cxnLst/>
            <a:rect r="r" b="b" t="t" l="l"/>
            <a:pathLst>
              <a:path h="8603731" w="7699435">
                <a:moveTo>
                  <a:pt x="0" y="0"/>
                </a:moveTo>
                <a:lnTo>
                  <a:pt x="7699435" y="0"/>
                </a:lnTo>
                <a:lnTo>
                  <a:pt x="7699435" y="8603731"/>
                </a:lnTo>
                <a:lnTo>
                  <a:pt x="0" y="8603731"/>
                </a:lnTo>
                <a:lnTo>
                  <a:pt x="0" y="0"/>
                </a:lnTo>
                <a:close/>
              </a:path>
            </a:pathLst>
          </a:custGeom>
          <a:blipFill>
            <a:blip r:embed="rId9"/>
            <a:stretch>
              <a:fillRect l="0" t="0" r="0" b="0"/>
            </a:stretch>
          </a:blipFill>
        </p:spPr>
      </p:sp>
      <p:sp>
        <p:nvSpPr>
          <p:cNvPr name="Freeform 7" id="7"/>
          <p:cNvSpPr/>
          <p:nvPr/>
        </p:nvSpPr>
        <p:spPr>
          <a:xfrm flipH="false" flipV="false" rot="0">
            <a:off x="657696" y="1285773"/>
            <a:ext cx="3871679" cy="8603731"/>
          </a:xfrm>
          <a:custGeom>
            <a:avLst/>
            <a:gdLst/>
            <a:ahLst/>
            <a:cxnLst/>
            <a:rect r="r" b="b" t="t" l="l"/>
            <a:pathLst>
              <a:path h="8603731" w="3871679">
                <a:moveTo>
                  <a:pt x="0" y="0"/>
                </a:moveTo>
                <a:lnTo>
                  <a:pt x="3871679" y="0"/>
                </a:lnTo>
                <a:lnTo>
                  <a:pt x="3871679" y="8603731"/>
                </a:lnTo>
                <a:lnTo>
                  <a:pt x="0" y="8603731"/>
                </a:lnTo>
                <a:lnTo>
                  <a:pt x="0" y="0"/>
                </a:lnTo>
                <a:close/>
              </a:path>
            </a:pathLst>
          </a:custGeom>
          <a:blipFill>
            <a:blip r:embed="rId10"/>
            <a:stretch>
              <a:fillRect l="0" t="0" r="0" b="0"/>
            </a:stretch>
          </a:blipFill>
        </p:spPr>
      </p:sp>
      <p:sp>
        <p:nvSpPr>
          <p:cNvPr name="TextBox 8" id="8"/>
          <p:cNvSpPr txBox="true"/>
          <p:nvPr/>
        </p:nvSpPr>
        <p:spPr>
          <a:xfrm rot="0">
            <a:off x="4858749" y="-1971"/>
            <a:ext cx="8374422" cy="106493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7770"/>
              </a:lnSpc>
              <a:spcBef>
                <a:spcPct val="0"/>
              </a:spcBef>
            </a:pPr>
            <a:r>
              <a:rPr lang="en-US" sz="5550">
                <a:solidFill>
                  <a:srgbClr val="A494B4"/>
                </a:solidFill>
                <a:latin typeface="Accordion Black"/>
                <a:ea typeface="Accordion Black"/>
                <a:cs typeface="Accordion Black"/>
                <a:sym typeface="Accordion Black"/>
              </a:rPr>
              <a:t>Editing Profile</a:t>
            </a:r>
          </a:p>
        </p:txBody>
      </p:sp>
    </p:spTree>
  </p:cSld>
  <p:clrMapOvr>
    <a:masterClrMapping/>
  </p:clrMapOvr>
</p:sld>
</file>

<file path=ppt/slides/slide2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EFEFE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true" rot="0">
            <a:off x="15745564" y="-455813"/>
            <a:ext cx="3199628" cy="2088485"/>
          </a:xfrm>
          <a:custGeom>
            <a:avLst/>
            <a:gdLst/>
            <a:ahLst/>
            <a:cxnLst/>
            <a:rect r="r" b="b" t="t" l="l"/>
            <a:pathLst>
              <a:path h="2088485" w="3199628">
                <a:moveTo>
                  <a:pt x="0" y="2088484"/>
                </a:moveTo>
                <a:lnTo>
                  <a:pt x="3199629" y="2088484"/>
                </a:lnTo>
                <a:lnTo>
                  <a:pt x="3199629" y="0"/>
                </a:lnTo>
                <a:lnTo>
                  <a:pt x="0" y="0"/>
                </a:lnTo>
                <a:lnTo>
                  <a:pt x="0" y="2088484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16847073" y="-709944"/>
            <a:ext cx="2739811" cy="1349980"/>
          </a:xfrm>
          <a:custGeom>
            <a:avLst/>
            <a:gdLst/>
            <a:ahLst/>
            <a:cxnLst/>
            <a:rect r="r" b="b" t="t" l="l"/>
            <a:pathLst>
              <a:path h="1349980" w="2739811">
                <a:moveTo>
                  <a:pt x="0" y="0"/>
                </a:moveTo>
                <a:lnTo>
                  <a:pt x="2739811" y="0"/>
                </a:lnTo>
                <a:lnTo>
                  <a:pt x="2739811" y="1349980"/>
                </a:lnTo>
                <a:lnTo>
                  <a:pt x="0" y="1349980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2762124">
            <a:off x="-181817" y="-240883"/>
            <a:ext cx="1140690" cy="1279235"/>
          </a:xfrm>
          <a:custGeom>
            <a:avLst/>
            <a:gdLst/>
            <a:ahLst/>
            <a:cxnLst/>
            <a:rect r="r" b="b" t="t" l="l"/>
            <a:pathLst>
              <a:path h="1279235" w="1140690">
                <a:moveTo>
                  <a:pt x="0" y="0"/>
                </a:moveTo>
                <a:lnTo>
                  <a:pt x="1140690" y="0"/>
                </a:lnTo>
                <a:lnTo>
                  <a:pt x="1140690" y="1279235"/>
                </a:lnTo>
                <a:lnTo>
                  <a:pt x="0" y="1279235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4567380" y="1253282"/>
            <a:ext cx="4001701" cy="8822798"/>
          </a:xfrm>
          <a:custGeom>
            <a:avLst/>
            <a:gdLst/>
            <a:ahLst/>
            <a:cxnLst/>
            <a:rect r="r" b="b" t="t" l="l"/>
            <a:pathLst>
              <a:path h="8822798" w="4001701">
                <a:moveTo>
                  <a:pt x="0" y="0"/>
                </a:moveTo>
                <a:lnTo>
                  <a:pt x="4001701" y="0"/>
                </a:lnTo>
                <a:lnTo>
                  <a:pt x="4001701" y="8822798"/>
                </a:lnTo>
                <a:lnTo>
                  <a:pt x="0" y="8822798"/>
                </a:lnTo>
                <a:lnTo>
                  <a:pt x="0" y="0"/>
                </a:lnTo>
                <a:close/>
              </a:path>
            </a:pathLst>
          </a:custGeom>
          <a:blipFill>
            <a:blip r:embed="rId8"/>
            <a:stretch>
              <a:fillRect l="-98999" t="0" r="0" b="0"/>
            </a:stretch>
          </a:blipFill>
        </p:spPr>
      </p:sp>
      <p:grpSp>
        <p:nvGrpSpPr>
          <p:cNvPr name="Group 6" id="6"/>
          <p:cNvGrpSpPr/>
          <p:nvPr/>
        </p:nvGrpSpPr>
        <p:grpSpPr>
          <a:xfrm rot="0">
            <a:off x="10622971" y="1632671"/>
            <a:ext cx="5950100" cy="3058951"/>
            <a:chOff x="0" y="0"/>
            <a:chExt cx="7933466" cy="4078602"/>
          </a:xfrm>
        </p:grpSpPr>
        <p:grpSp>
          <p:nvGrpSpPr>
            <p:cNvPr name="Group 7" id="7"/>
            <p:cNvGrpSpPr/>
            <p:nvPr/>
          </p:nvGrpSpPr>
          <p:grpSpPr>
            <a:xfrm rot="0">
              <a:off x="0" y="922416"/>
              <a:ext cx="7933466" cy="3156186"/>
              <a:chOff x="0" y="0"/>
              <a:chExt cx="829963" cy="330186"/>
            </a:xfrm>
          </p:grpSpPr>
          <p:sp>
            <p:nvSpPr>
              <p:cNvPr name="Freeform 8" id="8"/>
              <p:cNvSpPr/>
              <p:nvPr/>
            </p:nvSpPr>
            <p:spPr>
              <a:xfrm flipH="false" flipV="false" rot="0">
                <a:off x="0" y="0"/>
                <a:ext cx="829963" cy="330186"/>
              </a:xfrm>
              <a:custGeom>
                <a:avLst/>
                <a:gdLst/>
                <a:ahLst/>
                <a:cxnLst/>
                <a:rect r="r" b="b" t="t" l="l"/>
                <a:pathLst>
                  <a:path h="330186" w="829963">
                    <a:moveTo>
                      <a:pt x="96515" y="0"/>
                    </a:moveTo>
                    <a:lnTo>
                      <a:pt x="733447" y="0"/>
                    </a:lnTo>
                    <a:cubicBezTo>
                      <a:pt x="786751" y="0"/>
                      <a:pt x="829963" y="43211"/>
                      <a:pt x="829963" y="96515"/>
                    </a:cubicBezTo>
                    <a:lnTo>
                      <a:pt x="829963" y="233670"/>
                    </a:lnTo>
                    <a:cubicBezTo>
                      <a:pt x="829963" y="286974"/>
                      <a:pt x="786751" y="330186"/>
                      <a:pt x="733447" y="330186"/>
                    </a:cubicBezTo>
                    <a:lnTo>
                      <a:pt x="96515" y="330186"/>
                    </a:lnTo>
                    <a:cubicBezTo>
                      <a:pt x="70918" y="330186"/>
                      <a:pt x="46369" y="320017"/>
                      <a:pt x="28269" y="301917"/>
                    </a:cubicBezTo>
                    <a:cubicBezTo>
                      <a:pt x="10169" y="283817"/>
                      <a:pt x="0" y="259268"/>
                      <a:pt x="0" y="233670"/>
                    </a:cubicBezTo>
                    <a:lnTo>
                      <a:pt x="0" y="96515"/>
                    </a:lnTo>
                    <a:cubicBezTo>
                      <a:pt x="0" y="70918"/>
                      <a:pt x="10169" y="46369"/>
                      <a:pt x="28269" y="28269"/>
                    </a:cubicBezTo>
                    <a:cubicBezTo>
                      <a:pt x="46369" y="10169"/>
                      <a:pt x="70918" y="0"/>
                      <a:pt x="96515" y="0"/>
                    </a:cubicBezTo>
                    <a:close/>
                  </a:path>
                </a:pathLst>
              </a:custGeom>
              <a:solidFill>
                <a:srgbClr val="F3DBD8"/>
              </a:solidFill>
            </p:spPr>
          </p:sp>
          <p:sp>
            <p:nvSpPr>
              <p:cNvPr name="TextBox 9" id="9"/>
              <p:cNvSpPr txBox="true"/>
              <p:nvPr/>
            </p:nvSpPr>
            <p:spPr>
              <a:xfrm>
                <a:off x="0" y="-47625"/>
                <a:ext cx="829963" cy="377811"/>
              </a:xfrm>
              <a:prstGeom prst="rect">
                <a:avLst/>
              </a:prstGeom>
            </p:spPr>
            <p:txBody>
              <a:bodyPr anchor="ctr" rtlCol="false" tIns="65948" lIns="65948" bIns="65948" rIns="65948"/>
              <a:lstStyle/>
              <a:p>
                <a:pPr algn="ctr">
                  <a:lnSpc>
                    <a:spcPts val="2660"/>
                  </a:lnSpc>
                </a:pPr>
              </a:p>
            </p:txBody>
          </p:sp>
        </p:grpSp>
        <p:grpSp>
          <p:nvGrpSpPr>
            <p:cNvPr name="Group 10" id="10"/>
            <p:cNvGrpSpPr/>
            <p:nvPr/>
          </p:nvGrpSpPr>
          <p:grpSpPr>
            <a:xfrm rot="0">
              <a:off x="453332" y="0"/>
              <a:ext cx="7026802" cy="3454846"/>
              <a:chOff x="0" y="0"/>
              <a:chExt cx="829963" cy="408065"/>
            </a:xfrm>
          </p:grpSpPr>
          <p:sp>
            <p:nvSpPr>
              <p:cNvPr name="Freeform 11" id="11"/>
              <p:cNvSpPr/>
              <p:nvPr/>
            </p:nvSpPr>
            <p:spPr>
              <a:xfrm flipH="false" flipV="false" rot="0">
                <a:off x="0" y="0"/>
                <a:ext cx="829963" cy="408065"/>
              </a:xfrm>
              <a:custGeom>
                <a:avLst/>
                <a:gdLst/>
                <a:ahLst/>
                <a:cxnLst/>
                <a:rect r="r" b="b" t="t" l="l"/>
                <a:pathLst>
                  <a:path h="408065" w="829963">
                    <a:moveTo>
                      <a:pt x="414981" y="0"/>
                    </a:moveTo>
                    <a:cubicBezTo>
                      <a:pt x="185793" y="0"/>
                      <a:pt x="0" y="91348"/>
                      <a:pt x="0" y="204033"/>
                    </a:cubicBezTo>
                    <a:cubicBezTo>
                      <a:pt x="0" y="316717"/>
                      <a:pt x="185793" y="408065"/>
                      <a:pt x="414981" y="408065"/>
                    </a:cubicBezTo>
                    <a:cubicBezTo>
                      <a:pt x="644169" y="408065"/>
                      <a:pt x="829963" y="316717"/>
                      <a:pt x="829963" y="204033"/>
                    </a:cubicBezTo>
                    <a:cubicBezTo>
                      <a:pt x="829963" y="91348"/>
                      <a:pt x="644169" y="0"/>
                      <a:pt x="414981" y="0"/>
                    </a:cubicBezTo>
                    <a:close/>
                  </a:path>
                </a:pathLst>
              </a:custGeom>
              <a:solidFill>
                <a:srgbClr val="F3DBD8"/>
              </a:solidFill>
            </p:spPr>
          </p:sp>
          <p:sp>
            <p:nvSpPr>
              <p:cNvPr name="TextBox 12" id="12"/>
              <p:cNvSpPr txBox="true"/>
              <p:nvPr/>
            </p:nvSpPr>
            <p:spPr>
              <a:xfrm>
                <a:off x="77809" y="-9369"/>
                <a:ext cx="674345" cy="379178"/>
              </a:xfrm>
              <a:prstGeom prst="rect">
                <a:avLst/>
              </a:prstGeom>
            </p:spPr>
            <p:txBody>
              <a:bodyPr anchor="ctr" rtlCol="false" tIns="65948" lIns="65948" bIns="65948" rIns="65948"/>
              <a:lstStyle/>
              <a:p>
                <a:pPr algn="ctr">
                  <a:lnSpc>
                    <a:spcPts val="2660"/>
                  </a:lnSpc>
                </a:pPr>
              </a:p>
            </p:txBody>
          </p:sp>
        </p:grpSp>
      </p:grpSp>
      <p:grpSp>
        <p:nvGrpSpPr>
          <p:cNvPr name="Group 13" id="13"/>
          <p:cNvGrpSpPr/>
          <p:nvPr/>
        </p:nvGrpSpPr>
        <p:grpSpPr>
          <a:xfrm rot="0">
            <a:off x="10743134" y="5664681"/>
            <a:ext cx="5829937" cy="3512776"/>
            <a:chOff x="0" y="0"/>
            <a:chExt cx="7773250" cy="4683701"/>
          </a:xfrm>
        </p:grpSpPr>
        <p:grpSp>
          <p:nvGrpSpPr>
            <p:cNvPr name="Group 14" id="14"/>
            <p:cNvGrpSpPr/>
            <p:nvPr/>
          </p:nvGrpSpPr>
          <p:grpSpPr>
            <a:xfrm rot="0">
              <a:off x="0" y="1059265"/>
              <a:ext cx="7773250" cy="3624436"/>
              <a:chOff x="0" y="0"/>
              <a:chExt cx="812800" cy="378985"/>
            </a:xfrm>
          </p:grpSpPr>
          <p:sp>
            <p:nvSpPr>
              <p:cNvPr name="Freeform 15" id="15"/>
              <p:cNvSpPr/>
              <p:nvPr/>
            </p:nvSpPr>
            <p:spPr>
              <a:xfrm flipH="false" flipV="false" rot="0">
                <a:off x="0" y="0"/>
                <a:ext cx="812800" cy="378985"/>
              </a:xfrm>
              <a:custGeom>
                <a:avLst/>
                <a:gdLst/>
                <a:ahLst/>
                <a:cxnLst/>
                <a:rect r="r" b="b" t="t" l="l"/>
                <a:pathLst>
                  <a:path h="378985" w="812800">
                    <a:moveTo>
                      <a:pt x="98553" y="0"/>
                    </a:moveTo>
                    <a:lnTo>
                      <a:pt x="714247" y="0"/>
                    </a:lnTo>
                    <a:cubicBezTo>
                      <a:pt x="740385" y="0"/>
                      <a:pt x="765452" y="10383"/>
                      <a:pt x="783934" y="28866"/>
                    </a:cubicBezTo>
                    <a:cubicBezTo>
                      <a:pt x="802417" y="47348"/>
                      <a:pt x="812800" y="72415"/>
                      <a:pt x="812800" y="98553"/>
                    </a:cubicBezTo>
                    <a:lnTo>
                      <a:pt x="812800" y="280431"/>
                    </a:lnTo>
                    <a:cubicBezTo>
                      <a:pt x="812800" y="306569"/>
                      <a:pt x="802417" y="331637"/>
                      <a:pt x="783934" y="350119"/>
                    </a:cubicBezTo>
                    <a:cubicBezTo>
                      <a:pt x="765452" y="368601"/>
                      <a:pt x="740385" y="378985"/>
                      <a:pt x="714247" y="378985"/>
                    </a:cubicBezTo>
                    <a:lnTo>
                      <a:pt x="98553" y="378985"/>
                    </a:lnTo>
                    <a:cubicBezTo>
                      <a:pt x="72415" y="378985"/>
                      <a:pt x="47348" y="368601"/>
                      <a:pt x="28866" y="350119"/>
                    </a:cubicBezTo>
                    <a:cubicBezTo>
                      <a:pt x="10383" y="331637"/>
                      <a:pt x="0" y="306569"/>
                      <a:pt x="0" y="280431"/>
                    </a:cubicBezTo>
                    <a:lnTo>
                      <a:pt x="0" y="98553"/>
                    </a:lnTo>
                    <a:cubicBezTo>
                      <a:pt x="0" y="72415"/>
                      <a:pt x="10383" y="47348"/>
                      <a:pt x="28866" y="28866"/>
                    </a:cubicBezTo>
                    <a:cubicBezTo>
                      <a:pt x="47348" y="10383"/>
                      <a:pt x="72415" y="0"/>
                      <a:pt x="98553" y="0"/>
                    </a:cubicBezTo>
                    <a:close/>
                  </a:path>
                </a:pathLst>
              </a:custGeom>
              <a:solidFill>
                <a:srgbClr val="F3DBD8"/>
              </a:solidFill>
            </p:spPr>
          </p:sp>
          <p:sp>
            <p:nvSpPr>
              <p:cNvPr name="TextBox 16" id="16"/>
              <p:cNvSpPr txBox="true"/>
              <p:nvPr/>
            </p:nvSpPr>
            <p:spPr>
              <a:xfrm>
                <a:off x="0" y="-47625"/>
                <a:ext cx="812800" cy="426610"/>
              </a:xfrm>
              <a:prstGeom prst="rect">
                <a:avLst/>
              </a:prstGeom>
            </p:spPr>
            <p:txBody>
              <a:bodyPr anchor="ctr" rtlCol="false" tIns="65948" lIns="65948" bIns="65948" rIns="65948"/>
              <a:lstStyle/>
              <a:p>
                <a:pPr algn="ctr">
                  <a:lnSpc>
                    <a:spcPts val="2660"/>
                  </a:lnSpc>
                </a:pPr>
              </a:p>
            </p:txBody>
          </p:sp>
        </p:grpSp>
        <p:grpSp>
          <p:nvGrpSpPr>
            <p:cNvPr name="Group 17" id="17"/>
            <p:cNvGrpSpPr/>
            <p:nvPr/>
          </p:nvGrpSpPr>
          <p:grpSpPr>
            <a:xfrm rot="0">
              <a:off x="444177" y="0"/>
              <a:ext cx="6884895" cy="3967405"/>
              <a:chOff x="0" y="0"/>
              <a:chExt cx="812800" cy="468374"/>
            </a:xfrm>
          </p:grpSpPr>
          <p:sp>
            <p:nvSpPr>
              <p:cNvPr name="Freeform 18" id="18"/>
              <p:cNvSpPr/>
              <p:nvPr/>
            </p:nvSpPr>
            <p:spPr>
              <a:xfrm flipH="false" flipV="false" rot="0">
                <a:off x="0" y="0"/>
                <a:ext cx="812800" cy="468374"/>
              </a:xfrm>
              <a:custGeom>
                <a:avLst/>
                <a:gdLst/>
                <a:ahLst/>
                <a:cxnLst/>
                <a:rect r="r" b="b" t="t" l="l"/>
                <a:pathLst>
                  <a:path h="468374" w="812800">
                    <a:moveTo>
                      <a:pt x="406400" y="0"/>
                    </a:moveTo>
                    <a:cubicBezTo>
                      <a:pt x="181951" y="0"/>
                      <a:pt x="0" y="104849"/>
                      <a:pt x="0" y="234187"/>
                    </a:cubicBezTo>
                    <a:cubicBezTo>
                      <a:pt x="0" y="363525"/>
                      <a:pt x="181951" y="468374"/>
                      <a:pt x="406400" y="468374"/>
                    </a:cubicBezTo>
                    <a:cubicBezTo>
                      <a:pt x="630849" y="468374"/>
                      <a:pt x="812800" y="363525"/>
                      <a:pt x="812800" y="234187"/>
                    </a:cubicBezTo>
                    <a:cubicBezTo>
                      <a:pt x="812800" y="104849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F3DBD8"/>
              </a:solidFill>
            </p:spPr>
          </p:sp>
          <p:sp>
            <p:nvSpPr>
              <p:cNvPr name="TextBox 19" id="19"/>
              <p:cNvSpPr txBox="true"/>
              <p:nvPr/>
            </p:nvSpPr>
            <p:spPr>
              <a:xfrm>
                <a:off x="76200" y="-3715"/>
                <a:ext cx="660400" cy="428179"/>
              </a:xfrm>
              <a:prstGeom prst="rect">
                <a:avLst/>
              </a:prstGeom>
            </p:spPr>
            <p:txBody>
              <a:bodyPr anchor="ctr" rtlCol="false" tIns="65948" lIns="65948" bIns="65948" rIns="65948"/>
              <a:lstStyle/>
              <a:p>
                <a:pPr algn="ctr">
                  <a:lnSpc>
                    <a:spcPts val="2660"/>
                  </a:lnSpc>
                </a:pPr>
              </a:p>
            </p:txBody>
          </p:sp>
        </p:grpSp>
      </p:grpSp>
      <p:sp>
        <p:nvSpPr>
          <p:cNvPr name="Freeform 20" id="20"/>
          <p:cNvSpPr/>
          <p:nvPr/>
        </p:nvSpPr>
        <p:spPr>
          <a:xfrm flipH="false" flipV="false" rot="0">
            <a:off x="388528" y="1253282"/>
            <a:ext cx="3978224" cy="8840498"/>
          </a:xfrm>
          <a:custGeom>
            <a:avLst/>
            <a:gdLst/>
            <a:ahLst/>
            <a:cxnLst/>
            <a:rect r="r" b="b" t="t" l="l"/>
            <a:pathLst>
              <a:path h="8840498" w="3978224">
                <a:moveTo>
                  <a:pt x="0" y="0"/>
                </a:moveTo>
                <a:lnTo>
                  <a:pt x="3978224" y="0"/>
                </a:lnTo>
                <a:lnTo>
                  <a:pt x="3978224" y="8840498"/>
                </a:lnTo>
                <a:lnTo>
                  <a:pt x="0" y="8840498"/>
                </a:lnTo>
                <a:lnTo>
                  <a:pt x="0" y="0"/>
                </a:lnTo>
                <a:close/>
              </a:path>
            </a:pathLst>
          </a:custGeom>
          <a:blipFill>
            <a:blip r:embed="rId9"/>
            <a:stretch>
              <a:fillRect l="0" t="0" r="0" b="0"/>
            </a:stretch>
          </a:blipFill>
        </p:spPr>
      </p:sp>
      <p:sp>
        <p:nvSpPr>
          <p:cNvPr name="TextBox 21" id="21"/>
          <p:cNvSpPr txBox="true"/>
          <p:nvPr/>
        </p:nvSpPr>
        <p:spPr>
          <a:xfrm rot="0">
            <a:off x="4858749" y="-1971"/>
            <a:ext cx="8374422" cy="106493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7770"/>
              </a:lnSpc>
              <a:spcBef>
                <a:spcPct val="0"/>
              </a:spcBef>
            </a:pPr>
            <a:r>
              <a:rPr lang="en-US" sz="5550">
                <a:solidFill>
                  <a:srgbClr val="A494B4"/>
                </a:solidFill>
                <a:latin typeface="Accordion Black"/>
                <a:ea typeface="Accordion Black"/>
                <a:cs typeface="Accordion Black"/>
                <a:sym typeface="Accordion Black"/>
              </a:rPr>
              <a:t>Cart</a:t>
            </a:r>
          </a:p>
        </p:txBody>
      </p:sp>
      <p:sp>
        <p:nvSpPr>
          <p:cNvPr name="TextBox 22" id="22"/>
          <p:cNvSpPr txBox="true"/>
          <p:nvPr/>
        </p:nvSpPr>
        <p:spPr>
          <a:xfrm rot="0">
            <a:off x="11530311" y="2102940"/>
            <a:ext cx="3876044" cy="6159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900"/>
              </a:lnSpc>
            </a:pPr>
            <a:r>
              <a:rPr lang="en-US" b="true" sz="3500">
                <a:solidFill>
                  <a:srgbClr val="5D5C5C"/>
                </a:solidFill>
                <a:latin typeface="Trebuchet MS Bold"/>
                <a:ea typeface="Trebuchet MS Bold"/>
                <a:cs typeface="Trebuchet MS Bold"/>
                <a:sym typeface="Trebuchet MS Bold"/>
              </a:rPr>
              <a:t>Instant Delivery</a:t>
            </a:r>
          </a:p>
        </p:txBody>
      </p:sp>
      <p:sp>
        <p:nvSpPr>
          <p:cNvPr name="TextBox 23" id="23"/>
          <p:cNvSpPr txBox="true"/>
          <p:nvPr/>
        </p:nvSpPr>
        <p:spPr>
          <a:xfrm rot="0">
            <a:off x="10633811" y="3076422"/>
            <a:ext cx="5950100" cy="12350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4900"/>
              </a:lnSpc>
              <a:spcBef>
                <a:spcPct val="0"/>
              </a:spcBef>
            </a:pPr>
            <a:r>
              <a:rPr lang="en-US" b="true" sz="3500">
                <a:solidFill>
                  <a:srgbClr val="5D5C5C"/>
                </a:solidFill>
                <a:latin typeface="Trebuchet MS Bold"/>
                <a:ea typeface="Trebuchet MS Bold"/>
                <a:cs typeface="Trebuchet MS Bold"/>
                <a:sym typeface="Trebuchet MS Bold"/>
              </a:rPr>
              <a:t>Orders that </a:t>
            </a:r>
            <a:r>
              <a:rPr lang="en-US" b="true" sz="3500" strike="noStrike" u="none">
                <a:solidFill>
                  <a:srgbClr val="5D5C5C"/>
                </a:solidFill>
                <a:latin typeface="Trebuchet MS Bold"/>
                <a:ea typeface="Trebuchet MS Bold"/>
                <a:cs typeface="Trebuchet MS Bold"/>
                <a:sym typeface="Trebuchet MS Bold"/>
              </a:rPr>
              <a:t>processed and delivered immediately. </a:t>
            </a:r>
          </a:p>
        </p:txBody>
      </p:sp>
      <p:sp>
        <p:nvSpPr>
          <p:cNvPr name="TextBox 24" id="24"/>
          <p:cNvSpPr txBox="true"/>
          <p:nvPr/>
        </p:nvSpPr>
        <p:spPr>
          <a:xfrm rot="0">
            <a:off x="11472159" y="6201177"/>
            <a:ext cx="4273405" cy="6159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900"/>
              </a:lnSpc>
            </a:pPr>
            <a:r>
              <a:rPr lang="en-US" b="true" sz="3500">
                <a:solidFill>
                  <a:srgbClr val="5D5C5C"/>
                </a:solidFill>
                <a:latin typeface="Trebuchet MS Bold"/>
                <a:ea typeface="Trebuchet MS Bold"/>
                <a:cs typeface="Trebuchet MS Bold"/>
                <a:sym typeface="Trebuchet MS Bold"/>
              </a:rPr>
              <a:t>Scheduled Delivery</a:t>
            </a:r>
          </a:p>
        </p:txBody>
      </p:sp>
      <p:sp>
        <p:nvSpPr>
          <p:cNvPr name="TextBox 25" id="25"/>
          <p:cNvSpPr txBox="true"/>
          <p:nvPr/>
        </p:nvSpPr>
        <p:spPr>
          <a:xfrm rot="0">
            <a:off x="10622971" y="7060070"/>
            <a:ext cx="5950100" cy="185420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4900"/>
              </a:lnSpc>
              <a:spcBef>
                <a:spcPct val="0"/>
              </a:spcBef>
            </a:pPr>
            <a:r>
              <a:rPr lang="en-US" b="true" sz="3500">
                <a:solidFill>
                  <a:srgbClr val="5D5C5C"/>
                </a:solidFill>
                <a:latin typeface="Trebuchet MS Bold"/>
                <a:ea typeface="Trebuchet MS Bold"/>
                <a:cs typeface="Trebuchet MS Bold"/>
                <a:sym typeface="Trebuchet MS Bold"/>
              </a:rPr>
              <a:t>Orders that require preparation time before being delivered at a later</a:t>
            </a:r>
          </a:p>
        </p:txBody>
      </p:sp>
    </p:spTree>
  </p:cSld>
  <p:clrMapOvr>
    <a:masterClrMapping/>
  </p:clrMapOvr>
</p:sld>
</file>

<file path=ppt/slides/slide2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EFEFE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true" rot="0">
            <a:off x="15745564" y="-455813"/>
            <a:ext cx="3199628" cy="2088485"/>
          </a:xfrm>
          <a:custGeom>
            <a:avLst/>
            <a:gdLst/>
            <a:ahLst/>
            <a:cxnLst/>
            <a:rect r="r" b="b" t="t" l="l"/>
            <a:pathLst>
              <a:path h="2088485" w="3199628">
                <a:moveTo>
                  <a:pt x="0" y="2088484"/>
                </a:moveTo>
                <a:lnTo>
                  <a:pt x="3199629" y="2088484"/>
                </a:lnTo>
                <a:lnTo>
                  <a:pt x="3199629" y="0"/>
                </a:lnTo>
                <a:lnTo>
                  <a:pt x="0" y="0"/>
                </a:lnTo>
                <a:lnTo>
                  <a:pt x="0" y="2088484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16847073" y="-709944"/>
            <a:ext cx="2739811" cy="1349980"/>
          </a:xfrm>
          <a:custGeom>
            <a:avLst/>
            <a:gdLst/>
            <a:ahLst/>
            <a:cxnLst/>
            <a:rect r="r" b="b" t="t" l="l"/>
            <a:pathLst>
              <a:path h="1349980" w="2739811">
                <a:moveTo>
                  <a:pt x="0" y="0"/>
                </a:moveTo>
                <a:lnTo>
                  <a:pt x="2739811" y="0"/>
                </a:lnTo>
                <a:lnTo>
                  <a:pt x="2739811" y="1349980"/>
                </a:lnTo>
                <a:lnTo>
                  <a:pt x="0" y="1349980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2762124">
            <a:off x="-181817" y="-240883"/>
            <a:ext cx="1140690" cy="1279235"/>
          </a:xfrm>
          <a:custGeom>
            <a:avLst/>
            <a:gdLst/>
            <a:ahLst/>
            <a:cxnLst/>
            <a:rect r="r" b="b" t="t" l="l"/>
            <a:pathLst>
              <a:path h="1279235" w="1140690">
                <a:moveTo>
                  <a:pt x="0" y="0"/>
                </a:moveTo>
                <a:lnTo>
                  <a:pt x="1140690" y="0"/>
                </a:lnTo>
                <a:lnTo>
                  <a:pt x="1140690" y="1279235"/>
                </a:lnTo>
                <a:lnTo>
                  <a:pt x="0" y="1279235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9144000" y="1253282"/>
            <a:ext cx="3901226" cy="8669391"/>
          </a:xfrm>
          <a:custGeom>
            <a:avLst/>
            <a:gdLst/>
            <a:ahLst/>
            <a:cxnLst/>
            <a:rect r="r" b="b" t="t" l="l"/>
            <a:pathLst>
              <a:path h="8669391" w="3901226">
                <a:moveTo>
                  <a:pt x="0" y="0"/>
                </a:moveTo>
                <a:lnTo>
                  <a:pt x="3901226" y="0"/>
                </a:lnTo>
                <a:lnTo>
                  <a:pt x="3901226" y="8669392"/>
                </a:lnTo>
                <a:lnTo>
                  <a:pt x="0" y="8669392"/>
                </a:lnTo>
                <a:lnTo>
                  <a:pt x="0" y="0"/>
                </a:lnTo>
                <a:close/>
              </a:path>
            </a:pathLst>
          </a:custGeom>
          <a:blipFill>
            <a:blip r:embed="rId8"/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388528" y="1253282"/>
            <a:ext cx="3901226" cy="8669391"/>
          </a:xfrm>
          <a:custGeom>
            <a:avLst/>
            <a:gdLst/>
            <a:ahLst/>
            <a:cxnLst/>
            <a:rect r="r" b="b" t="t" l="l"/>
            <a:pathLst>
              <a:path h="8669391" w="3901226">
                <a:moveTo>
                  <a:pt x="0" y="0"/>
                </a:moveTo>
                <a:lnTo>
                  <a:pt x="3901226" y="0"/>
                </a:lnTo>
                <a:lnTo>
                  <a:pt x="3901226" y="8669392"/>
                </a:lnTo>
                <a:lnTo>
                  <a:pt x="0" y="8669392"/>
                </a:lnTo>
                <a:lnTo>
                  <a:pt x="0" y="0"/>
                </a:lnTo>
                <a:close/>
              </a:path>
            </a:pathLst>
          </a:custGeom>
          <a:blipFill>
            <a:blip r:embed="rId9"/>
            <a:stretch>
              <a:fillRect l="0" t="0" r="0" b="0"/>
            </a:stretch>
          </a:blipFill>
        </p:spPr>
      </p:sp>
      <p:sp>
        <p:nvSpPr>
          <p:cNvPr name="Freeform 7" id="7"/>
          <p:cNvSpPr/>
          <p:nvPr/>
        </p:nvSpPr>
        <p:spPr>
          <a:xfrm flipH="false" flipV="false" rot="0">
            <a:off x="4858749" y="1253282"/>
            <a:ext cx="3901226" cy="8669391"/>
          </a:xfrm>
          <a:custGeom>
            <a:avLst/>
            <a:gdLst/>
            <a:ahLst/>
            <a:cxnLst/>
            <a:rect r="r" b="b" t="t" l="l"/>
            <a:pathLst>
              <a:path h="8669391" w="3901226">
                <a:moveTo>
                  <a:pt x="0" y="0"/>
                </a:moveTo>
                <a:lnTo>
                  <a:pt x="3901226" y="0"/>
                </a:lnTo>
                <a:lnTo>
                  <a:pt x="3901226" y="8669392"/>
                </a:lnTo>
                <a:lnTo>
                  <a:pt x="0" y="8669392"/>
                </a:lnTo>
                <a:lnTo>
                  <a:pt x="0" y="0"/>
                </a:lnTo>
                <a:close/>
              </a:path>
            </a:pathLst>
          </a:custGeom>
          <a:blipFill>
            <a:blip r:embed="rId10"/>
            <a:stretch>
              <a:fillRect l="0" t="0" r="0" b="0"/>
            </a:stretch>
          </a:blipFill>
        </p:spPr>
      </p:sp>
      <p:sp>
        <p:nvSpPr>
          <p:cNvPr name="Freeform 8" id="8"/>
          <p:cNvSpPr/>
          <p:nvPr/>
        </p:nvSpPr>
        <p:spPr>
          <a:xfrm flipH="false" flipV="false" rot="0">
            <a:off x="13426226" y="1253282"/>
            <a:ext cx="3901226" cy="8669391"/>
          </a:xfrm>
          <a:custGeom>
            <a:avLst/>
            <a:gdLst/>
            <a:ahLst/>
            <a:cxnLst/>
            <a:rect r="r" b="b" t="t" l="l"/>
            <a:pathLst>
              <a:path h="8669391" w="3901226">
                <a:moveTo>
                  <a:pt x="0" y="0"/>
                </a:moveTo>
                <a:lnTo>
                  <a:pt x="3901226" y="0"/>
                </a:lnTo>
                <a:lnTo>
                  <a:pt x="3901226" y="8669392"/>
                </a:lnTo>
                <a:lnTo>
                  <a:pt x="0" y="8669392"/>
                </a:lnTo>
                <a:lnTo>
                  <a:pt x="0" y="0"/>
                </a:lnTo>
                <a:close/>
              </a:path>
            </a:pathLst>
          </a:custGeom>
          <a:blipFill>
            <a:blip r:embed="rId11"/>
            <a:stretch>
              <a:fillRect l="0" t="0" r="0" b="0"/>
            </a:stretch>
          </a:blipFill>
        </p:spPr>
      </p:sp>
      <p:sp>
        <p:nvSpPr>
          <p:cNvPr name="TextBox 9" id="9"/>
          <p:cNvSpPr txBox="true"/>
          <p:nvPr/>
        </p:nvSpPr>
        <p:spPr>
          <a:xfrm rot="0">
            <a:off x="4858749" y="-1971"/>
            <a:ext cx="8374422" cy="106493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7770"/>
              </a:lnSpc>
              <a:spcBef>
                <a:spcPct val="0"/>
              </a:spcBef>
            </a:pPr>
            <a:r>
              <a:rPr lang="en-US" sz="5550">
                <a:solidFill>
                  <a:srgbClr val="A494B4"/>
                </a:solidFill>
                <a:latin typeface="Accordion Black"/>
                <a:ea typeface="Accordion Black"/>
                <a:cs typeface="Accordion Black"/>
                <a:sym typeface="Accordion Black"/>
              </a:rPr>
              <a:t>Previous Orders</a:t>
            </a:r>
          </a:p>
        </p:txBody>
      </p:sp>
    </p:spTree>
  </p:cSld>
  <p:clrMapOvr>
    <a:masterClrMapping/>
  </p:clrMapOvr>
</p:sld>
</file>

<file path=ppt/slides/slide2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EFEFE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true" rot="0">
            <a:off x="15745564" y="-455813"/>
            <a:ext cx="3199628" cy="2088485"/>
          </a:xfrm>
          <a:custGeom>
            <a:avLst/>
            <a:gdLst/>
            <a:ahLst/>
            <a:cxnLst/>
            <a:rect r="r" b="b" t="t" l="l"/>
            <a:pathLst>
              <a:path h="2088485" w="3199628">
                <a:moveTo>
                  <a:pt x="0" y="2088484"/>
                </a:moveTo>
                <a:lnTo>
                  <a:pt x="3199629" y="2088484"/>
                </a:lnTo>
                <a:lnTo>
                  <a:pt x="3199629" y="0"/>
                </a:lnTo>
                <a:lnTo>
                  <a:pt x="0" y="0"/>
                </a:lnTo>
                <a:lnTo>
                  <a:pt x="0" y="2088484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16847073" y="-709944"/>
            <a:ext cx="2739811" cy="1349980"/>
          </a:xfrm>
          <a:custGeom>
            <a:avLst/>
            <a:gdLst/>
            <a:ahLst/>
            <a:cxnLst/>
            <a:rect r="r" b="b" t="t" l="l"/>
            <a:pathLst>
              <a:path h="1349980" w="2739811">
                <a:moveTo>
                  <a:pt x="0" y="0"/>
                </a:moveTo>
                <a:lnTo>
                  <a:pt x="2739811" y="0"/>
                </a:lnTo>
                <a:lnTo>
                  <a:pt x="2739811" y="1349980"/>
                </a:lnTo>
                <a:lnTo>
                  <a:pt x="0" y="1349980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2762124">
            <a:off x="-181817" y="-240883"/>
            <a:ext cx="1140690" cy="1279235"/>
          </a:xfrm>
          <a:custGeom>
            <a:avLst/>
            <a:gdLst/>
            <a:ahLst/>
            <a:cxnLst/>
            <a:rect r="r" b="b" t="t" l="l"/>
            <a:pathLst>
              <a:path h="1279235" w="1140690">
                <a:moveTo>
                  <a:pt x="0" y="0"/>
                </a:moveTo>
                <a:lnTo>
                  <a:pt x="1140690" y="0"/>
                </a:lnTo>
                <a:lnTo>
                  <a:pt x="1140690" y="1279235"/>
                </a:lnTo>
                <a:lnTo>
                  <a:pt x="0" y="1279235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273870" y="1375000"/>
            <a:ext cx="3858397" cy="8574216"/>
          </a:xfrm>
          <a:custGeom>
            <a:avLst/>
            <a:gdLst/>
            <a:ahLst/>
            <a:cxnLst/>
            <a:rect r="r" b="b" t="t" l="l"/>
            <a:pathLst>
              <a:path h="8574216" w="3858397">
                <a:moveTo>
                  <a:pt x="0" y="0"/>
                </a:moveTo>
                <a:lnTo>
                  <a:pt x="3858397" y="0"/>
                </a:lnTo>
                <a:lnTo>
                  <a:pt x="3858397" y="8574216"/>
                </a:lnTo>
                <a:lnTo>
                  <a:pt x="0" y="8574216"/>
                </a:lnTo>
                <a:lnTo>
                  <a:pt x="0" y="0"/>
                </a:lnTo>
                <a:close/>
              </a:path>
            </a:pathLst>
          </a:custGeom>
          <a:blipFill>
            <a:blip r:embed="rId8"/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8856675" y="1375000"/>
            <a:ext cx="3858397" cy="8574216"/>
          </a:xfrm>
          <a:custGeom>
            <a:avLst/>
            <a:gdLst/>
            <a:ahLst/>
            <a:cxnLst/>
            <a:rect r="r" b="b" t="t" l="l"/>
            <a:pathLst>
              <a:path h="8574216" w="3858397">
                <a:moveTo>
                  <a:pt x="0" y="0"/>
                </a:moveTo>
                <a:lnTo>
                  <a:pt x="3858398" y="0"/>
                </a:lnTo>
                <a:lnTo>
                  <a:pt x="3858398" y="8574216"/>
                </a:lnTo>
                <a:lnTo>
                  <a:pt x="0" y="8574216"/>
                </a:lnTo>
                <a:lnTo>
                  <a:pt x="0" y="0"/>
                </a:lnTo>
                <a:close/>
              </a:path>
            </a:pathLst>
          </a:custGeom>
          <a:blipFill>
            <a:blip r:embed="rId9"/>
            <a:stretch>
              <a:fillRect l="0" t="0" r="0" b="0"/>
            </a:stretch>
          </a:blipFill>
        </p:spPr>
      </p:sp>
      <p:sp>
        <p:nvSpPr>
          <p:cNvPr name="Freeform 7" id="7"/>
          <p:cNvSpPr/>
          <p:nvPr/>
        </p:nvSpPr>
        <p:spPr>
          <a:xfrm flipH="false" flipV="false" rot="0">
            <a:off x="13438886" y="3872193"/>
            <a:ext cx="3906493" cy="6077023"/>
          </a:xfrm>
          <a:custGeom>
            <a:avLst/>
            <a:gdLst/>
            <a:ahLst/>
            <a:cxnLst/>
            <a:rect r="r" b="b" t="t" l="l"/>
            <a:pathLst>
              <a:path h="6077023" w="3906493">
                <a:moveTo>
                  <a:pt x="0" y="0"/>
                </a:moveTo>
                <a:lnTo>
                  <a:pt x="3906492" y="0"/>
                </a:lnTo>
                <a:lnTo>
                  <a:pt x="3906492" y="6077023"/>
                </a:lnTo>
                <a:lnTo>
                  <a:pt x="0" y="6077023"/>
                </a:lnTo>
                <a:lnTo>
                  <a:pt x="0" y="0"/>
                </a:lnTo>
                <a:close/>
              </a:path>
            </a:pathLst>
          </a:custGeom>
          <a:blipFill>
            <a:blip r:embed="rId10"/>
            <a:stretch>
              <a:fillRect l="0" t="-42851" r="0" b="0"/>
            </a:stretch>
          </a:blipFill>
        </p:spPr>
      </p:sp>
      <p:sp>
        <p:nvSpPr>
          <p:cNvPr name="Freeform 8" id="8"/>
          <p:cNvSpPr/>
          <p:nvPr/>
        </p:nvSpPr>
        <p:spPr>
          <a:xfrm flipH="false" flipV="false" rot="0">
            <a:off x="4571537" y="1375000"/>
            <a:ext cx="3845868" cy="8574216"/>
          </a:xfrm>
          <a:custGeom>
            <a:avLst/>
            <a:gdLst/>
            <a:ahLst/>
            <a:cxnLst/>
            <a:rect r="r" b="b" t="t" l="l"/>
            <a:pathLst>
              <a:path h="8574216" w="3845868">
                <a:moveTo>
                  <a:pt x="0" y="0"/>
                </a:moveTo>
                <a:lnTo>
                  <a:pt x="3845868" y="0"/>
                </a:lnTo>
                <a:lnTo>
                  <a:pt x="3845868" y="8574216"/>
                </a:lnTo>
                <a:lnTo>
                  <a:pt x="0" y="8574216"/>
                </a:lnTo>
                <a:lnTo>
                  <a:pt x="0" y="0"/>
                </a:lnTo>
                <a:close/>
              </a:path>
            </a:pathLst>
          </a:custGeom>
          <a:blipFill>
            <a:blip r:embed="rId11"/>
            <a:stretch>
              <a:fillRect l="0" t="0" r="0" b="0"/>
            </a:stretch>
          </a:blipFill>
        </p:spPr>
      </p:sp>
      <p:sp>
        <p:nvSpPr>
          <p:cNvPr name="Freeform 9" id="9"/>
          <p:cNvSpPr/>
          <p:nvPr/>
        </p:nvSpPr>
        <p:spPr>
          <a:xfrm flipH="false" flipV="false" rot="0">
            <a:off x="13083864" y="1375000"/>
            <a:ext cx="4616536" cy="1796435"/>
          </a:xfrm>
          <a:custGeom>
            <a:avLst/>
            <a:gdLst/>
            <a:ahLst/>
            <a:cxnLst/>
            <a:rect r="r" b="b" t="t" l="l"/>
            <a:pathLst>
              <a:path h="1796435" w="4616536">
                <a:moveTo>
                  <a:pt x="0" y="0"/>
                </a:moveTo>
                <a:lnTo>
                  <a:pt x="4616536" y="0"/>
                </a:lnTo>
                <a:lnTo>
                  <a:pt x="4616536" y="1796435"/>
                </a:lnTo>
                <a:lnTo>
                  <a:pt x="0" y="1796435"/>
                </a:lnTo>
                <a:lnTo>
                  <a:pt x="0" y="0"/>
                </a:lnTo>
                <a:close/>
              </a:path>
            </a:pathLst>
          </a:custGeom>
          <a:blipFill>
            <a:blip r:embed="rId12"/>
            <a:stretch>
              <a:fillRect l="0" t="0" r="0" b="0"/>
            </a:stretch>
          </a:blipFill>
        </p:spPr>
      </p:sp>
      <p:sp>
        <p:nvSpPr>
          <p:cNvPr name="TextBox 10" id="10"/>
          <p:cNvSpPr txBox="true"/>
          <p:nvPr/>
        </p:nvSpPr>
        <p:spPr>
          <a:xfrm rot="0">
            <a:off x="4858749" y="-1971"/>
            <a:ext cx="8374422" cy="106493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7770"/>
              </a:lnSpc>
              <a:spcBef>
                <a:spcPct val="0"/>
              </a:spcBef>
            </a:pPr>
            <a:r>
              <a:rPr lang="en-US" sz="5550">
                <a:solidFill>
                  <a:srgbClr val="A494B4"/>
                </a:solidFill>
                <a:latin typeface="Accordion Black"/>
                <a:ea typeface="Accordion Black"/>
                <a:cs typeface="Accordion Black"/>
                <a:sym typeface="Accordion Black"/>
              </a:rPr>
              <a:t>Checkout</a:t>
            </a:r>
          </a:p>
        </p:txBody>
      </p:sp>
    </p:spTree>
  </p:cSld>
  <p:clrMapOvr>
    <a:masterClrMapping/>
  </p:clrMapOvr>
</p:sld>
</file>

<file path=ppt/slides/slide2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EFEFE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true" rot="0">
            <a:off x="15745564" y="-455813"/>
            <a:ext cx="3199628" cy="2088485"/>
          </a:xfrm>
          <a:custGeom>
            <a:avLst/>
            <a:gdLst/>
            <a:ahLst/>
            <a:cxnLst/>
            <a:rect r="r" b="b" t="t" l="l"/>
            <a:pathLst>
              <a:path h="2088485" w="3199628">
                <a:moveTo>
                  <a:pt x="0" y="2088484"/>
                </a:moveTo>
                <a:lnTo>
                  <a:pt x="3199629" y="2088484"/>
                </a:lnTo>
                <a:lnTo>
                  <a:pt x="3199629" y="0"/>
                </a:lnTo>
                <a:lnTo>
                  <a:pt x="0" y="0"/>
                </a:lnTo>
                <a:lnTo>
                  <a:pt x="0" y="2088484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16847073" y="-709944"/>
            <a:ext cx="2739811" cy="1349980"/>
          </a:xfrm>
          <a:custGeom>
            <a:avLst/>
            <a:gdLst/>
            <a:ahLst/>
            <a:cxnLst/>
            <a:rect r="r" b="b" t="t" l="l"/>
            <a:pathLst>
              <a:path h="1349980" w="2739811">
                <a:moveTo>
                  <a:pt x="0" y="0"/>
                </a:moveTo>
                <a:lnTo>
                  <a:pt x="2739811" y="0"/>
                </a:lnTo>
                <a:lnTo>
                  <a:pt x="2739811" y="1349980"/>
                </a:lnTo>
                <a:lnTo>
                  <a:pt x="0" y="1349980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2762124">
            <a:off x="-181817" y="-240883"/>
            <a:ext cx="1140690" cy="1279235"/>
          </a:xfrm>
          <a:custGeom>
            <a:avLst/>
            <a:gdLst/>
            <a:ahLst/>
            <a:cxnLst/>
            <a:rect r="r" b="b" t="t" l="l"/>
            <a:pathLst>
              <a:path h="1279235" w="1140690">
                <a:moveTo>
                  <a:pt x="0" y="0"/>
                </a:moveTo>
                <a:lnTo>
                  <a:pt x="1140690" y="0"/>
                </a:lnTo>
                <a:lnTo>
                  <a:pt x="1140690" y="1279235"/>
                </a:lnTo>
                <a:lnTo>
                  <a:pt x="0" y="1279235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1109072" y="1253282"/>
            <a:ext cx="5318312" cy="4168047"/>
          </a:xfrm>
          <a:custGeom>
            <a:avLst/>
            <a:gdLst/>
            <a:ahLst/>
            <a:cxnLst/>
            <a:rect r="r" b="b" t="t" l="l"/>
            <a:pathLst>
              <a:path h="4168047" w="5318312">
                <a:moveTo>
                  <a:pt x="0" y="0"/>
                </a:moveTo>
                <a:lnTo>
                  <a:pt x="5318311" y="0"/>
                </a:lnTo>
                <a:lnTo>
                  <a:pt x="5318311" y="4168048"/>
                </a:lnTo>
                <a:lnTo>
                  <a:pt x="0" y="4168048"/>
                </a:lnTo>
                <a:lnTo>
                  <a:pt x="0" y="0"/>
                </a:lnTo>
                <a:close/>
              </a:path>
            </a:pathLst>
          </a:custGeom>
          <a:blipFill>
            <a:blip r:embed="rId8"/>
            <a:stretch>
              <a:fillRect l="-1468" t="-5575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10942655" y="1183416"/>
            <a:ext cx="5524181" cy="4237913"/>
          </a:xfrm>
          <a:custGeom>
            <a:avLst/>
            <a:gdLst/>
            <a:ahLst/>
            <a:cxnLst/>
            <a:rect r="r" b="b" t="t" l="l"/>
            <a:pathLst>
              <a:path h="4237913" w="5524181">
                <a:moveTo>
                  <a:pt x="0" y="0"/>
                </a:moveTo>
                <a:lnTo>
                  <a:pt x="5524181" y="0"/>
                </a:lnTo>
                <a:lnTo>
                  <a:pt x="5524181" y="4237914"/>
                </a:lnTo>
                <a:lnTo>
                  <a:pt x="0" y="4237914"/>
                </a:lnTo>
                <a:lnTo>
                  <a:pt x="0" y="0"/>
                </a:lnTo>
                <a:close/>
              </a:path>
            </a:pathLst>
          </a:custGeom>
          <a:blipFill>
            <a:blip r:embed="rId9"/>
            <a:stretch>
              <a:fillRect l="0" t="0" r="0" b="0"/>
            </a:stretch>
          </a:blipFill>
        </p:spPr>
      </p:sp>
      <p:sp>
        <p:nvSpPr>
          <p:cNvPr name="TextBox 7" id="7"/>
          <p:cNvSpPr txBox="true"/>
          <p:nvPr/>
        </p:nvSpPr>
        <p:spPr>
          <a:xfrm rot="0">
            <a:off x="4583254" y="-1971"/>
            <a:ext cx="9121491" cy="106493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7770"/>
              </a:lnSpc>
              <a:spcBef>
                <a:spcPct val="0"/>
              </a:spcBef>
            </a:pPr>
            <a:r>
              <a:rPr lang="en-US" sz="5550">
                <a:solidFill>
                  <a:srgbClr val="A494B4"/>
                </a:solidFill>
                <a:latin typeface="Accordion Black"/>
                <a:ea typeface="Accordion Black"/>
                <a:cs typeface="Accordion Black"/>
                <a:sym typeface="Accordion Black"/>
              </a:rPr>
              <a:t>Checkout- Scheduled Orders</a:t>
            </a:r>
          </a:p>
        </p:txBody>
      </p:sp>
      <p:grpSp>
        <p:nvGrpSpPr>
          <p:cNvPr name="Group 8" id="8"/>
          <p:cNvGrpSpPr/>
          <p:nvPr/>
        </p:nvGrpSpPr>
        <p:grpSpPr>
          <a:xfrm rot="0">
            <a:off x="10841362" y="6250963"/>
            <a:ext cx="6227583" cy="2580588"/>
            <a:chOff x="0" y="0"/>
            <a:chExt cx="868668" cy="359959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0" y="0"/>
              <a:ext cx="868668" cy="359959"/>
            </a:xfrm>
            <a:custGeom>
              <a:avLst/>
              <a:gdLst/>
              <a:ahLst/>
              <a:cxnLst/>
              <a:rect r="r" b="b" t="t" l="l"/>
              <a:pathLst>
                <a:path h="359959" w="868668">
                  <a:moveTo>
                    <a:pt x="63401" y="0"/>
                  </a:moveTo>
                  <a:lnTo>
                    <a:pt x="805267" y="0"/>
                  </a:lnTo>
                  <a:cubicBezTo>
                    <a:pt x="822082" y="0"/>
                    <a:pt x="838208" y="6680"/>
                    <a:pt x="850098" y="18570"/>
                  </a:cubicBezTo>
                  <a:cubicBezTo>
                    <a:pt x="861988" y="30460"/>
                    <a:pt x="868668" y="46586"/>
                    <a:pt x="868668" y="63401"/>
                  </a:cubicBezTo>
                  <a:lnTo>
                    <a:pt x="868668" y="296557"/>
                  </a:lnTo>
                  <a:cubicBezTo>
                    <a:pt x="868668" y="313373"/>
                    <a:pt x="861988" y="329499"/>
                    <a:pt x="850098" y="341389"/>
                  </a:cubicBezTo>
                  <a:cubicBezTo>
                    <a:pt x="838208" y="353279"/>
                    <a:pt x="822082" y="359959"/>
                    <a:pt x="805267" y="359959"/>
                  </a:cubicBezTo>
                  <a:lnTo>
                    <a:pt x="63401" y="359959"/>
                  </a:lnTo>
                  <a:cubicBezTo>
                    <a:pt x="46586" y="359959"/>
                    <a:pt x="30460" y="353279"/>
                    <a:pt x="18570" y="341389"/>
                  </a:cubicBezTo>
                  <a:cubicBezTo>
                    <a:pt x="6680" y="329499"/>
                    <a:pt x="0" y="313373"/>
                    <a:pt x="0" y="296557"/>
                  </a:cubicBezTo>
                  <a:lnTo>
                    <a:pt x="0" y="63401"/>
                  </a:lnTo>
                  <a:cubicBezTo>
                    <a:pt x="0" y="46586"/>
                    <a:pt x="6680" y="30460"/>
                    <a:pt x="18570" y="18570"/>
                  </a:cubicBezTo>
                  <a:cubicBezTo>
                    <a:pt x="30460" y="6680"/>
                    <a:pt x="46586" y="0"/>
                    <a:pt x="63401" y="0"/>
                  </a:cubicBezTo>
                  <a:close/>
                </a:path>
              </a:pathLst>
            </a:custGeom>
            <a:solidFill>
              <a:srgbClr val="A494B4"/>
            </a:solidFill>
          </p:spPr>
        </p:sp>
        <p:sp>
          <p:nvSpPr>
            <p:cNvPr name="TextBox 10" id="10"/>
            <p:cNvSpPr txBox="true"/>
            <p:nvPr/>
          </p:nvSpPr>
          <p:spPr>
            <a:xfrm>
              <a:off x="0" y="-47625"/>
              <a:ext cx="868668" cy="407584"/>
            </a:xfrm>
            <a:prstGeom prst="rect">
              <a:avLst/>
            </a:prstGeom>
          </p:spPr>
          <p:txBody>
            <a:bodyPr anchor="ctr" rtlCol="false" tIns="95919" lIns="95919" bIns="95919" rIns="95919"/>
            <a:lstStyle/>
            <a:p>
              <a:pPr algn="ctr">
                <a:lnSpc>
                  <a:spcPts val="2660"/>
                </a:lnSpc>
              </a:pPr>
            </a:p>
          </p:txBody>
        </p:sp>
      </p:grpSp>
      <p:sp>
        <p:nvSpPr>
          <p:cNvPr name="TextBox 11" id="11"/>
          <p:cNvSpPr txBox="true"/>
          <p:nvPr/>
        </p:nvSpPr>
        <p:spPr>
          <a:xfrm rot="0">
            <a:off x="10928431" y="6412453"/>
            <a:ext cx="6053445" cy="231648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4620"/>
              </a:lnSpc>
              <a:spcBef>
                <a:spcPct val="0"/>
              </a:spcBef>
            </a:pPr>
            <a:r>
              <a:rPr lang="en-US" b="true" sz="3300">
                <a:solidFill>
                  <a:srgbClr val="FEF8FE"/>
                </a:solidFill>
                <a:latin typeface="Trebuchet MS Bold"/>
                <a:ea typeface="Trebuchet MS Bold"/>
                <a:cs typeface="Trebuchet MS Bold"/>
                <a:sym typeface="Trebuchet MS Bold"/>
              </a:rPr>
              <a:t>Choose whether to receive all items together after the longest prep time or get them as they’re ready.</a:t>
            </a:r>
          </a:p>
        </p:txBody>
      </p:sp>
      <p:grpSp>
        <p:nvGrpSpPr>
          <p:cNvPr name="Group 12" id="12"/>
          <p:cNvGrpSpPr/>
          <p:nvPr/>
        </p:nvGrpSpPr>
        <p:grpSpPr>
          <a:xfrm rot="0">
            <a:off x="812269" y="6250963"/>
            <a:ext cx="6227583" cy="2580588"/>
            <a:chOff x="0" y="0"/>
            <a:chExt cx="868668" cy="359959"/>
          </a:xfrm>
        </p:grpSpPr>
        <p:sp>
          <p:nvSpPr>
            <p:cNvPr name="Freeform 13" id="13"/>
            <p:cNvSpPr/>
            <p:nvPr/>
          </p:nvSpPr>
          <p:spPr>
            <a:xfrm flipH="false" flipV="false" rot="0">
              <a:off x="0" y="0"/>
              <a:ext cx="868668" cy="359959"/>
            </a:xfrm>
            <a:custGeom>
              <a:avLst/>
              <a:gdLst/>
              <a:ahLst/>
              <a:cxnLst/>
              <a:rect r="r" b="b" t="t" l="l"/>
              <a:pathLst>
                <a:path h="359959" w="868668">
                  <a:moveTo>
                    <a:pt x="63401" y="0"/>
                  </a:moveTo>
                  <a:lnTo>
                    <a:pt x="805267" y="0"/>
                  </a:lnTo>
                  <a:cubicBezTo>
                    <a:pt x="822082" y="0"/>
                    <a:pt x="838208" y="6680"/>
                    <a:pt x="850098" y="18570"/>
                  </a:cubicBezTo>
                  <a:cubicBezTo>
                    <a:pt x="861988" y="30460"/>
                    <a:pt x="868668" y="46586"/>
                    <a:pt x="868668" y="63401"/>
                  </a:cubicBezTo>
                  <a:lnTo>
                    <a:pt x="868668" y="296557"/>
                  </a:lnTo>
                  <a:cubicBezTo>
                    <a:pt x="868668" y="313373"/>
                    <a:pt x="861988" y="329499"/>
                    <a:pt x="850098" y="341389"/>
                  </a:cubicBezTo>
                  <a:cubicBezTo>
                    <a:pt x="838208" y="353279"/>
                    <a:pt x="822082" y="359959"/>
                    <a:pt x="805267" y="359959"/>
                  </a:cubicBezTo>
                  <a:lnTo>
                    <a:pt x="63401" y="359959"/>
                  </a:lnTo>
                  <a:cubicBezTo>
                    <a:pt x="46586" y="359959"/>
                    <a:pt x="30460" y="353279"/>
                    <a:pt x="18570" y="341389"/>
                  </a:cubicBezTo>
                  <a:cubicBezTo>
                    <a:pt x="6680" y="329499"/>
                    <a:pt x="0" y="313373"/>
                    <a:pt x="0" y="296557"/>
                  </a:cubicBezTo>
                  <a:lnTo>
                    <a:pt x="0" y="63401"/>
                  </a:lnTo>
                  <a:cubicBezTo>
                    <a:pt x="0" y="46586"/>
                    <a:pt x="6680" y="30460"/>
                    <a:pt x="18570" y="18570"/>
                  </a:cubicBezTo>
                  <a:cubicBezTo>
                    <a:pt x="30460" y="6680"/>
                    <a:pt x="46586" y="0"/>
                    <a:pt x="63401" y="0"/>
                  </a:cubicBezTo>
                  <a:close/>
                </a:path>
              </a:pathLst>
            </a:custGeom>
            <a:solidFill>
              <a:srgbClr val="A494B4"/>
            </a:solidFill>
          </p:spPr>
        </p:sp>
        <p:sp>
          <p:nvSpPr>
            <p:cNvPr name="TextBox 14" id="14"/>
            <p:cNvSpPr txBox="true"/>
            <p:nvPr/>
          </p:nvSpPr>
          <p:spPr>
            <a:xfrm>
              <a:off x="0" y="-47625"/>
              <a:ext cx="868668" cy="407584"/>
            </a:xfrm>
            <a:prstGeom prst="rect">
              <a:avLst/>
            </a:prstGeom>
          </p:spPr>
          <p:txBody>
            <a:bodyPr anchor="ctr" rtlCol="false" tIns="95919" lIns="95919" bIns="95919" rIns="95919"/>
            <a:lstStyle/>
            <a:p>
              <a:pPr algn="ctr">
                <a:lnSpc>
                  <a:spcPts val="2660"/>
                </a:lnSpc>
              </a:pPr>
            </a:p>
          </p:txBody>
        </p:sp>
      </p:grpSp>
      <p:sp>
        <p:nvSpPr>
          <p:cNvPr name="TextBox 15" id="15"/>
          <p:cNvSpPr txBox="true"/>
          <p:nvPr/>
        </p:nvSpPr>
        <p:spPr>
          <a:xfrm rot="0">
            <a:off x="899338" y="6412453"/>
            <a:ext cx="6053445" cy="231648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4620"/>
              </a:lnSpc>
              <a:spcBef>
                <a:spcPct val="0"/>
              </a:spcBef>
            </a:pPr>
            <a:r>
              <a:rPr lang="en-US" b="true" sz="3300">
                <a:solidFill>
                  <a:srgbClr val="FEF8FE"/>
                </a:solidFill>
                <a:latin typeface="Trebuchet MS Bold"/>
                <a:ea typeface="Trebuchet MS Bold"/>
                <a:cs typeface="Trebuchet MS Bold"/>
                <a:sym typeface="Trebuchet MS Bold"/>
              </a:rPr>
              <a:t>This option appears only if the store owner enabled scheduled pickup when adding the product.</a:t>
            </a:r>
          </a:p>
        </p:txBody>
      </p:sp>
    </p:spTree>
  </p:cSld>
  <p:clrMapOvr>
    <a:masterClrMapping/>
  </p:clrMapOvr>
</p:sld>
</file>

<file path=ppt/slides/slide2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EFEFE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-354749" y="6995994"/>
            <a:ext cx="5583881" cy="3888412"/>
          </a:xfrm>
          <a:custGeom>
            <a:avLst/>
            <a:gdLst/>
            <a:ahLst/>
            <a:cxnLst/>
            <a:rect r="r" b="b" t="t" l="l"/>
            <a:pathLst>
              <a:path h="3888412" w="5583881">
                <a:moveTo>
                  <a:pt x="0" y="0"/>
                </a:moveTo>
                <a:lnTo>
                  <a:pt x="5583880" y="0"/>
                </a:lnTo>
                <a:lnTo>
                  <a:pt x="5583880" y="3888412"/>
                </a:lnTo>
                <a:lnTo>
                  <a:pt x="0" y="3888412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true" rot="0">
            <a:off x="13058869" y="-493712"/>
            <a:ext cx="5603966" cy="3657861"/>
          </a:xfrm>
          <a:custGeom>
            <a:avLst/>
            <a:gdLst/>
            <a:ahLst/>
            <a:cxnLst/>
            <a:rect r="r" b="b" t="t" l="l"/>
            <a:pathLst>
              <a:path h="3657861" w="5603966">
                <a:moveTo>
                  <a:pt x="0" y="3657861"/>
                </a:moveTo>
                <a:lnTo>
                  <a:pt x="5603965" y="3657861"/>
                </a:lnTo>
                <a:lnTo>
                  <a:pt x="5603965" y="0"/>
                </a:lnTo>
                <a:lnTo>
                  <a:pt x="0" y="0"/>
                </a:lnTo>
                <a:lnTo>
                  <a:pt x="0" y="3657861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13375974" y="-83224"/>
            <a:ext cx="4969755" cy="2448734"/>
          </a:xfrm>
          <a:custGeom>
            <a:avLst/>
            <a:gdLst/>
            <a:ahLst/>
            <a:cxnLst/>
            <a:rect r="r" b="b" t="t" l="l"/>
            <a:pathLst>
              <a:path h="2448734" w="4969755">
                <a:moveTo>
                  <a:pt x="0" y="0"/>
                </a:moveTo>
                <a:lnTo>
                  <a:pt x="4969755" y="0"/>
                </a:lnTo>
                <a:lnTo>
                  <a:pt x="4969755" y="2448734"/>
                </a:lnTo>
                <a:lnTo>
                  <a:pt x="0" y="2448734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2762124">
            <a:off x="453913" y="105488"/>
            <a:ext cx="3180110" cy="3566358"/>
          </a:xfrm>
          <a:custGeom>
            <a:avLst/>
            <a:gdLst/>
            <a:ahLst/>
            <a:cxnLst/>
            <a:rect r="r" b="b" t="t" l="l"/>
            <a:pathLst>
              <a:path h="3566358" w="3180110">
                <a:moveTo>
                  <a:pt x="0" y="0"/>
                </a:moveTo>
                <a:lnTo>
                  <a:pt x="3180110" y="0"/>
                </a:lnTo>
                <a:lnTo>
                  <a:pt x="3180110" y="3566358"/>
                </a:lnTo>
                <a:lnTo>
                  <a:pt x="0" y="3566358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6" id="6"/>
          <p:cNvGrpSpPr/>
          <p:nvPr/>
        </p:nvGrpSpPr>
        <p:grpSpPr>
          <a:xfrm rot="0">
            <a:off x="14039083" y="6038620"/>
            <a:ext cx="5229173" cy="4888309"/>
            <a:chOff x="0" y="0"/>
            <a:chExt cx="6972230" cy="6517746"/>
          </a:xfrm>
        </p:grpSpPr>
        <p:sp>
          <p:nvSpPr>
            <p:cNvPr name="Freeform 7" id="7"/>
            <p:cNvSpPr/>
            <p:nvPr/>
          </p:nvSpPr>
          <p:spPr>
            <a:xfrm flipH="false" flipV="false" rot="2553144">
              <a:off x="2964452" y="607913"/>
              <a:ext cx="3206680" cy="3617885"/>
            </a:xfrm>
            <a:custGeom>
              <a:avLst/>
              <a:gdLst/>
              <a:ahLst/>
              <a:cxnLst/>
              <a:rect r="r" b="b" t="t" l="l"/>
              <a:pathLst>
                <a:path h="3617885" w="3206680">
                  <a:moveTo>
                    <a:pt x="0" y="0"/>
                  </a:moveTo>
                  <a:lnTo>
                    <a:pt x="3206680" y="0"/>
                  </a:lnTo>
                  <a:lnTo>
                    <a:pt x="3206680" y="3617885"/>
                  </a:lnTo>
                  <a:lnTo>
                    <a:pt x="0" y="3617885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0">
                <a:extLst>
                  <a:ext uri="{96DAC541-7B7A-43D3-8B79-37D633B846F1}">
                    <asvg:svgBlip xmlns:asvg="http://schemas.microsoft.com/office/drawing/2016/SVG/main" r:embed="rId11"/>
                  </a:ext>
                </a:extLst>
              </a:blip>
              <a:stretch>
                <a:fillRect l="0" t="0" r="0" b="0"/>
              </a:stretch>
            </a:blipFill>
          </p:spPr>
        </p:sp>
        <p:sp>
          <p:nvSpPr>
            <p:cNvPr name="Freeform 8" id="8"/>
            <p:cNvSpPr/>
            <p:nvPr/>
          </p:nvSpPr>
          <p:spPr>
            <a:xfrm flipH="true" flipV="false" rot="-7281149">
              <a:off x="775686" y="2398383"/>
              <a:ext cx="3206680" cy="3617885"/>
            </a:xfrm>
            <a:custGeom>
              <a:avLst/>
              <a:gdLst/>
              <a:ahLst/>
              <a:cxnLst/>
              <a:rect r="r" b="b" t="t" l="l"/>
              <a:pathLst>
                <a:path h="3617885" w="3206680">
                  <a:moveTo>
                    <a:pt x="3206680" y="0"/>
                  </a:moveTo>
                  <a:lnTo>
                    <a:pt x="0" y="0"/>
                  </a:lnTo>
                  <a:lnTo>
                    <a:pt x="0" y="3617885"/>
                  </a:lnTo>
                  <a:lnTo>
                    <a:pt x="3206680" y="3617885"/>
                  </a:lnTo>
                  <a:lnTo>
                    <a:pt x="3206680" y="0"/>
                  </a:lnTo>
                  <a:close/>
                </a:path>
              </a:pathLst>
            </a:custGeom>
            <a:blipFill>
              <a:blip r:embed="rId10">
                <a:extLst>
                  <a:ext uri="{96DAC541-7B7A-43D3-8B79-37D633B846F1}">
                    <asvg:svgBlip xmlns:asvg="http://schemas.microsoft.com/office/drawing/2016/SVG/main" r:embed="rId11"/>
                  </a:ext>
                </a:extLst>
              </a:blip>
              <a:stretch>
                <a:fillRect l="0" t="0" r="0" b="0"/>
              </a:stretch>
            </a:blipFill>
          </p:spPr>
        </p:sp>
      </p:grpSp>
      <p:grpSp>
        <p:nvGrpSpPr>
          <p:cNvPr name="Group 9" id="9"/>
          <p:cNvGrpSpPr/>
          <p:nvPr/>
        </p:nvGrpSpPr>
        <p:grpSpPr>
          <a:xfrm rot="0">
            <a:off x="6033361" y="3164149"/>
            <a:ext cx="6245572" cy="3632118"/>
            <a:chOff x="0" y="0"/>
            <a:chExt cx="8327429" cy="4842824"/>
          </a:xfrm>
        </p:grpSpPr>
        <p:grpSp>
          <p:nvGrpSpPr>
            <p:cNvPr name="Group 10" id="10"/>
            <p:cNvGrpSpPr/>
            <p:nvPr/>
          </p:nvGrpSpPr>
          <p:grpSpPr>
            <a:xfrm rot="0">
              <a:off x="0" y="1095252"/>
              <a:ext cx="8327429" cy="3747571"/>
              <a:chOff x="0" y="0"/>
              <a:chExt cx="812800" cy="365782"/>
            </a:xfrm>
          </p:grpSpPr>
          <p:sp>
            <p:nvSpPr>
              <p:cNvPr name="Freeform 11" id="11"/>
              <p:cNvSpPr/>
              <p:nvPr/>
            </p:nvSpPr>
            <p:spPr>
              <a:xfrm flipH="false" flipV="false" rot="0">
                <a:off x="0" y="0"/>
                <a:ext cx="812800" cy="365782"/>
              </a:xfrm>
              <a:custGeom>
                <a:avLst/>
                <a:gdLst/>
                <a:ahLst/>
                <a:cxnLst/>
                <a:rect r="r" b="b" t="t" l="l"/>
                <a:pathLst>
                  <a:path h="365782" w="812800">
                    <a:moveTo>
                      <a:pt x="98553" y="0"/>
                    </a:moveTo>
                    <a:lnTo>
                      <a:pt x="714247" y="0"/>
                    </a:lnTo>
                    <a:cubicBezTo>
                      <a:pt x="740385" y="0"/>
                      <a:pt x="765452" y="10383"/>
                      <a:pt x="783934" y="28866"/>
                    </a:cubicBezTo>
                    <a:cubicBezTo>
                      <a:pt x="802417" y="47348"/>
                      <a:pt x="812800" y="72415"/>
                      <a:pt x="812800" y="98553"/>
                    </a:cubicBezTo>
                    <a:lnTo>
                      <a:pt x="812800" y="267229"/>
                    </a:lnTo>
                    <a:cubicBezTo>
                      <a:pt x="812800" y="293367"/>
                      <a:pt x="802417" y="318434"/>
                      <a:pt x="783934" y="336917"/>
                    </a:cubicBezTo>
                    <a:cubicBezTo>
                      <a:pt x="765452" y="355399"/>
                      <a:pt x="740385" y="365782"/>
                      <a:pt x="714247" y="365782"/>
                    </a:cubicBezTo>
                    <a:lnTo>
                      <a:pt x="98553" y="365782"/>
                    </a:lnTo>
                    <a:cubicBezTo>
                      <a:pt x="72415" y="365782"/>
                      <a:pt x="47348" y="355399"/>
                      <a:pt x="28866" y="336917"/>
                    </a:cubicBezTo>
                    <a:cubicBezTo>
                      <a:pt x="10383" y="318434"/>
                      <a:pt x="0" y="293367"/>
                      <a:pt x="0" y="267229"/>
                    </a:cubicBezTo>
                    <a:lnTo>
                      <a:pt x="0" y="98553"/>
                    </a:lnTo>
                    <a:cubicBezTo>
                      <a:pt x="0" y="72415"/>
                      <a:pt x="10383" y="47348"/>
                      <a:pt x="28866" y="28866"/>
                    </a:cubicBezTo>
                    <a:cubicBezTo>
                      <a:pt x="47348" y="10383"/>
                      <a:pt x="72415" y="0"/>
                      <a:pt x="98553" y="0"/>
                    </a:cubicBezTo>
                    <a:close/>
                  </a:path>
                </a:pathLst>
              </a:custGeom>
              <a:solidFill>
                <a:srgbClr val="F3DBD8"/>
              </a:solidFill>
            </p:spPr>
          </p:sp>
          <p:sp>
            <p:nvSpPr>
              <p:cNvPr name="TextBox 12" id="12"/>
              <p:cNvSpPr txBox="true"/>
              <p:nvPr/>
            </p:nvSpPr>
            <p:spPr>
              <a:xfrm>
                <a:off x="0" y="-47625"/>
                <a:ext cx="812800" cy="413407"/>
              </a:xfrm>
              <a:prstGeom prst="rect">
                <a:avLst/>
              </a:prstGeom>
            </p:spPr>
            <p:txBody>
              <a:bodyPr anchor="ctr" rtlCol="false" tIns="65948" lIns="65948" bIns="65948" rIns="65948"/>
              <a:lstStyle/>
              <a:p>
                <a:pPr algn="ctr">
                  <a:lnSpc>
                    <a:spcPts val="2659"/>
                  </a:lnSpc>
                </a:pPr>
              </a:p>
            </p:txBody>
          </p:sp>
        </p:grpSp>
        <p:grpSp>
          <p:nvGrpSpPr>
            <p:cNvPr name="Group 13" id="13"/>
            <p:cNvGrpSpPr/>
            <p:nvPr/>
          </p:nvGrpSpPr>
          <p:grpSpPr>
            <a:xfrm rot="0">
              <a:off x="475844" y="0"/>
              <a:ext cx="7375741" cy="4102192"/>
              <a:chOff x="0" y="0"/>
              <a:chExt cx="812800" cy="452058"/>
            </a:xfrm>
          </p:grpSpPr>
          <p:sp>
            <p:nvSpPr>
              <p:cNvPr name="Freeform 14" id="14"/>
              <p:cNvSpPr/>
              <p:nvPr/>
            </p:nvSpPr>
            <p:spPr>
              <a:xfrm flipH="false" flipV="false" rot="0">
                <a:off x="0" y="0"/>
                <a:ext cx="812800" cy="452058"/>
              </a:xfrm>
              <a:custGeom>
                <a:avLst/>
                <a:gdLst/>
                <a:ahLst/>
                <a:cxnLst/>
                <a:rect r="r" b="b" t="t" l="l"/>
                <a:pathLst>
                  <a:path h="452058" w="812800">
                    <a:moveTo>
                      <a:pt x="406400" y="0"/>
                    </a:moveTo>
                    <a:cubicBezTo>
                      <a:pt x="181951" y="0"/>
                      <a:pt x="0" y="101197"/>
                      <a:pt x="0" y="226029"/>
                    </a:cubicBezTo>
                    <a:cubicBezTo>
                      <a:pt x="0" y="350861"/>
                      <a:pt x="181951" y="452058"/>
                      <a:pt x="406400" y="452058"/>
                    </a:cubicBezTo>
                    <a:cubicBezTo>
                      <a:pt x="630849" y="452058"/>
                      <a:pt x="812800" y="350861"/>
                      <a:pt x="812800" y="226029"/>
                    </a:cubicBezTo>
                    <a:cubicBezTo>
                      <a:pt x="812800" y="101197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F3DBD8"/>
              </a:solidFill>
            </p:spPr>
          </p:sp>
          <p:sp>
            <p:nvSpPr>
              <p:cNvPr name="TextBox 15" id="15"/>
              <p:cNvSpPr txBox="true"/>
              <p:nvPr/>
            </p:nvSpPr>
            <p:spPr>
              <a:xfrm>
                <a:off x="76200" y="-5245"/>
                <a:ext cx="660400" cy="414922"/>
              </a:xfrm>
              <a:prstGeom prst="rect">
                <a:avLst/>
              </a:prstGeom>
            </p:spPr>
            <p:txBody>
              <a:bodyPr anchor="ctr" rtlCol="false" tIns="65948" lIns="65948" bIns="65948" rIns="65948"/>
              <a:lstStyle/>
              <a:p>
                <a:pPr algn="ctr">
                  <a:lnSpc>
                    <a:spcPts val="2659"/>
                  </a:lnSpc>
                </a:pPr>
              </a:p>
            </p:txBody>
          </p:sp>
        </p:grpSp>
      </p:grpSp>
      <p:sp>
        <p:nvSpPr>
          <p:cNvPr name="TextBox 16" id="16"/>
          <p:cNvSpPr txBox="true"/>
          <p:nvPr/>
        </p:nvSpPr>
        <p:spPr>
          <a:xfrm rot="0">
            <a:off x="6009067" y="3994150"/>
            <a:ext cx="6269866" cy="190817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3999"/>
              </a:lnSpc>
            </a:pPr>
            <a:r>
              <a:rPr lang="en-US" sz="9999">
                <a:solidFill>
                  <a:srgbClr val="5D5C5C"/>
                </a:solidFill>
                <a:latin typeface="Accordion Black"/>
                <a:ea typeface="Accordion Black"/>
                <a:cs typeface="Accordion Black"/>
                <a:sym typeface="Accordion Black"/>
              </a:rPr>
              <a:t>Feed</a:t>
            </a:r>
          </a:p>
        </p:txBody>
      </p:sp>
    </p:spTree>
  </p:cSld>
  <p:clrMapOvr>
    <a:masterClrMapping/>
  </p:clrMapOvr>
</p:sld>
</file>

<file path=ppt/slides/slide2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EFEFE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true" rot="0">
            <a:off x="15745564" y="-455813"/>
            <a:ext cx="3199628" cy="2088485"/>
          </a:xfrm>
          <a:custGeom>
            <a:avLst/>
            <a:gdLst/>
            <a:ahLst/>
            <a:cxnLst/>
            <a:rect r="r" b="b" t="t" l="l"/>
            <a:pathLst>
              <a:path h="2088485" w="3199628">
                <a:moveTo>
                  <a:pt x="0" y="2088484"/>
                </a:moveTo>
                <a:lnTo>
                  <a:pt x="3199629" y="2088484"/>
                </a:lnTo>
                <a:lnTo>
                  <a:pt x="3199629" y="0"/>
                </a:lnTo>
                <a:lnTo>
                  <a:pt x="0" y="0"/>
                </a:lnTo>
                <a:lnTo>
                  <a:pt x="0" y="2088484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16847073" y="-709944"/>
            <a:ext cx="2739811" cy="1349980"/>
          </a:xfrm>
          <a:custGeom>
            <a:avLst/>
            <a:gdLst/>
            <a:ahLst/>
            <a:cxnLst/>
            <a:rect r="r" b="b" t="t" l="l"/>
            <a:pathLst>
              <a:path h="1349980" w="2739811">
                <a:moveTo>
                  <a:pt x="0" y="0"/>
                </a:moveTo>
                <a:lnTo>
                  <a:pt x="2739811" y="0"/>
                </a:lnTo>
                <a:lnTo>
                  <a:pt x="2739811" y="1349980"/>
                </a:lnTo>
                <a:lnTo>
                  <a:pt x="0" y="1349980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2762124">
            <a:off x="-181817" y="-240883"/>
            <a:ext cx="1140690" cy="1279235"/>
          </a:xfrm>
          <a:custGeom>
            <a:avLst/>
            <a:gdLst/>
            <a:ahLst/>
            <a:cxnLst/>
            <a:rect r="r" b="b" t="t" l="l"/>
            <a:pathLst>
              <a:path h="1279235" w="1140690">
                <a:moveTo>
                  <a:pt x="0" y="0"/>
                </a:moveTo>
                <a:lnTo>
                  <a:pt x="1140690" y="0"/>
                </a:lnTo>
                <a:lnTo>
                  <a:pt x="1140690" y="1279235"/>
                </a:lnTo>
                <a:lnTo>
                  <a:pt x="0" y="1279235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5" id="5"/>
          <p:cNvGrpSpPr/>
          <p:nvPr/>
        </p:nvGrpSpPr>
        <p:grpSpPr>
          <a:xfrm rot="0">
            <a:off x="2235354" y="8192511"/>
            <a:ext cx="3113791" cy="809996"/>
            <a:chOff x="0" y="0"/>
            <a:chExt cx="434334" cy="112984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434334" cy="112984"/>
            </a:xfrm>
            <a:custGeom>
              <a:avLst/>
              <a:gdLst/>
              <a:ahLst/>
              <a:cxnLst/>
              <a:rect r="r" b="b" t="t" l="l"/>
              <a:pathLst>
                <a:path h="112984" w="434334">
                  <a:moveTo>
                    <a:pt x="56492" y="0"/>
                  </a:moveTo>
                  <a:lnTo>
                    <a:pt x="377842" y="0"/>
                  </a:lnTo>
                  <a:cubicBezTo>
                    <a:pt x="392825" y="0"/>
                    <a:pt x="407194" y="5952"/>
                    <a:pt x="417788" y="16546"/>
                  </a:cubicBezTo>
                  <a:cubicBezTo>
                    <a:pt x="428382" y="27140"/>
                    <a:pt x="434334" y="41509"/>
                    <a:pt x="434334" y="56492"/>
                  </a:cubicBezTo>
                  <a:lnTo>
                    <a:pt x="434334" y="56492"/>
                  </a:lnTo>
                  <a:cubicBezTo>
                    <a:pt x="434334" y="87692"/>
                    <a:pt x="409042" y="112984"/>
                    <a:pt x="377842" y="112984"/>
                  </a:cubicBezTo>
                  <a:lnTo>
                    <a:pt x="56492" y="112984"/>
                  </a:lnTo>
                  <a:cubicBezTo>
                    <a:pt x="41509" y="112984"/>
                    <a:pt x="27140" y="107032"/>
                    <a:pt x="16546" y="96438"/>
                  </a:cubicBezTo>
                  <a:cubicBezTo>
                    <a:pt x="5952" y="85844"/>
                    <a:pt x="0" y="71475"/>
                    <a:pt x="0" y="56492"/>
                  </a:cubicBezTo>
                  <a:lnTo>
                    <a:pt x="0" y="56492"/>
                  </a:lnTo>
                  <a:cubicBezTo>
                    <a:pt x="0" y="41509"/>
                    <a:pt x="5952" y="27140"/>
                    <a:pt x="16546" y="16546"/>
                  </a:cubicBezTo>
                  <a:cubicBezTo>
                    <a:pt x="27140" y="5952"/>
                    <a:pt x="41509" y="0"/>
                    <a:pt x="56492" y="0"/>
                  </a:cubicBezTo>
                  <a:close/>
                </a:path>
              </a:pathLst>
            </a:custGeom>
            <a:solidFill>
              <a:srgbClr val="A494B4"/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0" y="-47625"/>
              <a:ext cx="434334" cy="160609"/>
            </a:xfrm>
            <a:prstGeom prst="rect">
              <a:avLst/>
            </a:prstGeom>
          </p:spPr>
          <p:txBody>
            <a:bodyPr anchor="ctr" rtlCol="false" tIns="95919" lIns="95919" bIns="95919" rIns="95919"/>
            <a:lstStyle/>
            <a:p>
              <a:pPr algn="ctr">
                <a:lnSpc>
                  <a:spcPts val="2660"/>
                </a:lnSpc>
              </a:pPr>
            </a:p>
          </p:txBody>
        </p:sp>
      </p:grpSp>
      <p:sp>
        <p:nvSpPr>
          <p:cNvPr name="Freeform 8" id="8"/>
          <p:cNvSpPr/>
          <p:nvPr/>
        </p:nvSpPr>
        <p:spPr>
          <a:xfrm flipH="false" flipV="false" rot="0">
            <a:off x="1728273" y="1840153"/>
            <a:ext cx="4521663" cy="6028884"/>
          </a:xfrm>
          <a:custGeom>
            <a:avLst/>
            <a:gdLst/>
            <a:ahLst/>
            <a:cxnLst/>
            <a:rect r="r" b="b" t="t" l="l"/>
            <a:pathLst>
              <a:path h="6028884" w="4521663">
                <a:moveTo>
                  <a:pt x="0" y="0"/>
                </a:moveTo>
                <a:lnTo>
                  <a:pt x="4521663" y="0"/>
                </a:lnTo>
                <a:lnTo>
                  <a:pt x="4521663" y="6028884"/>
                </a:lnTo>
                <a:lnTo>
                  <a:pt x="0" y="6028884"/>
                </a:lnTo>
                <a:lnTo>
                  <a:pt x="0" y="0"/>
                </a:lnTo>
                <a:close/>
              </a:path>
            </a:pathLst>
          </a:custGeom>
          <a:blipFill>
            <a:blip r:embed="rId8"/>
            <a:stretch>
              <a:fillRect l="0" t="0" r="0" b="0"/>
            </a:stretch>
          </a:blipFill>
        </p:spPr>
      </p:sp>
      <p:grpSp>
        <p:nvGrpSpPr>
          <p:cNvPr name="Group 9" id="9"/>
          <p:cNvGrpSpPr/>
          <p:nvPr/>
        </p:nvGrpSpPr>
        <p:grpSpPr>
          <a:xfrm rot="0">
            <a:off x="12034585" y="8192511"/>
            <a:ext cx="3340322" cy="809996"/>
            <a:chOff x="0" y="0"/>
            <a:chExt cx="465932" cy="112984"/>
          </a:xfrm>
        </p:grpSpPr>
        <p:sp>
          <p:nvSpPr>
            <p:cNvPr name="Freeform 10" id="10"/>
            <p:cNvSpPr/>
            <p:nvPr/>
          </p:nvSpPr>
          <p:spPr>
            <a:xfrm flipH="false" flipV="false" rot="0">
              <a:off x="0" y="0"/>
              <a:ext cx="465932" cy="112984"/>
            </a:xfrm>
            <a:custGeom>
              <a:avLst/>
              <a:gdLst/>
              <a:ahLst/>
              <a:cxnLst/>
              <a:rect r="r" b="b" t="t" l="l"/>
              <a:pathLst>
                <a:path h="112984" w="465932">
                  <a:moveTo>
                    <a:pt x="56492" y="0"/>
                  </a:moveTo>
                  <a:lnTo>
                    <a:pt x="409440" y="0"/>
                  </a:lnTo>
                  <a:cubicBezTo>
                    <a:pt x="440640" y="0"/>
                    <a:pt x="465932" y="25292"/>
                    <a:pt x="465932" y="56492"/>
                  </a:cubicBezTo>
                  <a:lnTo>
                    <a:pt x="465932" y="56492"/>
                  </a:lnTo>
                  <a:cubicBezTo>
                    <a:pt x="465932" y="71475"/>
                    <a:pt x="459980" y="85844"/>
                    <a:pt x="449386" y="96438"/>
                  </a:cubicBezTo>
                  <a:cubicBezTo>
                    <a:pt x="438792" y="107032"/>
                    <a:pt x="424423" y="112984"/>
                    <a:pt x="409440" y="112984"/>
                  </a:cubicBezTo>
                  <a:lnTo>
                    <a:pt x="56492" y="112984"/>
                  </a:lnTo>
                  <a:cubicBezTo>
                    <a:pt x="41509" y="112984"/>
                    <a:pt x="27140" y="107032"/>
                    <a:pt x="16546" y="96438"/>
                  </a:cubicBezTo>
                  <a:cubicBezTo>
                    <a:pt x="5952" y="85844"/>
                    <a:pt x="0" y="71475"/>
                    <a:pt x="0" y="56492"/>
                  </a:cubicBezTo>
                  <a:lnTo>
                    <a:pt x="0" y="56492"/>
                  </a:lnTo>
                  <a:cubicBezTo>
                    <a:pt x="0" y="41509"/>
                    <a:pt x="5952" y="27140"/>
                    <a:pt x="16546" y="16546"/>
                  </a:cubicBezTo>
                  <a:cubicBezTo>
                    <a:pt x="27140" y="5952"/>
                    <a:pt x="41509" y="0"/>
                    <a:pt x="56492" y="0"/>
                  </a:cubicBezTo>
                  <a:close/>
                </a:path>
              </a:pathLst>
            </a:custGeom>
            <a:solidFill>
              <a:srgbClr val="A494B4"/>
            </a:solidFill>
          </p:spPr>
        </p:sp>
        <p:sp>
          <p:nvSpPr>
            <p:cNvPr name="TextBox 11" id="11"/>
            <p:cNvSpPr txBox="true"/>
            <p:nvPr/>
          </p:nvSpPr>
          <p:spPr>
            <a:xfrm>
              <a:off x="0" y="-47625"/>
              <a:ext cx="465932" cy="160609"/>
            </a:xfrm>
            <a:prstGeom prst="rect">
              <a:avLst/>
            </a:prstGeom>
          </p:spPr>
          <p:txBody>
            <a:bodyPr anchor="ctr" rtlCol="false" tIns="95919" lIns="95919" bIns="95919" rIns="95919"/>
            <a:lstStyle/>
            <a:p>
              <a:pPr algn="ctr">
                <a:lnSpc>
                  <a:spcPts val="2660"/>
                </a:lnSpc>
              </a:pPr>
            </a:p>
          </p:txBody>
        </p:sp>
      </p:grpSp>
      <p:sp>
        <p:nvSpPr>
          <p:cNvPr name="Freeform 12" id="12"/>
          <p:cNvSpPr/>
          <p:nvPr/>
        </p:nvSpPr>
        <p:spPr>
          <a:xfrm flipH="false" flipV="false" rot="0">
            <a:off x="11612297" y="1840153"/>
            <a:ext cx="4184897" cy="6010328"/>
          </a:xfrm>
          <a:custGeom>
            <a:avLst/>
            <a:gdLst/>
            <a:ahLst/>
            <a:cxnLst/>
            <a:rect r="r" b="b" t="t" l="l"/>
            <a:pathLst>
              <a:path h="6010328" w="4184897">
                <a:moveTo>
                  <a:pt x="0" y="0"/>
                </a:moveTo>
                <a:lnTo>
                  <a:pt x="4184897" y="0"/>
                </a:lnTo>
                <a:lnTo>
                  <a:pt x="4184897" y="6010328"/>
                </a:lnTo>
                <a:lnTo>
                  <a:pt x="0" y="6010328"/>
                </a:lnTo>
                <a:lnTo>
                  <a:pt x="0" y="0"/>
                </a:lnTo>
                <a:close/>
              </a:path>
            </a:pathLst>
          </a:custGeom>
          <a:blipFill>
            <a:blip r:embed="rId9"/>
            <a:stretch>
              <a:fillRect l="0" t="0" r="0" b="0"/>
            </a:stretch>
          </a:blipFill>
        </p:spPr>
      </p:sp>
      <p:sp>
        <p:nvSpPr>
          <p:cNvPr name="TextBox 13" id="13"/>
          <p:cNvSpPr txBox="true"/>
          <p:nvPr/>
        </p:nvSpPr>
        <p:spPr>
          <a:xfrm rot="0">
            <a:off x="4583254" y="-1971"/>
            <a:ext cx="9121491" cy="106493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7770"/>
              </a:lnSpc>
              <a:spcBef>
                <a:spcPct val="0"/>
              </a:spcBef>
            </a:pPr>
            <a:r>
              <a:rPr lang="en-US" sz="5550">
                <a:solidFill>
                  <a:srgbClr val="A494B4"/>
                </a:solidFill>
                <a:latin typeface="Accordion Black"/>
                <a:ea typeface="Accordion Black"/>
                <a:cs typeface="Accordion Black"/>
                <a:sym typeface="Accordion Black"/>
              </a:rPr>
              <a:t>Post Structure and Post types</a:t>
            </a:r>
          </a:p>
        </p:txBody>
      </p:sp>
      <p:sp>
        <p:nvSpPr>
          <p:cNvPr name="TextBox 14" id="14"/>
          <p:cNvSpPr txBox="true"/>
          <p:nvPr/>
        </p:nvSpPr>
        <p:spPr>
          <a:xfrm rot="0">
            <a:off x="765527" y="8272706"/>
            <a:ext cx="6053445" cy="57340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4620"/>
              </a:lnSpc>
              <a:spcBef>
                <a:spcPct val="0"/>
              </a:spcBef>
            </a:pPr>
            <a:r>
              <a:rPr lang="en-US" b="true" sz="3300">
                <a:solidFill>
                  <a:srgbClr val="FEF8FE"/>
                </a:solidFill>
                <a:latin typeface="Trebuchet MS Bold"/>
                <a:ea typeface="Trebuchet MS Bold"/>
                <a:cs typeface="Trebuchet MS Bold"/>
                <a:sym typeface="Trebuchet MS Bold"/>
              </a:rPr>
              <a:t>Store Post</a:t>
            </a:r>
          </a:p>
        </p:txBody>
      </p:sp>
      <p:sp>
        <p:nvSpPr>
          <p:cNvPr name="TextBox 15" id="15"/>
          <p:cNvSpPr txBox="true"/>
          <p:nvPr/>
        </p:nvSpPr>
        <p:spPr>
          <a:xfrm rot="0">
            <a:off x="10678023" y="8272706"/>
            <a:ext cx="6053445" cy="57340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4620"/>
              </a:lnSpc>
              <a:spcBef>
                <a:spcPct val="0"/>
              </a:spcBef>
            </a:pPr>
            <a:r>
              <a:rPr lang="en-US" b="true" sz="3300">
                <a:solidFill>
                  <a:srgbClr val="FEF8FE"/>
                </a:solidFill>
                <a:latin typeface="Trebuchet MS Bold"/>
                <a:ea typeface="Trebuchet MS Bold"/>
                <a:cs typeface="Trebuchet MS Bold"/>
                <a:sym typeface="Trebuchet MS Bold"/>
              </a:rPr>
              <a:t>User Feedback</a:t>
            </a:r>
          </a:p>
        </p:txBody>
      </p:sp>
      <p:grpSp>
        <p:nvGrpSpPr>
          <p:cNvPr name="Group 16" id="16"/>
          <p:cNvGrpSpPr/>
          <p:nvPr/>
        </p:nvGrpSpPr>
        <p:grpSpPr>
          <a:xfrm rot="0">
            <a:off x="6470411" y="1840153"/>
            <a:ext cx="4921410" cy="5770844"/>
            <a:chOff x="0" y="0"/>
            <a:chExt cx="686474" cy="804959"/>
          </a:xfrm>
        </p:grpSpPr>
        <p:sp>
          <p:nvSpPr>
            <p:cNvPr name="Freeform 17" id="17"/>
            <p:cNvSpPr/>
            <p:nvPr/>
          </p:nvSpPr>
          <p:spPr>
            <a:xfrm flipH="false" flipV="false" rot="0">
              <a:off x="0" y="0"/>
              <a:ext cx="686474" cy="804959"/>
            </a:xfrm>
            <a:custGeom>
              <a:avLst/>
              <a:gdLst/>
              <a:ahLst/>
              <a:cxnLst/>
              <a:rect r="r" b="b" t="t" l="l"/>
              <a:pathLst>
                <a:path h="804959" w="686474">
                  <a:moveTo>
                    <a:pt x="80229" y="0"/>
                  </a:moveTo>
                  <a:lnTo>
                    <a:pt x="606245" y="0"/>
                  </a:lnTo>
                  <a:cubicBezTo>
                    <a:pt x="627523" y="0"/>
                    <a:pt x="647929" y="8453"/>
                    <a:pt x="662975" y="23498"/>
                  </a:cubicBezTo>
                  <a:cubicBezTo>
                    <a:pt x="678021" y="38544"/>
                    <a:pt x="686474" y="58951"/>
                    <a:pt x="686474" y="80229"/>
                  </a:cubicBezTo>
                  <a:lnTo>
                    <a:pt x="686474" y="724730"/>
                  </a:lnTo>
                  <a:cubicBezTo>
                    <a:pt x="686474" y="769039"/>
                    <a:pt x="650554" y="804959"/>
                    <a:pt x="606245" y="804959"/>
                  </a:cubicBezTo>
                  <a:lnTo>
                    <a:pt x="80229" y="804959"/>
                  </a:lnTo>
                  <a:cubicBezTo>
                    <a:pt x="35920" y="804959"/>
                    <a:pt x="0" y="769039"/>
                    <a:pt x="0" y="724730"/>
                  </a:cubicBezTo>
                  <a:lnTo>
                    <a:pt x="0" y="80229"/>
                  </a:lnTo>
                  <a:cubicBezTo>
                    <a:pt x="0" y="35920"/>
                    <a:pt x="35920" y="0"/>
                    <a:pt x="80229" y="0"/>
                  </a:cubicBezTo>
                  <a:close/>
                </a:path>
              </a:pathLst>
            </a:custGeom>
            <a:solidFill>
              <a:srgbClr val="A494B4"/>
            </a:solidFill>
          </p:spPr>
        </p:sp>
        <p:sp>
          <p:nvSpPr>
            <p:cNvPr name="TextBox 18" id="18"/>
            <p:cNvSpPr txBox="true"/>
            <p:nvPr/>
          </p:nvSpPr>
          <p:spPr>
            <a:xfrm>
              <a:off x="0" y="-47625"/>
              <a:ext cx="686474" cy="852584"/>
            </a:xfrm>
            <a:prstGeom prst="rect">
              <a:avLst/>
            </a:prstGeom>
          </p:spPr>
          <p:txBody>
            <a:bodyPr anchor="ctr" rtlCol="false" tIns="95919" lIns="95919" bIns="95919" rIns="95919"/>
            <a:lstStyle/>
            <a:p>
              <a:pPr algn="ctr">
                <a:lnSpc>
                  <a:spcPts val="2660"/>
                </a:lnSpc>
              </a:pPr>
            </a:p>
          </p:txBody>
        </p:sp>
      </p:grpSp>
      <p:sp>
        <p:nvSpPr>
          <p:cNvPr name="TextBox 19" id="19"/>
          <p:cNvSpPr txBox="true"/>
          <p:nvPr/>
        </p:nvSpPr>
        <p:spPr>
          <a:xfrm rot="0">
            <a:off x="6470411" y="2204085"/>
            <a:ext cx="6053445" cy="580263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620"/>
              </a:lnSpc>
            </a:pPr>
            <a:r>
              <a:rPr lang="en-US" sz="3300" b="true">
                <a:solidFill>
                  <a:srgbClr val="FEF8FE"/>
                </a:solidFill>
                <a:latin typeface="Trebuchet MS Bold"/>
                <a:ea typeface="Trebuchet MS Bold"/>
                <a:cs typeface="Trebuchet MS Bold"/>
                <a:sym typeface="Trebuchet MS Bold"/>
              </a:rPr>
              <a:t>        Post Structure:</a:t>
            </a:r>
          </a:p>
          <a:p>
            <a:pPr algn="l" marL="712470" indent="-356235" lvl="1">
              <a:lnSpc>
                <a:spcPts val="4620"/>
              </a:lnSpc>
              <a:buFont typeface="Arial"/>
              <a:buChar char="•"/>
            </a:pPr>
            <a:r>
              <a:rPr lang="en-US" b="true" sz="3300">
                <a:solidFill>
                  <a:srgbClr val="FEF8FE"/>
                </a:solidFill>
                <a:latin typeface="Trebuchet MS Bold"/>
                <a:ea typeface="Trebuchet MS Bold"/>
                <a:cs typeface="Trebuchet MS Bold"/>
                <a:sym typeface="Trebuchet MS Bold"/>
              </a:rPr>
              <a:t>User/Store</a:t>
            </a:r>
          </a:p>
          <a:p>
            <a:pPr algn="l">
              <a:lnSpc>
                <a:spcPts val="4620"/>
              </a:lnSpc>
            </a:pPr>
            <a:r>
              <a:rPr lang="en-US" sz="3300" b="true">
                <a:solidFill>
                  <a:srgbClr val="FEF8FE"/>
                </a:solidFill>
                <a:latin typeface="Trebuchet MS Bold"/>
                <a:ea typeface="Trebuchet MS Bold"/>
                <a:cs typeface="Trebuchet MS Bold"/>
                <a:sym typeface="Trebuchet MS Bold"/>
              </a:rPr>
              <a:t>      Information</a:t>
            </a:r>
          </a:p>
          <a:p>
            <a:pPr algn="l" marL="712470" indent="-356235" lvl="1">
              <a:lnSpc>
                <a:spcPts val="4620"/>
              </a:lnSpc>
              <a:buFont typeface="Arial"/>
              <a:buChar char="•"/>
            </a:pPr>
            <a:r>
              <a:rPr lang="en-US" b="true" sz="3300">
                <a:solidFill>
                  <a:srgbClr val="FEF8FE"/>
                </a:solidFill>
                <a:latin typeface="Trebuchet MS Bold"/>
                <a:ea typeface="Trebuchet MS Bold"/>
                <a:cs typeface="Trebuchet MS Bold"/>
                <a:sym typeface="Trebuchet MS Bold"/>
              </a:rPr>
              <a:t>Date of the Post</a:t>
            </a:r>
          </a:p>
          <a:p>
            <a:pPr algn="l" marL="712470" indent="-356235" lvl="1">
              <a:lnSpc>
                <a:spcPts val="4620"/>
              </a:lnSpc>
              <a:buFont typeface="Arial"/>
              <a:buChar char="•"/>
            </a:pPr>
            <a:r>
              <a:rPr lang="en-US" b="true" sz="3300">
                <a:solidFill>
                  <a:srgbClr val="FEF8FE"/>
                </a:solidFill>
                <a:latin typeface="Trebuchet MS Bold"/>
                <a:ea typeface="Trebuchet MS Bold"/>
                <a:cs typeface="Trebuchet MS Bold"/>
                <a:sym typeface="Trebuchet MS Bold"/>
              </a:rPr>
              <a:t>Post Content</a:t>
            </a:r>
          </a:p>
          <a:p>
            <a:pPr algn="l" marL="712470" indent="-356235" lvl="1">
              <a:lnSpc>
                <a:spcPts val="4620"/>
              </a:lnSpc>
              <a:buFont typeface="Arial"/>
              <a:buChar char="•"/>
            </a:pPr>
            <a:r>
              <a:rPr lang="en-US" b="true" sz="3300">
                <a:solidFill>
                  <a:srgbClr val="FEF8FE"/>
                </a:solidFill>
                <a:latin typeface="Trebuchet MS Bold"/>
                <a:ea typeface="Trebuchet MS Bold"/>
                <a:cs typeface="Trebuchet MS Bold"/>
                <a:sym typeface="Trebuchet MS Bold"/>
              </a:rPr>
              <a:t>Image/Media</a:t>
            </a:r>
          </a:p>
          <a:p>
            <a:pPr algn="l" marL="712470" indent="-356235" lvl="1">
              <a:lnSpc>
                <a:spcPts val="4620"/>
              </a:lnSpc>
              <a:buFont typeface="Arial"/>
              <a:buChar char="•"/>
            </a:pPr>
            <a:r>
              <a:rPr lang="en-US" b="true" sz="3300">
                <a:solidFill>
                  <a:srgbClr val="FEF8FE"/>
                </a:solidFill>
                <a:latin typeface="Trebuchet MS Bold"/>
                <a:ea typeface="Trebuchet MS Bold"/>
                <a:cs typeface="Trebuchet MS Bold"/>
                <a:sym typeface="Trebuchet MS Bold"/>
              </a:rPr>
              <a:t>Engagement Metrics</a:t>
            </a:r>
          </a:p>
          <a:p>
            <a:pPr algn="l" marL="712470" indent="-356235" lvl="1">
              <a:lnSpc>
                <a:spcPts val="4620"/>
              </a:lnSpc>
              <a:buFont typeface="Arial"/>
              <a:buChar char="•"/>
            </a:pPr>
            <a:r>
              <a:rPr lang="en-US" b="true" sz="3300">
                <a:solidFill>
                  <a:srgbClr val="FEF8FE"/>
                </a:solidFill>
                <a:latin typeface="Trebuchet MS Bold"/>
                <a:ea typeface="Trebuchet MS Bold"/>
                <a:cs typeface="Trebuchet MS Bold"/>
                <a:sym typeface="Trebuchet MS Bold"/>
              </a:rPr>
              <a:t>Post Type Label</a:t>
            </a:r>
          </a:p>
          <a:p>
            <a:pPr algn="ctr">
              <a:lnSpc>
                <a:spcPts val="4620"/>
              </a:lnSpc>
            </a:pPr>
          </a:p>
          <a:p>
            <a:pPr algn="ctr" marL="0" indent="0" lvl="0">
              <a:lnSpc>
                <a:spcPts val="4620"/>
              </a:lnSpc>
              <a:spcBef>
                <a:spcPct val="0"/>
              </a:spcBef>
            </a:pPr>
          </a:p>
        </p:txBody>
      </p:sp>
      <p:grpSp>
        <p:nvGrpSpPr>
          <p:cNvPr name="Group 20" id="20"/>
          <p:cNvGrpSpPr/>
          <p:nvPr/>
        </p:nvGrpSpPr>
        <p:grpSpPr>
          <a:xfrm rot="0">
            <a:off x="6826898" y="8192511"/>
            <a:ext cx="3697314" cy="809996"/>
            <a:chOff x="0" y="0"/>
            <a:chExt cx="515728" cy="112984"/>
          </a:xfrm>
        </p:grpSpPr>
        <p:sp>
          <p:nvSpPr>
            <p:cNvPr name="Freeform 21" id="21"/>
            <p:cNvSpPr/>
            <p:nvPr/>
          </p:nvSpPr>
          <p:spPr>
            <a:xfrm flipH="false" flipV="false" rot="0">
              <a:off x="0" y="0"/>
              <a:ext cx="515728" cy="112984"/>
            </a:xfrm>
            <a:custGeom>
              <a:avLst/>
              <a:gdLst/>
              <a:ahLst/>
              <a:cxnLst/>
              <a:rect r="r" b="b" t="t" l="l"/>
              <a:pathLst>
                <a:path h="112984" w="515728">
                  <a:moveTo>
                    <a:pt x="56492" y="0"/>
                  </a:moveTo>
                  <a:lnTo>
                    <a:pt x="459236" y="0"/>
                  </a:lnTo>
                  <a:cubicBezTo>
                    <a:pt x="474219" y="0"/>
                    <a:pt x="488587" y="5952"/>
                    <a:pt x="499182" y="16546"/>
                  </a:cubicBezTo>
                  <a:cubicBezTo>
                    <a:pt x="509776" y="27140"/>
                    <a:pt x="515728" y="41509"/>
                    <a:pt x="515728" y="56492"/>
                  </a:cubicBezTo>
                  <a:lnTo>
                    <a:pt x="515728" y="56492"/>
                  </a:lnTo>
                  <a:cubicBezTo>
                    <a:pt x="515728" y="87692"/>
                    <a:pt x="490436" y="112984"/>
                    <a:pt x="459236" y="112984"/>
                  </a:cubicBezTo>
                  <a:lnTo>
                    <a:pt x="56492" y="112984"/>
                  </a:lnTo>
                  <a:cubicBezTo>
                    <a:pt x="41509" y="112984"/>
                    <a:pt x="27140" y="107032"/>
                    <a:pt x="16546" y="96438"/>
                  </a:cubicBezTo>
                  <a:cubicBezTo>
                    <a:pt x="5952" y="85844"/>
                    <a:pt x="0" y="71475"/>
                    <a:pt x="0" y="56492"/>
                  </a:cubicBezTo>
                  <a:lnTo>
                    <a:pt x="0" y="56492"/>
                  </a:lnTo>
                  <a:cubicBezTo>
                    <a:pt x="0" y="41509"/>
                    <a:pt x="5952" y="27140"/>
                    <a:pt x="16546" y="16546"/>
                  </a:cubicBezTo>
                  <a:cubicBezTo>
                    <a:pt x="27140" y="5952"/>
                    <a:pt x="41509" y="0"/>
                    <a:pt x="56492" y="0"/>
                  </a:cubicBezTo>
                  <a:close/>
                </a:path>
              </a:pathLst>
            </a:custGeom>
            <a:solidFill>
              <a:srgbClr val="A494B4"/>
            </a:solidFill>
          </p:spPr>
        </p:sp>
        <p:sp>
          <p:nvSpPr>
            <p:cNvPr name="TextBox 22" id="22"/>
            <p:cNvSpPr txBox="true"/>
            <p:nvPr/>
          </p:nvSpPr>
          <p:spPr>
            <a:xfrm>
              <a:off x="0" y="-47625"/>
              <a:ext cx="515728" cy="160609"/>
            </a:xfrm>
            <a:prstGeom prst="rect">
              <a:avLst/>
            </a:prstGeom>
          </p:spPr>
          <p:txBody>
            <a:bodyPr anchor="ctr" rtlCol="false" tIns="95919" lIns="95919" bIns="95919" rIns="95919"/>
            <a:lstStyle/>
            <a:p>
              <a:pPr algn="ctr">
                <a:lnSpc>
                  <a:spcPts val="2660"/>
                </a:lnSpc>
              </a:pPr>
            </a:p>
          </p:txBody>
        </p:sp>
      </p:grpSp>
      <p:sp>
        <p:nvSpPr>
          <p:cNvPr name="TextBox 23" id="23"/>
          <p:cNvSpPr txBox="true"/>
          <p:nvPr/>
        </p:nvSpPr>
        <p:spPr>
          <a:xfrm rot="0">
            <a:off x="5665142" y="8272706"/>
            <a:ext cx="6053445" cy="57340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4620"/>
              </a:lnSpc>
              <a:spcBef>
                <a:spcPct val="0"/>
              </a:spcBef>
            </a:pPr>
            <a:r>
              <a:rPr lang="en-US" b="true" sz="3300">
                <a:solidFill>
                  <a:srgbClr val="FEF8FE"/>
                </a:solidFill>
                <a:latin typeface="Trebuchet MS Bold"/>
                <a:ea typeface="Trebuchet MS Bold"/>
                <a:cs typeface="Trebuchet MS Bold"/>
                <a:sym typeface="Trebuchet MS Bold"/>
              </a:rPr>
              <a:t>&lt;-- Post Types --&gt;</a:t>
            </a:r>
          </a:p>
        </p:txBody>
      </p:sp>
    </p:spTree>
  </p:cSld>
  <p:clrMapOvr>
    <a:masterClrMapping/>
  </p:clrMapOvr>
</p:sld>
</file>

<file path=ppt/slides/slide2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EFEFE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true" rot="0">
            <a:off x="15659486" y="-404206"/>
            <a:ext cx="3199628" cy="2088485"/>
          </a:xfrm>
          <a:custGeom>
            <a:avLst/>
            <a:gdLst/>
            <a:ahLst/>
            <a:cxnLst/>
            <a:rect r="r" b="b" t="t" l="l"/>
            <a:pathLst>
              <a:path h="2088485" w="3199628">
                <a:moveTo>
                  <a:pt x="0" y="2088484"/>
                </a:moveTo>
                <a:lnTo>
                  <a:pt x="3199628" y="2088484"/>
                </a:lnTo>
                <a:lnTo>
                  <a:pt x="3199628" y="0"/>
                </a:lnTo>
                <a:lnTo>
                  <a:pt x="0" y="0"/>
                </a:lnTo>
                <a:lnTo>
                  <a:pt x="0" y="2088484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16847073" y="-709944"/>
            <a:ext cx="2739811" cy="1349980"/>
          </a:xfrm>
          <a:custGeom>
            <a:avLst/>
            <a:gdLst/>
            <a:ahLst/>
            <a:cxnLst/>
            <a:rect r="r" b="b" t="t" l="l"/>
            <a:pathLst>
              <a:path h="1349980" w="2739811">
                <a:moveTo>
                  <a:pt x="0" y="0"/>
                </a:moveTo>
                <a:lnTo>
                  <a:pt x="2739811" y="0"/>
                </a:lnTo>
                <a:lnTo>
                  <a:pt x="2739811" y="1349980"/>
                </a:lnTo>
                <a:lnTo>
                  <a:pt x="0" y="1349980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2762124">
            <a:off x="-181817" y="-240883"/>
            <a:ext cx="1140690" cy="1279235"/>
          </a:xfrm>
          <a:custGeom>
            <a:avLst/>
            <a:gdLst/>
            <a:ahLst/>
            <a:cxnLst/>
            <a:rect r="r" b="b" t="t" l="l"/>
            <a:pathLst>
              <a:path h="1279235" w="1140690">
                <a:moveTo>
                  <a:pt x="0" y="0"/>
                </a:moveTo>
                <a:lnTo>
                  <a:pt x="1140690" y="0"/>
                </a:lnTo>
                <a:lnTo>
                  <a:pt x="1140690" y="1279235"/>
                </a:lnTo>
                <a:lnTo>
                  <a:pt x="0" y="1279235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5" id="5"/>
          <p:cNvGrpSpPr/>
          <p:nvPr/>
        </p:nvGrpSpPr>
        <p:grpSpPr>
          <a:xfrm rot="0">
            <a:off x="11839838" y="1232429"/>
            <a:ext cx="3961024" cy="1429632"/>
            <a:chOff x="0" y="0"/>
            <a:chExt cx="552512" cy="199415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552512" cy="199415"/>
            </a:xfrm>
            <a:custGeom>
              <a:avLst/>
              <a:gdLst/>
              <a:ahLst/>
              <a:cxnLst/>
              <a:rect r="r" b="b" t="t" l="l"/>
              <a:pathLst>
                <a:path h="199415" w="552512">
                  <a:moveTo>
                    <a:pt x="99681" y="0"/>
                  </a:moveTo>
                  <a:lnTo>
                    <a:pt x="452831" y="0"/>
                  </a:lnTo>
                  <a:cubicBezTo>
                    <a:pt x="507884" y="0"/>
                    <a:pt x="552512" y="44629"/>
                    <a:pt x="552512" y="99681"/>
                  </a:cubicBezTo>
                  <a:lnTo>
                    <a:pt x="552512" y="99735"/>
                  </a:lnTo>
                  <a:cubicBezTo>
                    <a:pt x="552512" y="154787"/>
                    <a:pt x="507884" y="199415"/>
                    <a:pt x="452831" y="199415"/>
                  </a:cubicBezTo>
                  <a:lnTo>
                    <a:pt x="99681" y="199415"/>
                  </a:lnTo>
                  <a:cubicBezTo>
                    <a:pt x="73244" y="199415"/>
                    <a:pt x="47890" y="188913"/>
                    <a:pt x="29196" y="170220"/>
                  </a:cubicBezTo>
                  <a:cubicBezTo>
                    <a:pt x="10502" y="151526"/>
                    <a:pt x="0" y="126172"/>
                    <a:pt x="0" y="99735"/>
                  </a:cubicBezTo>
                  <a:lnTo>
                    <a:pt x="0" y="99681"/>
                  </a:lnTo>
                  <a:cubicBezTo>
                    <a:pt x="0" y="44629"/>
                    <a:pt x="44629" y="0"/>
                    <a:pt x="99681" y="0"/>
                  </a:cubicBezTo>
                  <a:close/>
                </a:path>
              </a:pathLst>
            </a:custGeom>
            <a:solidFill>
              <a:srgbClr val="A494B4"/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0" y="-47625"/>
              <a:ext cx="552512" cy="247040"/>
            </a:xfrm>
            <a:prstGeom prst="rect">
              <a:avLst/>
            </a:prstGeom>
          </p:spPr>
          <p:txBody>
            <a:bodyPr anchor="ctr" rtlCol="false" tIns="95919" lIns="95919" bIns="95919" rIns="95919"/>
            <a:lstStyle/>
            <a:p>
              <a:pPr algn="ctr">
                <a:lnSpc>
                  <a:spcPts val="2660"/>
                </a:lnSpc>
              </a:pPr>
            </a:p>
          </p:txBody>
        </p:sp>
      </p:grpSp>
      <p:sp>
        <p:nvSpPr>
          <p:cNvPr name="Freeform 8" id="8"/>
          <p:cNvSpPr/>
          <p:nvPr/>
        </p:nvSpPr>
        <p:spPr>
          <a:xfrm flipH="false" flipV="false" rot="0">
            <a:off x="11682205" y="2795412"/>
            <a:ext cx="3961024" cy="4831249"/>
          </a:xfrm>
          <a:custGeom>
            <a:avLst/>
            <a:gdLst/>
            <a:ahLst/>
            <a:cxnLst/>
            <a:rect r="r" b="b" t="t" l="l"/>
            <a:pathLst>
              <a:path h="4831249" w="3961024">
                <a:moveTo>
                  <a:pt x="0" y="0"/>
                </a:moveTo>
                <a:lnTo>
                  <a:pt x="3961024" y="0"/>
                </a:lnTo>
                <a:lnTo>
                  <a:pt x="3961024" y="4831249"/>
                </a:lnTo>
                <a:lnTo>
                  <a:pt x="0" y="4831249"/>
                </a:lnTo>
                <a:lnTo>
                  <a:pt x="0" y="0"/>
                </a:lnTo>
                <a:close/>
              </a:path>
            </a:pathLst>
          </a:custGeom>
          <a:blipFill>
            <a:blip r:embed="rId8"/>
            <a:stretch>
              <a:fillRect l="0" t="0" r="0" b="0"/>
            </a:stretch>
          </a:blipFill>
        </p:spPr>
      </p:sp>
      <p:grpSp>
        <p:nvGrpSpPr>
          <p:cNvPr name="Group 9" id="9"/>
          <p:cNvGrpSpPr/>
          <p:nvPr/>
        </p:nvGrpSpPr>
        <p:grpSpPr>
          <a:xfrm rot="0">
            <a:off x="1684255" y="1408131"/>
            <a:ext cx="6227583" cy="2580588"/>
            <a:chOff x="0" y="0"/>
            <a:chExt cx="868668" cy="359959"/>
          </a:xfrm>
        </p:grpSpPr>
        <p:sp>
          <p:nvSpPr>
            <p:cNvPr name="Freeform 10" id="10"/>
            <p:cNvSpPr/>
            <p:nvPr/>
          </p:nvSpPr>
          <p:spPr>
            <a:xfrm flipH="false" flipV="false" rot="0">
              <a:off x="0" y="0"/>
              <a:ext cx="868668" cy="359959"/>
            </a:xfrm>
            <a:custGeom>
              <a:avLst/>
              <a:gdLst/>
              <a:ahLst/>
              <a:cxnLst/>
              <a:rect r="r" b="b" t="t" l="l"/>
              <a:pathLst>
                <a:path h="359959" w="868668">
                  <a:moveTo>
                    <a:pt x="63401" y="0"/>
                  </a:moveTo>
                  <a:lnTo>
                    <a:pt x="805267" y="0"/>
                  </a:lnTo>
                  <a:cubicBezTo>
                    <a:pt x="822082" y="0"/>
                    <a:pt x="838208" y="6680"/>
                    <a:pt x="850098" y="18570"/>
                  </a:cubicBezTo>
                  <a:cubicBezTo>
                    <a:pt x="861988" y="30460"/>
                    <a:pt x="868668" y="46586"/>
                    <a:pt x="868668" y="63401"/>
                  </a:cubicBezTo>
                  <a:lnTo>
                    <a:pt x="868668" y="296557"/>
                  </a:lnTo>
                  <a:cubicBezTo>
                    <a:pt x="868668" y="313373"/>
                    <a:pt x="861988" y="329499"/>
                    <a:pt x="850098" y="341389"/>
                  </a:cubicBezTo>
                  <a:cubicBezTo>
                    <a:pt x="838208" y="353279"/>
                    <a:pt x="822082" y="359959"/>
                    <a:pt x="805267" y="359959"/>
                  </a:cubicBezTo>
                  <a:lnTo>
                    <a:pt x="63401" y="359959"/>
                  </a:lnTo>
                  <a:cubicBezTo>
                    <a:pt x="46586" y="359959"/>
                    <a:pt x="30460" y="353279"/>
                    <a:pt x="18570" y="341389"/>
                  </a:cubicBezTo>
                  <a:cubicBezTo>
                    <a:pt x="6680" y="329499"/>
                    <a:pt x="0" y="313373"/>
                    <a:pt x="0" y="296557"/>
                  </a:cubicBezTo>
                  <a:lnTo>
                    <a:pt x="0" y="63401"/>
                  </a:lnTo>
                  <a:cubicBezTo>
                    <a:pt x="0" y="46586"/>
                    <a:pt x="6680" y="30460"/>
                    <a:pt x="18570" y="18570"/>
                  </a:cubicBezTo>
                  <a:cubicBezTo>
                    <a:pt x="30460" y="6680"/>
                    <a:pt x="46586" y="0"/>
                    <a:pt x="63401" y="0"/>
                  </a:cubicBezTo>
                  <a:close/>
                </a:path>
              </a:pathLst>
            </a:custGeom>
            <a:solidFill>
              <a:srgbClr val="A494B4"/>
            </a:solidFill>
          </p:spPr>
        </p:sp>
        <p:sp>
          <p:nvSpPr>
            <p:cNvPr name="TextBox 11" id="11"/>
            <p:cNvSpPr txBox="true"/>
            <p:nvPr/>
          </p:nvSpPr>
          <p:spPr>
            <a:xfrm>
              <a:off x="0" y="-47625"/>
              <a:ext cx="868668" cy="407584"/>
            </a:xfrm>
            <a:prstGeom prst="rect">
              <a:avLst/>
            </a:prstGeom>
          </p:spPr>
          <p:txBody>
            <a:bodyPr anchor="ctr" rtlCol="false" tIns="95919" lIns="95919" bIns="95919" rIns="95919"/>
            <a:lstStyle/>
            <a:p>
              <a:pPr algn="ctr">
                <a:lnSpc>
                  <a:spcPts val="2660"/>
                </a:lnSpc>
              </a:pPr>
            </a:p>
          </p:txBody>
        </p:sp>
      </p:grpSp>
      <p:grpSp>
        <p:nvGrpSpPr>
          <p:cNvPr name="Group 12" id="12"/>
          <p:cNvGrpSpPr/>
          <p:nvPr/>
        </p:nvGrpSpPr>
        <p:grpSpPr>
          <a:xfrm rot="0">
            <a:off x="11682205" y="7758291"/>
            <a:ext cx="3961024" cy="2170625"/>
            <a:chOff x="0" y="0"/>
            <a:chExt cx="552512" cy="302774"/>
          </a:xfrm>
        </p:grpSpPr>
        <p:sp>
          <p:nvSpPr>
            <p:cNvPr name="Freeform 13" id="13"/>
            <p:cNvSpPr/>
            <p:nvPr/>
          </p:nvSpPr>
          <p:spPr>
            <a:xfrm flipH="false" flipV="false" rot="0">
              <a:off x="0" y="0"/>
              <a:ext cx="552512" cy="302774"/>
            </a:xfrm>
            <a:custGeom>
              <a:avLst/>
              <a:gdLst/>
              <a:ahLst/>
              <a:cxnLst/>
              <a:rect r="r" b="b" t="t" l="l"/>
              <a:pathLst>
                <a:path h="302774" w="552512">
                  <a:moveTo>
                    <a:pt x="99681" y="0"/>
                  </a:moveTo>
                  <a:lnTo>
                    <a:pt x="452831" y="0"/>
                  </a:lnTo>
                  <a:cubicBezTo>
                    <a:pt x="507884" y="0"/>
                    <a:pt x="552512" y="44629"/>
                    <a:pt x="552512" y="99681"/>
                  </a:cubicBezTo>
                  <a:lnTo>
                    <a:pt x="552512" y="203094"/>
                  </a:lnTo>
                  <a:cubicBezTo>
                    <a:pt x="552512" y="229531"/>
                    <a:pt x="542010" y="254885"/>
                    <a:pt x="523316" y="273579"/>
                  </a:cubicBezTo>
                  <a:cubicBezTo>
                    <a:pt x="504623" y="292272"/>
                    <a:pt x="479268" y="302774"/>
                    <a:pt x="452831" y="302774"/>
                  </a:cubicBezTo>
                  <a:lnTo>
                    <a:pt x="99681" y="302774"/>
                  </a:lnTo>
                  <a:cubicBezTo>
                    <a:pt x="44629" y="302774"/>
                    <a:pt x="0" y="258146"/>
                    <a:pt x="0" y="203094"/>
                  </a:cubicBezTo>
                  <a:lnTo>
                    <a:pt x="0" y="99681"/>
                  </a:lnTo>
                  <a:cubicBezTo>
                    <a:pt x="0" y="44629"/>
                    <a:pt x="44629" y="0"/>
                    <a:pt x="99681" y="0"/>
                  </a:cubicBezTo>
                  <a:close/>
                </a:path>
              </a:pathLst>
            </a:custGeom>
            <a:solidFill>
              <a:srgbClr val="A494B4"/>
            </a:solidFill>
          </p:spPr>
        </p:sp>
        <p:sp>
          <p:nvSpPr>
            <p:cNvPr name="TextBox 14" id="14"/>
            <p:cNvSpPr txBox="true"/>
            <p:nvPr/>
          </p:nvSpPr>
          <p:spPr>
            <a:xfrm>
              <a:off x="0" y="-47625"/>
              <a:ext cx="552512" cy="350399"/>
            </a:xfrm>
            <a:prstGeom prst="rect">
              <a:avLst/>
            </a:prstGeom>
          </p:spPr>
          <p:txBody>
            <a:bodyPr anchor="ctr" rtlCol="false" tIns="95919" lIns="95919" bIns="95919" rIns="95919"/>
            <a:lstStyle/>
            <a:p>
              <a:pPr algn="ctr">
                <a:lnSpc>
                  <a:spcPts val="2660"/>
                </a:lnSpc>
              </a:pPr>
            </a:p>
          </p:txBody>
        </p:sp>
      </p:grpSp>
      <p:sp>
        <p:nvSpPr>
          <p:cNvPr name="Freeform 15" id="15"/>
          <p:cNvSpPr/>
          <p:nvPr/>
        </p:nvSpPr>
        <p:spPr>
          <a:xfrm flipH="false" flipV="false" rot="0">
            <a:off x="1684255" y="5996480"/>
            <a:ext cx="6227583" cy="1123007"/>
          </a:xfrm>
          <a:custGeom>
            <a:avLst/>
            <a:gdLst/>
            <a:ahLst/>
            <a:cxnLst/>
            <a:rect r="r" b="b" t="t" l="l"/>
            <a:pathLst>
              <a:path h="1123007" w="6227583">
                <a:moveTo>
                  <a:pt x="0" y="0"/>
                </a:moveTo>
                <a:lnTo>
                  <a:pt x="6227583" y="0"/>
                </a:lnTo>
                <a:lnTo>
                  <a:pt x="6227583" y="1123007"/>
                </a:lnTo>
                <a:lnTo>
                  <a:pt x="0" y="1123007"/>
                </a:lnTo>
                <a:lnTo>
                  <a:pt x="0" y="0"/>
                </a:lnTo>
                <a:close/>
              </a:path>
            </a:pathLst>
          </a:custGeom>
          <a:blipFill>
            <a:blip r:embed="rId9"/>
            <a:stretch>
              <a:fillRect l="0" t="0" r="0" b="0"/>
            </a:stretch>
          </a:blipFill>
        </p:spPr>
      </p:sp>
      <p:sp>
        <p:nvSpPr>
          <p:cNvPr name="Freeform 16" id="16"/>
          <p:cNvSpPr/>
          <p:nvPr/>
        </p:nvSpPr>
        <p:spPr>
          <a:xfrm flipH="false" flipV="false" rot="0">
            <a:off x="1684255" y="8102988"/>
            <a:ext cx="6227583" cy="1155312"/>
          </a:xfrm>
          <a:custGeom>
            <a:avLst/>
            <a:gdLst/>
            <a:ahLst/>
            <a:cxnLst/>
            <a:rect r="r" b="b" t="t" l="l"/>
            <a:pathLst>
              <a:path h="1155312" w="6227583">
                <a:moveTo>
                  <a:pt x="0" y="0"/>
                </a:moveTo>
                <a:lnTo>
                  <a:pt x="6227583" y="0"/>
                </a:lnTo>
                <a:lnTo>
                  <a:pt x="6227583" y="1155312"/>
                </a:lnTo>
                <a:lnTo>
                  <a:pt x="0" y="1155312"/>
                </a:lnTo>
                <a:lnTo>
                  <a:pt x="0" y="0"/>
                </a:lnTo>
                <a:close/>
              </a:path>
            </a:pathLst>
          </a:custGeom>
          <a:blipFill>
            <a:blip r:embed="rId10"/>
            <a:stretch>
              <a:fillRect l="0" t="0" r="0" b="-2505"/>
            </a:stretch>
          </a:blipFill>
        </p:spPr>
      </p:sp>
      <p:sp>
        <p:nvSpPr>
          <p:cNvPr name="TextBox 17" id="17"/>
          <p:cNvSpPr txBox="true"/>
          <p:nvPr/>
        </p:nvSpPr>
        <p:spPr>
          <a:xfrm rot="0">
            <a:off x="4583254" y="-1971"/>
            <a:ext cx="9121491" cy="106493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7770"/>
              </a:lnSpc>
              <a:spcBef>
                <a:spcPct val="0"/>
              </a:spcBef>
            </a:pPr>
            <a:r>
              <a:rPr lang="en-US" sz="5550">
                <a:solidFill>
                  <a:srgbClr val="A494B4"/>
                </a:solidFill>
                <a:latin typeface="Accordion Black"/>
                <a:ea typeface="Accordion Black"/>
                <a:cs typeface="Accordion Black"/>
                <a:sym typeface="Accordion Black"/>
              </a:rPr>
              <a:t>Feed Page</a:t>
            </a:r>
          </a:p>
        </p:txBody>
      </p:sp>
      <p:sp>
        <p:nvSpPr>
          <p:cNvPr name="TextBox 18" id="18"/>
          <p:cNvSpPr txBox="true"/>
          <p:nvPr/>
        </p:nvSpPr>
        <p:spPr>
          <a:xfrm rot="0">
            <a:off x="10793628" y="1331931"/>
            <a:ext cx="6053445" cy="115443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620"/>
              </a:lnSpc>
            </a:pPr>
            <a:r>
              <a:rPr lang="en-US" sz="3300" b="true">
                <a:solidFill>
                  <a:srgbClr val="FEF8FE"/>
                </a:solidFill>
                <a:latin typeface="Trebuchet MS Bold"/>
                <a:ea typeface="Trebuchet MS Bold"/>
                <a:cs typeface="Trebuchet MS Bold"/>
                <a:sym typeface="Trebuchet MS Bold"/>
              </a:rPr>
              <a:t>User Feed</a:t>
            </a:r>
          </a:p>
          <a:p>
            <a:pPr algn="ctr" marL="0" indent="0" lvl="0">
              <a:lnSpc>
                <a:spcPts val="4620"/>
              </a:lnSpc>
              <a:spcBef>
                <a:spcPct val="0"/>
              </a:spcBef>
            </a:pPr>
            <a:r>
              <a:rPr lang="en-US" b="true" sz="3300">
                <a:solidFill>
                  <a:srgbClr val="FEF8FE"/>
                </a:solidFill>
                <a:latin typeface="Trebuchet MS Bold"/>
                <a:ea typeface="Trebuchet MS Bold"/>
                <a:cs typeface="Trebuchet MS Bold"/>
                <a:sym typeface="Trebuchet MS Bold"/>
              </a:rPr>
              <a:t>Filters</a:t>
            </a:r>
          </a:p>
        </p:txBody>
      </p:sp>
      <p:sp>
        <p:nvSpPr>
          <p:cNvPr name="TextBox 19" id="19"/>
          <p:cNvSpPr txBox="true"/>
          <p:nvPr/>
        </p:nvSpPr>
        <p:spPr>
          <a:xfrm rot="0">
            <a:off x="1771324" y="1569621"/>
            <a:ext cx="6053445" cy="231648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620"/>
              </a:lnSpc>
            </a:pPr>
            <a:r>
              <a:rPr lang="en-US" sz="3300" b="true">
                <a:solidFill>
                  <a:srgbClr val="FEF8FE"/>
                </a:solidFill>
                <a:latin typeface="Trebuchet MS Bold"/>
                <a:ea typeface="Trebuchet MS Bold"/>
                <a:cs typeface="Trebuchet MS Bold"/>
                <a:sym typeface="Trebuchet MS Bold"/>
              </a:rPr>
              <a:t>Both User and store owner</a:t>
            </a:r>
          </a:p>
          <a:p>
            <a:pPr algn="ctr">
              <a:lnSpc>
                <a:spcPts val="4620"/>
              </a:lnSpc>
            </a:pPr>
            <a:r>
              <a:rPr lang="en-US" sz="3300" b="true">
                <a:solidFill>
                  <a:srgbClr val="FEF8FE"/>
                </a:solidFill>
                <a:latin typeface="Trebuchet MS Bold"/>
                <a:ea typeface="Trebuchet MS Bold"/>
                <a:cs typeface="Trebuchet MS Bold"/>
                <a:sym typeface="Trebuchet MS Bold"/>
              </a:rPr>
              <a:t>have the same Feed</a:t>
            </a:r>
          </a:p>
          <a:p>
            <a:pPr algn="ctr">
              <a:lnSpc>
                <a:spcPts val="4620"/>
              </a:lnSpc>
            </a:pPr>
            <a:r>
              <a:rPr lang="en-US" sz="3300" b="true">
                <a:solidFill>
                  <a:srgbClr val="FEF8FE"/>
                </a:solidFill>
                <a:latin typeface="Trebuchet MS Bold"/>
                <a:ea typeface="Trebuchet MS Bold"/>
                <a:cs typeface="Trebuchet MS Bold"/>
                <a:sym typeface="Trebuchet MS Bold"/>
              </a:rPr>
              <a:t>Except for small differences</a:t>
            </a:r>
          </a:p>
          <a:p>
            <a:pPr algn="ctr" marL="0" indent="0" lvl="0">
              <a:lnSpc>
                <a:spcPts val="4620"/>
              </a:lnSpc>
              <a:spcBef>
                <a:spcPct val="0"/>
              </a:spcBef>
            </a:pPr>
            <a:r>
              <a:rPr lang="en-US" b="true" sz="3300">
                <a:solidFill>
                  <a:srgbClr val="FEF8FE"/>
                </a:solidFill>
                <a:latin typeface="Trebuchet MS Bold"/>
                <a:ea typeface="Trebuchet MS Bold"/>
                <a:cs typeface="Trebuchet MS Bold"/>
                <a:sym typeface="Trebuchet MS Bold"/>
              </a:rPr>
              <a:t>in avaialble filters</a:t>
            </a:r>
          </a:p>
        </p:txBody>
      </p:sp>
      <p:sp>
        <p:nvSpPr>
          <p:cNvPr name="TextBox 20" id="20"/>
          <p:cNvSpPr txBox="true"/>
          <p:nvPr/>
        </p:nvSpPr>
        <p:spPr>
          <a:xfrm rot="0">
            <a:off x="10635994" y="7857792"/>
            <a:ext cx="6053445" cy="173545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620"/>
              </a:lnSpc>
            </a:pPr>
            <a:r>
              <a:rPr lang="en-US" sz="3300" b="true">
                <a:solidFill>
                  <a:srgbClr val="FEF8FE"/>
                </a:solidFill>
                <a:latin typeface="Trebuchet MS Bold"/>
                <a:ea typeface="Trebuchet MS Bold"/>
                <a:cs typeface="Trebuchet MS Bold"/>
                <a:sym typeface="Trebuchet MS Bold"/>
              </a:rPr>
              <a:t>Stores does</a:t>
            </a:r>
          </a:p>
          <a:p>
            <a:pPr algn="ctr">
              <a:lnSpc>
                <a:spcPts val="4620"/>
              </a:lnSpc>
            </a:pPr>
            <a:r>
              <a:rPr lang="en-US" sz="3300" b="true">
                <a:solidFill>
                  <a:srgbClr val="FEF8FE"/>
                </a:solidFill>
                <a:latin typeface="Trebuchet MS Bold"/>
                <a:ea typeface="Trebuchet MS Bold"/>
                <a:cs typeface="Trebuchet MS Bold"/>
                <a:sym typeface="Trebuchet MS Bold"/>
              </a:rPr>
              <a:t>not have</a:t>
            </a:r>
          </a:p>
          <a:p>
            <a:pPr algn="ctr" marL="0" indent="0" lvl="0">
              <a:lnSpc>
                <a:spcPts val="4620"/>
              </a:lnSpc>
              <a:spcBef>
                <a:spcPct val="0"/>
              </a:spcBef>
            </a:pPr>
            <a:r>
              <a:rPr lang="en-US" b="true" sz="3300">
                <a:solidFill>
                  <a:srgbClr val="FEF8FE"/>
                </a:solidFill>
                <a:latin typeface="Trebuchet MS Bold"/>
                <a:ea typeface="Trebuchet MS Bold"/>
                <a:cs typeface="Trebuchet MS Bold"/>
                <a:sym typeface="Trebuchet MS Bold"/>
              </a:rPr>
              <a:t>Favorites filter</a:t>
            </a:r>
          </a:p>
        </p:txBody>
      </p:sp>
      <p:grpSp>
        <p:nvGrpSpPr>
          <p:cNvPr name="Group 21" id="21"/>
          <p:cNvGrpSpPr/>
          <p:nvPr/>
        </p:nvGrpSpPr>
        <p:grpSpPr>
          <a:xfrm rot="0">
            <a:off x="1771324" y="4331618"/>
            <a:ext cx="6227583" cy="1401735"/>
            <a:chOff x="0" y="0"/>
            <a:chExt cx="868668" cy="195524"/>
          </a:xfrm>
        </p:grpSpPr>
        <p:sp>
          <p:nvSpPr>
            <p:cNvPr name="Freeform 22" id="22"/>
            <p:cNvSpPr/>
            <p:nvPr/>
          </p:nvSpPr>
          <p:spPr>
            <a:xfrm flipH="false" flipV="false" rot="0">
              <a:off x="0" y="0"/>
              <a:ext cx="868668" cy="195524"/>
            </a:xfrm>
            <a:custGeom>
              <a:avLst/>
              <a:gdLst/>
              <a:ahLst/>
              <a:cxnLst/>
              <a:rect r="r" b="b" t="t" l="l"/>
              <a:pathLst>
                <a:path h="195524" w="868668">
                  <a:moveTo>
                    <a:pt x="63401" y="0"/>
                  </a:moveTo>
                  <a:lnTo>
                    <a:pt x="805267" y="0"/>
                  </a:lnTo>
                  <a:cubicBezTo>
                    <a:pt x="822082" y="0"/>
                    <a:pt x="838208" y="6680"/>
                    <a:pt x="850098" y="18570"/>
                  </a:cubicBezTo>
                  <a:cubicBezTo>
                    <a:pt x="861988" y="30460"/>
                    <a:pt x="868668" y="46586"/>
                    <a:pt x="868668" y="63401"/>
                  </a:cubicBezTo>
                  <a:lnTo>
                    <a:pt x="868668" y="132123"/>
                  </a:lnTo>
                  <a:cubicBezTo>
                    <a:pt x="868668" y="148938"/>
                    <a:pt x="861988" y="165064"/>
                    <a:pt x="850098" y="176954"/>
                  </a:cubicBezTo>
                  <a:cubicBezTo>
                    <a:pt x="838208" y="188844"/>
                    <a:pt x="822082" y="195524"/>
                    <a:pt x="805267" y="195524"/>
                  </a:cubicBezTo>
                  <a:lnTo>
                    <a:pt x="63401" y="195524"/>
                  </a:lnTo>
                  <a:cubicBezTo>
                    <a:pt x="46586" y="195524"/>
                    <a:pt x="30460" y="188844"/>
                    <a:pt x="18570" y="176954"/>
                  </a:cubicBezTo>
                  <a:cubicBezTo>
                    <a:pt x="6680" y="165064"/>
                    <a:pt x="0" y="148938"/>
                    <a:pt x="0" y="132123"/>
                  </a:cubicBezTo>
                  <a:lnTo>
                    <a:pt x="0" y="63401"/>
                  </a:lnTo>
                  <a:cubicBezTo>
                    <a:pt x="0" y="46586"/>
                    <a:pt x="6680" y="30460"/>
                    <a:pt x="18570" y="18570"/>
                  </a:cubicBezTo>
                  <a:cubicBezTo>
                    <a:pt x="30460" y="6680"/>
                    <a:pt x="46586" y="0"/>
                    <a:pt x="63401" y="0"/>
                  </a:cubicBezTo>
                  <a:close/>
                </a:path>
              </a:pathLst>
            </a:custGeom>
            <a:solidFill>
              <a:srgbClr val="A494B4"/>
            </a:solidFill>
          </p:spPr>
        </p:sp>
        <p:sp>
          <p:nvSpPr>
            <p:cNvPr name="TextBox 23" id="23"/>
            <p:cNvSpPr txBox="true"/>
            <p:nvPr/>
          </p:nvSpPr>
          <p:spPr>
            <a:xfrm>
              <a:off x="0" y="-47625"/>
              <a:ext cx="868668" cy="243149"/>
            </a:xfrm>
            <a:prstGeom prst="rect">
              <a:avLst/>
            </a:prstGeom>
          </p:spPr>
          <p:txBody>
            <a:bodyPr anchor="ctr" rtlCol="false" tIns="95919" lIns="95919" bIns="95919" rIns="95919"/>
            <a:lstStyle/>
            <a:p>
              <a:pPr algn="ctr">
                <a:lnSpc>
                  <a:spcPts val="2660"/>
                </a:lnSpc>
              </a:pPr>
            </a:p>
          </p:txBody>
        </p:sp>
      </p:grpSp>
      <p:sp>
        <p:nvSpPr>
          <p:cNvPr name="TextBox 24" id="24"/>
          <p:cNvSpPr txBox="true"/>
          <p:nvPr/>
        </p:nvSpPr>
        <p:spPr>
          <a:xfrm rot="0">
            <a:off x="1858393" y="4417171"/>
            <a:ext cx="6053445" cy="115443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620"/>
              </a:lnSpc>
            </a:pPr>
            <a:r>
              <a:rPr lang="en-US" sz="3300" b="true">
                <a:solidFill>
                  <a:srgbClr val="FEF8FE"/>
                </a:solidFill>
                <a:latin typeface="Trebuchet MS Bold"/>
                <a:ea typeface="Trebuchet MS Bold"/>
                <a:cs typeface="Trebuchet MS Bold"/>
                <a:sym typeface="Trebuchet MS Bold"/>
              </a:rPr>
              <a:t>Another small difference </a:t>
            </a:r>
          </a:p>
          <a:p>
            <a:pPr algn="ctr" marL="0" indent="0" lvl="0">
              <a:lnSpc>
                <a:spcPts val="4620"/>
              </a:lnSpc>
              <a:spcBef>
                <a:spcPct val="0"/>
              </a:spcBef>
            </a:pPr>
            <a:r>
              <a:rPr lang="en-US" b="true" sz="3300">
                <a:solidFill>
                  <a:srgbClr val="FEF8FE"/>
                </a:solidFill>
                <a:latin typeface="Trebuchet MS Bold"/>
                <a:ea typeface="Trebuchet MS Bold"/>
                <a:cs typeface="Trebuchet MS Bold"/>
                <a:sym typeface="Trebuchet MS Bold"/>
              </a:rPr>
              <a:t>is in the app bar</a:t>
            </a:r>
          </a:p>
        </p:txBody>
      </p:sp>
      <p:grpSp>
        <p:nvGrpSpPr>
          <p:cNvPr name="Group 25" id="25"/>
          <p:cNvGrpSpPr/>
          <p:nvPr/>
        </p:nvGrpSpPr>
        <p:grpSpPr>
          <a:xfrm rot="0">
            <a:off x="2297801" y="7203985"/>
            <a:ext cx="4865229" cy="814505"/>
            <a:chOff x="0" y="0"/>
            <a:chExt cx="678637" cy="113613"/>
          </a:xfrm>
        </p:grpSpPr>
        <p:sp>
          <p:nvSpPr>
            <p:cNvPr name="Freeform 26" id="26"/>
            <p:cNvSpPr/>
            <p:nvPr/>
          </p:nvSpPr>
          <p:spPr>
            <a:xfrm flipH="false" flipV="false" rot="0">
              <a:off x="0" y="0"/>
              <a:ext cx="678637" cy="113613"/>
            </a:xfrm>
            <a:custGeom>
              <a:avLst/>
              <a:gdLst/>
              <a:ahLst/>
              <a:cxnLst/>
              <a:rect r="r" b="b" t="t" l="l"/>
              <a:pathLst>
                <a:path h="113613" w="678637">
                  <a:moveTo>
                    <a:pt x="56807" y="0"/>
                  </a:moveTo>
                  <a:lnTo>
                    <a:pt x="621831" y="0"/>
                  </a:lnTo>
                  <a:cubicBezTo>
                    <a:pt x="653204" y="0"/>
                    <a:pt x="678637" y="25433"/>
                    <a:pt x="678637" y="56807"/>
                  </a:cubicBezTo>
                  <a:lnTo>
                    <a:pt x="678637" y="56807"/>
                  </a:lnTo>
                  <a:cubicBezTo>
                    <a:pt x="678637" y="71873"/>
                    <a:pt x="672652" y="86321"/>
                    <a:pt x="661999" y="96975"/>
                  </a:cubicBezTo>
                  <a:cubicBezTo>
                    <a:pt x="651346" y="107628"/>
                    <a:pt x="636897" y="113613"/>
                    <a:pt x="621831" y="113613"/>
                  </a:cubicBezTo>
                  <a:lnTo>
                    <a:pt x="56807" y="113613"/>
                  </a:lnTo>
                  <a:cubicBezTo>
                    <a:pt x="41740" y="113613"/>
                    <a:pt x="27292" y="107628"/>
                    <a:pt x="16638" y="96975"/>
                  </a:cubicBezTo>
                  <a:cubicBezTo>
                    <a:pt x="5985" y="86321"/>
                    <a:pt x="0" y="71873"/>
                    <a:pt x="0" y="56807"/>
                  </a:cubicBezTo>
                  <a:lnTo>
                    <a:pt x="0" y="56807"/>
                  </a:lnTo>
                  <a:cubicBezTo>
                    <a:pt x="0" y="41740"/>
                    <a:pt x="5985" y="27292"/>
                    <a:pt x="16638" y="16638"/>
                  </a:cubicBezTo>
                  <a:cubicBezTo>
                    <a:pt x="27292" y="5985"/>
                    <a:pt x="41740" y="0"/>
                    <a:pt x="56807" y="0"/>
                  </a:cubicBezTo>
                  <a:close/>
                </a:path>
              </a:pathLst>
            </a:custGeom>
            <a:solidFill>
              <a:srgbClr val="A494B4"/>
            </a:solidFill>
          </p:spPr>
        </p:sp>
        <p:sp>
          <p:nvSpPr>
            <p:cNvPr name="TextBox 27" id="27"/>
            <p:cNvSpPr txBox="true"/>
            <p:nvPr/>
          </p:nvSpPr>
          <p:spPr>
            <a:xfrm>
              <a:off x="0" y="-47625"/>
              <a:ext cx="678637" cy="161238"/>
            </a:xfrm>
            <a:prstGeom prst="rect">
              <a:avLst/>
            </a:prstGeom>
          </p:spPr>
          <p:txBody>
            <a:bodyPr anchor="ctr" rtlCol="false" tIns="95919" lIns="95919" bIns="95919" rIns="95919"/>
            <a:lstStyle/>
            <a:p>
              <a:pPr algn="ctr">
                <a:lnSpc>
                  <a:spcPts val="2660"/>
                </a:lnSpc>
              </a:pPr>
            </a:p>
          </p:txBody>
        </p:sp>
      </p:grpSp>
      <p:sp>
        <p:nvSpPr>
          <p:cNvPr name="TextBox 28" id="28"/>
          <p:cNvSpPr txBox="true"/>
          <p:nvPr/>
        </p:nvSpPr>
        <p:spPr>
          <a:xfrm rot="0">
            <a:off x="1684255" y="7303486"/>
            <a:ext cx="6053445" cy="57340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4620"/>
              </a:lnSpc>
              <a:spcBef>
                <a:spcPct val="0"/>
              </a:spcBef>
            </a:pPr>
            <a:r>
              <a:rPr lang="en-US" b="true" sz="3300">
                <a:solidFill>
                  <a:srgbClr val="FEF8FE"/>
                </a:solidFill>
                <a:latin typeface="Trebuchet MS Bold"/>
                <a:ea typeface="Trebuchet MS Bold"/>
                <a:cs typeface="Trebuchet MS Bold"/>
                <a:sym typeface="Trebuchet MS Bold"/>
              </a:rPr>
              <a:t>User VS. Store Owner</a:t>
            </a:r>
          </a:p>
        </p:txBody>
      </p:sp>
    </p:spTree>
  </p:cSld>
  <p:clrMapOvr>
    <a:masterClrMapping/>
  </p:clrMapOvr>
</p:sld>
</file>

<file path=ppt/slides/slide2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EFEFE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true" rot="0">
            <a:off x="15745564" y="-455813"/>
            <a:ext cx="3199628" cy="2088485"/>
          </a:xfrm>
          <a:custGeom>
            <a:avLst/>
            <a:gdLst/>
            <a:ahLst/>
            <a:cxnLst/>
            <a:rect r="r" b="b" t="t" l="l"/>
            <a:pathLst>
              <a:path h="2088485" w="3199628">
                <a:moveTo>
                  <a:pt x="0" y="2088484"/>
                </a:moveTo>
                <a:lnTo>
                  <a:pt x="3199629" y="2088484"/>
                </a:lnTo>
                <a:lnTo>
                  <a:pt x="3199629" y="0"/>
                </a:lnTo>
                <a:lnTo>
                  <a:pt x="0" y="0"/>
                </a:lnTo>
                <a:lnTo>
                  <a:pt x="0" y="2088484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16847073" y="-709944"/>
            <a:ext cx="2739811" cy="1349980"/>
          </a:xfrm>
          <a:custGeom>
            <a:avLst/>
            <a:gdLst/>
            <a:ahLst/>
            <a:cxnLst/>
            <a:rect r="r" b="b" t="t" l="l"/>
            <a:pathLst>
              <a:path h="1349980" w="2739811">
                <a:moveTo>
                  <a:pt x="0" y="0"/>
                </a:moveTo>
                <a:lnTo>
                  <a:pt x="2739811" y="0"/>
                </a:lnTo>
                <a:lnTo>
                  <a:pt x="2739811" y="1349980"/>
                </a:lnTo>
                <a:lnTo>
                  <a:pt x="0" y="1349980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2762124">
            <a:off x="-181817" y="-240883"/>
            <a:ext cx="1140690" cy="1279235"/>
          </a:xfrm>
          <a:custGeom>
            <a:avLst/>
            <a:gdLst/>
            <a:ahLst/>
            <a:cxnLst/>
            <a:rect r="r" b="b" t="t" l="l"/>
            <a:pathLst>
              <a:path h="1279235" w="1140690">
                <a:moveTo>
                  <a:pt x="0" y="0"/>
                </a:moveTo>
                <a:lnTo>
                  <a:pt x="1140690" y="0"/>
                </a:lnTo>
                <a:lnTo>
                  <a:pt x="1140690" y="1279235"/>
                </a:lnTo>
                <a:lnTo>
                  <a:pt x="0" y="1279235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5" id="5"/>
          <p:cNvGrpSpPr/>
          <p:nvPr/>
        </p:nvGrpSpPr>
        <p:grpSpPr>
          <a:xfrm rot="0">
            <a:off x="710049" y="9176836"/>
            <a:ext cx="3113791" cy="809996"/>
            <a:chOff x="0" y="0"/>
            <a:chExt cx="434334" cy="112984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434334" cy="112984"/>
            </a:xfrm>
            <a:custGeom>
              <a:avLst/>
              <a:gdLst/>
              <a:ahLst/>
              <a:cxnLst/>
              <a:rect r="r" b="b" t="t" l="l"/>
              <a:pathLst>
                <a:path h="112984" w="434334">
                  <a:moveTo>
                    <a:pt x="56492" y="0"/>
                  </a:moveTo>
                  <a:lnTo>
                    <a:pt x="377842" y="0"/>
                  </a:lnTo>
                  <a:cubicBezTo>
                    <a:pt x="392825" y="0"/>
                    <a:pt x="407194" y="5952"/>
                    <a:pt x="417788" y="16546"/>
                  </a:cubicBezTo>
                  <a:cubicBezTo>
                    <a:pt x="428382" y="27140"/>
                    <a:pt x="434334" y="41509"/>
                    <a:pt x="434334" y="56492"/>
                  </a:cubicBezTo>
                  <a:lnTo>
                    <a:pt x="434334" y="56492"/>
                  </a:lnTo>
                  <a:cubicBezTo>
                    <a:pt x="434334" y="87692"/>
                    <a:pt x="409042" y="112984"/>
                    <a:pt x="377842" y="112984"/>
                  </a:cubicBezTo>
                  <a:lnTo>
                    <a:pt x="56492" y="112984"/>
                  </a:lnTo>
                  <a:cubicBezTo>
                    <a:pt x="41509" y="112984"/>
                    <a:pt x="27140" y="107032"/>
                    <a:pt x="16546" y="96438"/>
                  </a:cubicBezTo>
                  <a:cubicBezTo>
                    <a:pt x="5952" y="85844"/>
                    <a:pt x="0" y="71475"/>
                    <a:pt x="0" y="56492"/>
                  </a:cubicBezTo>
                  <a:lnTo>
                    <a:pt x="0" y="56492"/>
                  </a:lnTo>
                  <a:cubicBezTo>
                    <a:pt x="0" y="41509"/>
                    <a:pt x="5952" y="27140"/>
                    <a:pt x="16546" y="16546"/>
                  </a:cubicBezTo>
                  <a:cubicBezTo>
                    <a:pt x="27140" y="5952"/>
                    <a:pt x="41509" y="0"/>
                    <a:pt x="56492" y="0"/>
                  </a:cubicBezTo>
                  <a:close/>
                </a:path>
              </a:pathLst>
            </a:custGeom>
            <a:solidFill>
              <a:srgbClr val="A494B4"/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0" y="-47625"/>
              <a:ext cx="434334" cy="160609"/>
            </a:xfrm>
            <a:prstGeom prst="rect">
              <a:avLst/>
            </a:prstGeom>
          </p:spPr>
          <p:txBody>
            <a:bodyPr anchor="ctr" rtlCol="false" tIns="95919" lIns="95919" bIns="95919" rIns="95919"/>
            <a:lstStyle/>
            <a:p>
              <a:pPr algn="ctr">
                <a:lnSpc>
                  <a:spcPts val="2660"/>
                </a:lnSpc>
              </a:pPr>
            </a:p>
          </p:txBody>
        </p:sp>
      </p:grpSp>
      <p:sp>
        <p:nvSpPr>
          <p:cNvPr name="Freeform 8" id="8"/>
          <p:cNvSpPr/>
          <p:nvPr/>
        </p:nvSpPr>
        <p:spPr>
          <a:xfrm flipH="false" flipV="false" rot="0">
            <a:off x="341339" y="1062968"/>
            <a:ext cx="3851213" cy="7957473"/>
          </a:xfrm>
          <a:custGeom>
            <a:avLst/>
            <a:gdLst/>
            <a:ahLst/>
            <a:cxnLst/>
            <a:rect r="r" b="b" t="t" l="l"/>
            <a:pathLst>
              <a:path h="7957473" w="3851213">
                <a:moveTo>
                  <a:pt x="0" y="0"/>
                </a:moveTo>
                <a:lnTo>
                  <a:pt x="3851212" y="0"/>
                </a:lnTo>
                <a:lnTo>
                  <a:pt x="3851212" y="7957473"/>
                </a:lnTo>
                <a:lnTo>
                  <a:pt x="0" y="7957473"/>
                </a:lnTo>
                <a:lnTo>
                  <a:pt x="0" y="0"/>
                </a:lnTo>
                <a:close/>
              </a:path>
            </a:pathLst>
          </a:custGeom>
          <a:blipFill>
            <a:blip r:embed="rId8"/>
            <a:stretch>
              <a:fillRect l="0" t="0" r="0" b="0"/>
            </a:stretch>
          </a:blipFill>
        </p:spPr>
      </p:sp>
      <p:sp>
        <p:nvSpPr>
          <p:cNvPr name="Freeform 9" id="9"/>
          <p:cNvSpPr/>
          <p:nvPr/>
        </p:nvSpPr>
        <p:spPr>
          <a:xfrm flipH="false" flipV="false" rot="0">
            <a:off x="5235967" y="994432"/>
            <a:ext cx="3885202" cy="8026009"/>
          </a:xfrm>
          <a:custGeom>
            <a:avLst/>
            <a:gdLst/>
            <a:ahLst/>
            <a:cxnLst/>
            <a:rect r="r" b="b" t="t" l="l"/>
            <a:pathLst>
              <a:path h="8026009" w="3885202">
                <a:moveTo>
                  <a:pt x="0" y="0"/>
                </a:moveTo>
                <a:lnTo>
                  <a:pt x="3885202" y="0"/>
                </a:lnTo>
                <a:lnTo>
                  <a:pt x="3885202" y="8026009"/>
                </a:lnTo>
                <a:lnTo>
                  <a:pt x="0" y="8026009"/>
                </a:lnTo>
                <a:lnTo>
                  <a:pt x="0" y="0"/>
                </a:lnTo>
                <a:close/>
              </a:path>
            </a:pathLst>
          </a:custGeom>
          <a:blipFill>
            <a:blip r:embed="rId9"/>
            <a:stretch>
              <a:fillRect l="0" t="0" r="0" b="0"/>
            </a:stretch>
          </a:blipFill>
        </p:spPr>
      </p:sp>
      <p:sp>
        <p:nvSpPr>
          <p:cNvPr name="Freeform 10" id="10"/>
          <p:cNvSpPr/>
          <p:nvPr/>
        </p:nvSpPr>
        <p:spPr>
          <a:xfrm flipH="false" flipV="false" rot="0">
            <a:off x="9121169" y="1028700"/>
            <a:ext cx="3861609" cy="7991741"/>
          </a:xfrm>
          <a:custGeom>
            <a:avLst/>
            <a:gdLst/>
            <a:ahLst/>
            <a:cxnLst/>
            <a:rect r="r" b="b" t="t" l="l"/>
            <a:pathLst>
              <a:path h="7991741" w="3861609">
                <a:moveTo>
                  <a:pt x="0" y="0"/>
                </a:moveTo>
                <a:lnTo>
                  <a:pt x="3861609" y="0"/>
                </a:lnTo>
                <a:lnTo>
                  <a:pt x="3861609" y="7991741"/>
                </a:lnTo>
                <a:lnTo>
                  <a:pt x="0" y="7991741"/>
                </a:lnTo>
                <a:lnTo>
                  <a:pt x="0" y="0"/>
                </a:lnTo>
                <a:close/>
              </a:path>
            </a:pathLst>
          </a:custGeom>
          <a:blipFill>
            <a:blip r:embed="rId10"/>
            <a:stretch>
              <a:fillRect l="0" t="0" r="0" b="0"/>
            </a:stretch>
          </a:blipFill>
        </p:spPr>
      </p:sp>
      <p:sp>
        <p:nvSpPr>
          <p:cNvPr name="Freeform 11" id="11"/>
          <p:cNvSpPr/>
          <p:nvPr/>
        </p:nvSpPr>
        <p:spPr>
          <a:xfrm flipH="false" flipV="false" rot="0">
            <a:off x="14059371" y="1062968"/>
            <a:ext cx="3828917" cy="7923205"/>
          </a:xfrm>
          <a:custGeom>
            <a:avLst/>
            <a:gdLst/>
            <a:ahLst/>
            <a:cxnLst/>
            <a:rect r="r" b="b" t="t" l="l"/>
            <a:pathLst>
              <a:path h="7923205" w="3828917">
                <a:moveTo>
                  <a:pt x="0" y="0"/>
                </a:moveTo>
                <a:lnTo>
                  <a:pt x="3828917" y="0"/>
                </a:lnTo>
                <a:lnTo>
                  <a:pt x="3828917" y="7923205"/>
                </a:lnTo>
                <a:lnTo>
                  <a:pt x="0" y="7923205"/>
                </a:lnTo>
                <a:lnTo>
                  <a:pt x="0" y="0"/>
                </a:lnTo>
                <a:close/>
              </a:path>
            </a:pathLst>
          </a:custGeom>
          <a:blipFill>
            <a:blip r:embed="rId11"/>
            <a:stretch>
              <a:fillRect l="0" t="0" r="0" b="0"/>
            </a:stretch>
          </a:blipFill>
        </p:spPr>
      </p:sp>
      <p:sp>
        <p:nvSpPr>
          <p:cNvPr name="TextBox 12" id="12"/>
          <p:cNvSpPr txBox="true"/>
          <p:nvPr/>
        </p:nvSpPr>
        <p:spPr>
          <a:xfrm rot="0">
            <a:off x="4583254" y="-1971"/>
            <a:ext cx="9121491" cy="106493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7770"/>
              </a:lnSpc>
              <a:spcBef>
                <a:spcPct val="0"/>
              </a:spcBef>
            </a:pPr>
            <a:r>
              <a:rPr lang="en-US" sz="5550">
                <a:solidFill>
                  <a:srgbClr val="A494B4"/>
                </a:solidFill>
                <a:latin typeface="Accordion Black"/>
                <a:ea typeface="Accordion Black"/>
                <a:cs typeface="Accordion Black"/>
                <a:sym typeface="Accordion Black"/>
              </a:rPr>
              <a:t>User Feed: Filters</a:t>
            </a:r>
          </a:p>
        </p:txBody>
      </p:sp>
      <p:sp>
        <p:nvSpPr>
          <p:cNvPr name="TextBox 13" id="13"/>
          <p:cNvSpPr txBox="true"/>
          <p:nvPr/>
        </p:nvSpPr>
        <p:spPr>
          <a:xfrm rot="0">
            <a:off x="-817477" y="9257031"/>
            <a:ext cx="6053445" cy="57340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4620"/>
              </a:lnSpc>
              <a:spcBef>
                <a:spcPct val="0"/>
              </a:spcBef>
            </a:pPr>
            <a:r>
              <a:rPr lang="en-US" b="true" sz="3300">
                <a:solidFill>
                  <a:srgbClr val="FEF8FE"/>
                </a:solidFill>
                <a:latin typeface="Trebuchet MS Bold"/>
                <a:ea typeface="Trebuchet MS Bold"/>
                <a:cs typeface="Trebuchet MS Bold"/>
                <a:sym typeface="Trebuchet MS Bold"/>
              </a:rPr>
              <a:t>Home</a:t>
            </a:r>
          </a:p>
        </p:txBody>
      </p:sp>
      <p:grpSp>
        <p:nvGrpSpPr>
          <p:cNvPr name="Group 14" id="14"/>
          <p:cNvGrpSpPr/>
          <p:nvPr/>
        </p:nvGrpSpPr>
        <p:grpSpPr>
          <a:xfrm rot="0">
            <a:off x="7621973" y="9258300"/>
            <a:ext cx="3113791" cy="809996"/>
            <a:chOff x="0" y="0"/>
            <a:chExt cx="434334" cy="112984"/>
          </a:xfrm>
        </p:grpSpPr>
        <p:sp>
          <p:nvSpPr>
            <p:cNvPr name="Freeform 15" id="15"/>
            <p:cNvSpPr/>
            <p:nvPr/>
          </p:nvSpPr>
          <p:spPr>
            <a:xfrm flipH="false" flipV="false" rot="0">
              <a:off x="0" y="0"/>
              <a:ext cx="434334" cy="112984"/>
            </a:xfrm>
            <a:custGeom>
              <a:avLst/>
              <a:gdLst/>
              <a:ahLst/>
              <a:cxnLst/>
              <a:rect r="r" b="b" t="t" l="l"/>
              <a:pathLst>
                <a:path h="112984" w="434334">
                  <a:moveTo>
                    <a:pt x="56492" y="0"/>
                  </a:moveTo>
                  <a:lnTo>
                    <a:pt x="377842" y="0"/>
                  </a:lnTo>
                  <a:cubicBezTo>
                    <a:pt x="392825" y="0"/>
                    <a:pt x="407194" y="5952"/>
                    <a:pt x="417788" y="16546"/>
                  </a:cubicBezTo>
                  <a:cubicBezTo>
                    <a:pt x="428382" y="27140"/>
                    <a:pt x="434334" y="41509"/>
                    <a:pt x="434334" y="56492"/>
                  </a:cubicBezTo>
                  <a:lnTo>
                    <a:pt x="434334" y="56492"/>
                  </a:lnTo>
                  <a:cubicBezTo>
                    <a:pt x="434334" y="87692"/>
                    <a:pt x="409042" y="112984"/>
                    <a:pt x="377842" y="112984"/>
                  </a:cubicBezTo>
                  <a:lnTo>
                    <a:pt x="56492" y="112984"/>
                  </a:lnTo>
                  <a:cubicBezTo>
                    <a:pt x="41509" y="112984"/>
                    <a:pt x="27140" y="107032"/>
                    <a:pt x="16546" y="96438"/>
                  </a:cubicBezTo>
                  <a:cubicBezTo>
                    <a:pt x="5952" y="85844"/>
                    <a:pt x="0" y="71475"/>
                    <a:pt x="0" y="56492"/>
                  </a:cubicBezTo>
                  <a:lnTo>
                    <a:pt x="0" y="56492"/>
                  </a:lnTo>
                  <a:cubicBezTo>
                    <a:pt x="0" y="41509"/>
                    <a:pt x="5952" y="27140"/>
                    <a:pt x="16546" y="16546"/>
                  </a:cubicBezTo>
                  <a:cubicBezTo>
                    <a:pt x="27140" y="5952"/>
                    <a:pt x="41509" y="0"/>
                    <a:pt x="56492" y="0"/>
                  </a:cubicBezTo>
                  <a:close/>
                </a:path>
              </a:pathLst>
            </a:custGeom>
            <a:solidFill>
              <a:srgbClr val="A494B4"/>
            </a:solidFill>
          </p:spPr>
        </p:sp>
        <p:sp>
          <p:nvSpPr>
            <p:cNvPr name="TextBox 16" id="16"/>
            <p:cNvSpPr txBox="true"/>
            <p:nvPr/>
          </p:nvSpPr>
          <p:spPr>
            <a:xfrm>
              <a:off x="0" y="-47625"/>
              <a:ext cx="434334" cy="160609"/>
            </a:xfrm>
            <a:prstGeom prst="rect">
              <a:avLst/>
            </a:prstGeom>
          </p:spPr>
          <p:txBody>
            <a:bodyPr anchor="ctr" rtlCol="false" tIns="95919" lIns="95919" bIns="95919" rIns="95919"/>
            <a:lstStyle/>
            <a:p>
              <a:pPr algn="ctr">
                <a:lnSpc>
                  <a:spcPts val="2660"/>
                </a:lnSpc>
              </a:pPr>
            </a:p>
          </p:txBody>
        </p:sp>
      </p:grpSp>
      <p:sp>
        <p:nvSpPr>
          <p:cNvPr name="TextBox 17" id="17"/>
          <p:cNvSpPr txBox="true"/>
          <p:nvPr/>
        </p:nvSpPr>
        <p:spPr>
          <a:xfrm rot="0">
            <a:off x="6094447" y="9338495"/>
            <a:ext cx="6053445" cy="57340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4620"/>
              </a:lnSpc>
              <a:spcBef>
                <a:spcPct val="0"/>
              </a:spcBef>
            </a:pPr>
            <a:r>
              <a:rPr lang="en-US" b="true" sz="3300">
                <a:solidFill>
                  <a:srgbClr val="FEF8FE"/>
                </a:solidFill>
                <a:latin typeface="Trebuchet MS Bold"/>
                <a:ea typeface="Trebuchet MS Bold"/>
                <a:cs typeface="Trebuchet MS Bold"/>
                <a:sym typeface="Trebuchet MS Bold"/>
              </a:rPr>
              <a:t>Popular Posts</a:t>
            </a:r>
          </a:p>
        </p:txBody>
      </p:sp>
      <p:grpSp>
        <p:nvGrpSpPr>
          <p:cNvPr name="Group 18" id="18"/>
          <p:cNvGrpSpPr/>
          <p:nvPr/>
        </p:nvGrpSpPr>
        <p:grpSpPr>
          <a:xfrm rot="0">
            <a:off x="14474634" y="9258300"/>
            <a:ext cx="3113791" cy="809996"/>
            <a:chOff x="0" y="0"/>
            <a:chExt cx="434334" cy="112984"/>
          </a:xfrm>
        </p:grpSpPr>
        <p:sp>
          <p:nvSpPr>
            <p:cNvPr name="Freeform 19" id="19"/>
            <p:cNvSpPr/>
            <p:nvPr/>
          </p:nvSpPr>
          <p:spPr>
            <a:xfrm flipH="false" flipV="false" rot="0">
              <a:off x="0" y="0"/>
              <a:ext cx="434334" cy="112984"/>
            </a:xfrm>
            <a:custGeom>
              <a:avLst/>
              <a:gdLst/>
              <a:ahLst/>
              <a:cxnLst/>
              <a:rect r="r" b="b" t="t" l="l"/>
              <a:pathLst>
                <a:path h="112984" w="434334">
                  <a:moveTo>
                    <a:pt x="56492" y="0"/>
                  </a:moveTo>
                  <a:lnTo>
                    <a:pt x="377842" y="0"/>
                  </a:lnTo>
                  <a:cubicBezTo>
                    <a:pt x="392825" y="0"/>
                    <a:pt x="407194" y="5952"/>
                    <a:pt x="417788" y="16546"/>
                  </a:cubicBezTo>
                  <a:cubicBezTo>
                    <a:pt x="428382" y="27140"/>
                    <a:pt x="434334" y="41509"/>
                    <a:pt x="434334" y="56492"/>
                  </a:cubicBezTo>
                  <a:lnTo>
                    <a:pt x="434334" y="56492"/>
                  </a:lnTo>
                  <a:cubicBezTo>
                    <a:pt x="434334" y="87692"/>
                    <a:pt x="409042" y="112984"/>
                    <a:pt x="377842" y="112984"/>
                  </a:cubicBezTo>
                  <a:lnTo>
                    <a:pt x="56492" y="112984"/>
                  </a:lnTo>
                  <a:cubicBezTo>
                    <a:pt x="41509" y="112984"/>
                    <a:pt x="27140" y="107032"/>
                    <a:pt x="16546" y="96438"/>
                  </a:cubicBezTo>
                  <a:cubicBezTo>
                    <a:pt x="5952" y="85844"/>
                    <a:pt x="0" y="71475"/>
                    <a:pt x="0" y="56492"/>
                  </a:cubicBezTo>
                  <a:lnTo>
                    <a:pt x="0" y="56492"/>
                  </a:lnTo>
                  <a:cubicBezTo>
                    <a:pt x="0" y="41509"/>
                    <a:pt x="5952" y="27140"/>
                    <a:pt x="16546" y="16546"/>
                  </a:cubicBezTo>
                  <a:cubicBezTo>
                    <a:pt x="27140" y="5952"/>
                    <a:pt x="41509" y="0"/>
                    <a:pt x="56492" y="0"/>
                  </a:cubicBezTo>
                  <a:close/>
                </a:path>
              </a:pathLst>
            </a:custGeom>
            <a:solidFill>
              <a:srgbClr val="A494B4"/>
            </a:solidFill>
          </p:spPr>
        </p:sp>
        <p:sp>
          <p:nvSpPr>
            <p:cNvPr name="TextBox 20" id="20"/>
            <p:cNvSpPr txBox="true"/>
            <p:nvPr/>
          </p:nvSpPr>
          <p:spPr>
            <a:xfrm>
              <a:off x="0" y="-47625"/>
              <a:ext cx="434334" cy="160609"/>
            </a:xfrm>
            <a:prstGeom prst="rect">
              <a:avLst/>
            </a:prstGeom>
          </p:spPr>
          <p:txBody>
            <a:bodyPr anchor="ctr" rtlCol="false" tIns="95919" lIns="95919" bIns="95919" rIns="95919"/>
            <a:lstStyle/>
            <a:p>
              <a:pPr algn="ctr">
                <a:lnSpc>
                  <a:spcPts val="2660"/>
                </a:lnSpc>
              </a:pPr>
            </a:p>
          </p:txBody>
        </p:sp>
      </p:grpSp>
      <p:sp>
        <p:nvSpPr>
          <p:cNvPr name="TextBox 21" id="21"/>
          <p:cNvSpPr txBox="true"/>
          <p:nvPr/>
        </p:nvSpPr>
        <p:spPr>
          <a:xfrm rot="0">
            <a:off x="12947107" y="9338495"/>
            <a:ext cx="6053445" cy="57340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4620"/>
              </a:lnSpc>
              <a:spcBef>
                <a:spcPct val="0"/>
              </a:spcBef>
            </a:pPr>
            <a:r>
              <a:rPr lang="en-US" b="true" sz="3300">
                <a:solidFill>
                  <a:srgbClr val="FEF8FE"/>
                </a:solidFill>
                <a:latin typeface="Trebuchet MS Bold"/>
                <a:ea typeface="Trebuchet MS Bold"/>
                <a:cs typeface="Trebuchet MS Bold"/>
                <a:sym typeface="Trebuchet MS Bold"/>
              </a:rPr>
              <a:t>Favorites</a:t>
            </a:r>
          </a:p>
        </p:txBody>
      </p:sp>
    </p:spTree>
  </p:cSld>
  <p:clrMapOvr>
    <a:masterClrMapping/>
  </p:clrMapOvr>
</p:sld>
</file>

<file path=ppt/slides/slide2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EFEFE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true" rot="0">
            <a:off x="15745564" y="-455813"/>
            <a:ext cx="3199628" cy="2088485"/>
          </a:xfrm>
          <a:custGeom>
            <a:avLst/>
            <a:gdLst/>
            <a:ahLst/>
            <a:cxnLst/>
            <a:rect r="r" b="b" t="t" l="l"/>
            <a:pathLst>
              <a:path h="2088485" w="3199628">
                <a:moveTo>
                  <a:pt x="0" y="2088484"/>
                </a:moveTo>
                <a:lnTo>
                  <a:pt x="3199629" y="2088484"/>
                </a:lnTo>
                <a:lnTo>
                  <a:pt x="3199629" y="0"/>
                </a:lnTo>
                <a:lnTo>
                  <a:pt x="0" y="0"/>
                </a:lnTo>
                <a:lnTo>
                  <a:pt x="0" y="2088484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16847073" y="-709944"/>
            <a:ext cx="2739811" cy="1349980"/>
          </a:xfrm>
          <a:custGeom>
            <a:avLst/>
            <a:gdLst/>
            <a:ahLst/>
            <a:cxnLst/>
            <a:rect r="r" b="b" t="t" l="l"/>
            <a:pathLst>
              <a:path h="1349980" w="2739811">
                <a:moveTo>
                  <a:pt x="0" y="0"/>
                </a:moveTo>
                <a:lnTo>
                  <a:pt x="2739811" y="0"/>
                </a:lnTo>
                <a:lnTo>
                  <a:pt x="2739811" y="1349980"/>
                </a:lnTo>
                <a:lnTo>
                  <a:pt x="0" y="1349980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2762124">
            <a:off x="-181817" y="-240883"/>
            <a:ext cx="1140690" cy="1279235"/>
          </a:xfrm>
          <a:custGeom>
            <a:avLst/>
            <a:gdLst/>
            <a:ahLst/>
            <a:cxnLst/>
            <a:rect r="r" b="b" t="t" l="l"/>
            <a:pathLst>
              <a:path h="1279235" w="1140690">
                <a:moveTo>
                  <a:pt x="0" y="0"/>
                </a:moveTo>
                <a:lnTo>
                  <a:pt x="1140690" y="0"/>
                </a:lnTo>
                <a:lnTo>
                  <a:pt x="1140690" y="1279235"/>
                </a:lnTo>
                <a:lnTo>
                  <a:pt x="0" y="1279235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5" id="5"/>
          <p:cNvGrpSpPr/>
          <p:nvPr/>
        </p:nvGrpSpPr>
        <p:grpSpPr>
          <a:xfrm rot="0">
            <a:off x="2916417" y="2180886"/>
            <a:ext cx="6227583" cy="6891819"/>
            <a:chOff x="0" y="0"/>
            <a:chExt cx="868668" cy="961321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868668" cy="961320"/>
            </a:xfrm>
            <a:custGeom>
              <a:avLst/>
              <a:gdLst/>
              <a:ahLst/>
              <a:cxnLst/>
              <a:rect r="r" b="b" t="t" l="l"/>
              <a:pathLst>
                <a:path h="961320" w="868668">
                  <a:moveTo>
                    <a:pt x="63401" y="0"/>
                  </a:moveTo>
                  <a:lnTo>
                    <a:pt x="805267" y="0"/>
                  </a:lnTo>
                  <a:cubicBezTo>
                    <a:pt x="822082" y="0"/>
                    <a:pt x="838208" y="6680"/>
                    <a:pt x="850098" y="18570"/>
                  </a:cubicBezTo>
                  <a:cubicBezTo>
                    <a:pt x="861988" y="30460"/>
                    <a:pt x="868668" y="46586"/>
                    <a:pt x="868668" y="63401"/>
                  </a:cubicBezTo>
                  <a:lnTo>
                    <a:pt x="868668" y="897919"/>
                  </a:lnTo>
                  <a:cubicBezTo>
                    <a:pt x="868668" y="914734"/>
                    <a:pt x="861988" y="930861"/>
                    <a:pt x="850098" y="942751"/>
                  </a:cubicBezTo>
                  <a:cubicBezTo>
                    <a:pt x="838208" y="954641"/>
                    <a:pt x="822082" y="961320"/>
                    <a:pt x="805267" y="961320"/>
                  </a:cubicBezTo>
                  <a:lnTo>
                    <a:pt x="63401" y="961320"/>
                  </a:lnTo>
                  <a:cubicBezTo>
                    <a:pt x="46586" y="961320"/>
                    <a:pt x="30460" y="954641"/>
                    <a:pt x="18570" y="942751"/>
                  </a:cubicBezTo>
                  <a:cubicBezTo>
                    <a:pt x="6680" y="930861"/>
                    <a:pt x="0" y="914734"/>
                    <a:pt x="0" y="897919"/>
                  </a:cubicBezTo>
                  <a:lnTo>
                    <a:pt x="0" y="63401"/>
                  </a:lnTo>
                  <a:cubicBezTo>
                    <a:pt x="0" y="46586"/>
                    <a:pt x="6680" y="30460"/>
                    <a:pt x="18570" y="18570"/>
                  </a:cubicBezTo>
                  <a:cubicBezTo>
                    <a:pt x="30460" y="6680"/>
                    <a:pt x="46586" y="0"/>
                    <a:pt x="63401" y="0"/>
                  </a:cubicBezTo>
                  <a:close/>
                </a:path>
              </a:pathLst>
            </a:custGeom>
            <a:solidFill>
              <a:srgbClr val="A494B4"/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0" y="-47625"/>
              <a:ext cx="868668" cy="1008946"/>
            </a:xfrm>
            <a:prstGeom prst="rect">
              <a:avLst/>
            </a:prstGeom>
          </p:spPr>
          <p:txBody>
            <a:bodyPr anchor="ctr" rtlCol="false" tIns="95919" lIns="95919" bIns="95919" rIns="95919"/>
            <a:lstStyle/>
            <a:p>
              <a:pPr algn="ctr">
                <a:lnSpc>
                  <a:spcPts val="2660"/>
                </a:lnSpc>
              </a:pPr>
            </a:p>
          </p:txBody>
        </p:sp>
      </p:grpSp>
      <p:sp>
        <p:nvSpPr>
          <p:cNvPr name="Freeform 8" id="8"/>
          <p:cNvSpPr/>
          <p:nvPr/>
        </p:nvSpPr>
        <p:spPr>
          <a:xfrm flipH="false" flipV="false" rot="0">
            <a:off x="10633639" y="1632671"/>
            <a:ext cx="3840995" cy="7988249"/>
          </a:xfrm>
          <a:custGeom>
            <a:avLst/>
            <a:gdLst/>
            <a:ahLst/>
            <a:cxnLst/>
            <a:rect r="r" b="b" t="t" l="l"/>
            <a:pathLst>
              <a:path h="7988249" w="3840995">
                <a:moveTo>
                  <a:pt x="0" y="0"/>
                </a:moveTo>
                <a:lnTo>
                  <a:pt x="3840995" y="0"/>
                </a:lnTo>
                <a:lnTo>
                  <a:pt x="3840995" y="7988249"/>
                </a:lnTo>
                <a:lnTo>
                  <a:pt x="0" y="7988249"/>
                </a:lnTo>
                <a:lnTo>
                  <a:pt x="0" y="0"/>
                </a:lnTo>
                <a:close/>
              </a:path>
            </a:pathLst>
          </a:custGeom>
          <a:blipFill>
            <a:blip r:embed="rId8"/>
            <a:stretch>
              <a:fillRect l="0" t="0" r="0" b="0"/>
            </a:stretch>
          </a:blipFill>
        </p:spPr>
      </p:sp>
      <p:sp>
        <p:nvSpPr>
          <p:cNvPr name="TextBox 9" id="9"/>
          <p:cNvSpPr txBox="true"/>
          <p:nvPr/>
        </p:nvSpPr>
        <p:spPr>
          <a:xfrm rot="0">
            <a:off x="4583254" y="-1971"/>
            <a:ext cx="9891380" cy="106493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7770"/>
              </a:lnSpc>
              <a:spcBef>
                <a:spcPct val="0"/>
              </a:spcBef>
            </a:pPr>
            <a:r>
              <a:rPr lang="en-US" sz="5550">
                <a:solidFill>
                  <a:srgbClr val="A494B4"/>
                </a:solidFill>
                <a:latin typeface="Accordion Black"/>
                <a:ea typeface="Accordion Black"/>
                <a:cs typeface="Accordion Black"/>
                <a:sym typeface="Accordion Black"/>
              </a:rPr>
              <a:t>User Feed: View Store Profile</a:t>
            </a:r>
          </a:p>
        </p:txBody>
      </p:sp>
      <p:sp>
        <p:nvSpPr>
          <p:cNvPr name="TextBox 10" id="10"/>
          <p:cNvSpPr txBox="true"/>
          <p:nvPr/>
        </p:nvSpPr>
        <p:spPr>
          <a:xfrm rot="0">
            <a:off x="3003486" y="2342376"/>
            <a:ext cx="6053445" cy="638365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620"/>
              </a:lnSpc>
            </a:pPr>
            <a:r>
              <a:rPr lang="en-US" sz="3300" b="true">
                <a:solidFill>
                  <a:srgbClr val="FEF8FE"/>
                </a:solidFill>
                <a:latin typeface="Trebuchet MS Bold"/>
                <a:ea typeface="Trebuchet MS Bold"/>
                <a:cs typeface="Trebuchet MS Bold"/>
                <a:sym typeface="Trebuchet MS Bold"/>
              </a:rPr>
              <a:t>When a User clicks on a store</a:t>
            </a:r>
          </a:p>
          <a:p>
            <a:pPr algn="ctr">
              <a:lnSpc>
                <a:spcPts val="4620"/>
              </a:lnSpc>
            </a:pPr>
            <a:r>
              <a:rPr lang="en-US" sz="3300" b="true">
                <a:solidFill>
                  <a:srgbClr val="FEF8FE"/>
                </a:solidFill>
                <a:latin typeface="Trebuchet MS Bold"/>
                <a:ea typeface="Trebuchet MS Bold"/>
                <a:cs typeface="Trebuchet MS Bold"/>
                <a:sym typeface="Trebuchet MS Bold"/>
              </a:rPr>
              <a:t>post or a feedback on a specific store, he gets navigated to that store profile. From there he can:</a:t>
            </a:r>
          </a:p>
          <a:p>
            <a:pPr algn="l" marL="712470" indent="-356235" lvl="1">
              <a:lnSpc>
                <a:spcPts val="4620"/>
              </a:lnSpc>
              <a:buFont typeface="Arial"/>
              <a:buChar char="•"/>
            </a:pPr>
            <a:r>
              <a:rPr lang="en-US" b="true" sz="3300">
                <a:solidFill>
                  <a:srgbClr val="FEF8FE"/>
                </a:solidFill>
                <a:latin typeface="Trebuchet MS Bold"/>
                <a:ea typeface="Trebuchet MS Bold"/>
                <a:cs typeface="Trebuchet MS Bold"/>
                <a:sym typeface="Trebuchet MS Bold"/>
              </a:rPr>
              <a:t>Create Feedback on the store.</a:t>
            </a:r>
          </a:p>
          <a:p>
            <a:pPr algn="l" marL="712470" indent="-356235" lvl="1">
              <a:lnSpc>
                <a:spcPts val="4620"/>
              </a:lnSpc>
              <a:buFont typeface="Arial"/>
              <a:buChar char="•"/>
            </a:pPr>
            <a:r>
              <a:rPr lang="en-US" b="true" sz="3300">
                <a:solidFill>
                  <a:srgbClr val="FEF8FE"/>
                </a:solidFill>
                <a:latin typeface="Trebuchet MS Bold"/>
                <a:ea typeface="Trebuchet MS Bold"/>
                <a:cs typeface="Trebuchet MS Bold"/>
                <a:sym typeface="Trebuchet MS Bold"/>
              </a:rPr>
              <a:t>View Store Products</a:t>
            </a:r>
          </a:p>
          <a:p>
            <a:pPr algn="l" marL="712470" indent="-356235" lvl="1">
              <a:lnSpc>
                <a:spcPts val="4620"/>
              </a:lnSpc>
              <a:buFont typeface="Arial"/>
              <a:buChar char="•"/>
            </a:pPr>
            <a:r>
              <a:rPr lang="en-US" b="true" sz="3300">
                <a:solidFill>
                  <a:srgbClr val="FEF8FE"/>
                </a:solidFill>
                <a:latin typeface="Trebuchet MS Bold"/>
                <a:ea typeface="Trebuchet MS Bold"/>
                <a:cs typeface="Trebuchet MS Bold"/>
                <a:sym typeface="Trebuchet MS Bold"/>
              </a:rPr>
              <a:t>Message that store</a:t>
            </a:r>
          </a:p>
          <a:p>
            <a:pPr algn="l" marL="712470" indent="-356235" lvl="1">
              <a:lnSpc>
                <a:spcPts val="4620"/>
              </a:lnSpc>
              <a:buFont typeface="Arial"/>
              <a:buChar char="•"/>
            </a:pPr>
            <a:r>
              <a:rPr lang="en-US" b="true" sz="3300">
                <a:solidFill>
                  <a:srgbClr val="FEF8FE"/>
                </a:solidFill>
                <a:latin typeface="Trebuchet MS Bold"/>
                <a:ea typeface="Trebuchet MS Bold"/>
                <a:cs typeface="Trebuchet MS Bold"/>
                <a:sym typeface="Trebuchet MS Bold"/>
              </a:rPr>
              <a:t>View Store Posts and Feedbacks about it.</a:t>
            </a:r>
          </a:p>
        </p:txBody>
      </p:sp>
    </p:spTree>
  </p:cSld>
  <p:clrMapOvr>
    <a:masterClrMapping/>
  </p:clrMapOvr>
</p:sld>
</file>

<file path=ppt/slides/slide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EFEFE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462660" y="3067660"/>
            <a:ext cx="10530500" cy="5259903"/>
            <a:chOff x="0" y="0"/>
            <a:chExt cx="14040666" cy="7013204"/>
          </a:xfrm>
        </p:grpSpPr>
        <p:grpSp>
          <p:nvGrpSpPr>
            <p:cNvPr name="Group 3" id="3"/>
            <p:cNvGrpSpPr/>
            <p:nvPr/>
          </p:nvGrpSpPr>
          <p:grpSpPr>
            <a:xfrm rot="0">
              <a:off x="0" y="793053"/>
              <a:ext cx="14040666" cy="6220151"/>
              <a:chOff x="0" y="0"/>
              <a:chExt cx="2136411" cy="946451"/>
            </a:xfrm>
          </p:grpSpPr>
          <p:sp>
            <p:nvSpPr>
              <p:cNvPr name="Freeform 4" id="4"/>
              <p:cNvSpPr/>
              <p:nvPr/>
            </p:nvSpPr>
            <p:spPr>
              <a:xfrm flipH="false" flipV="false" rot="0">
                <a:off x="0" y="0"/>
                <a:ext cx="2136411" cy="946451"/>
              </a:xfrm>
              <a:custGeom>
                <a:avLst/>
                <a:gdLst/>
                <a:ahLst/>
                <a:cxnLst/>
                <a:rect r="r" b="b" t="t" l="l"/>
                <a:pathLst>
                  <a:path h="946451" w="2136411">
                    <a:moveTo>
                      <a:pt x="48675" y="0"/>
                    </a:moveTo>
                    <a:lnTo>
                      <a:pt x="2087736" y="0"/>
                    </a:lnTo>
                    <a:cubicBezTo>
                      <a:pt x="2114619" y="0"/>
                      <a:pt x="2136411" y="21793"/>
                      <a:pt x="2136411" y="48675"/>
                    </a:cubicBezTo>
                    <a:lnTo>
                      <a:pt x="2136411" y="897776"/>
                    </a:lnTo>
                    <a:cubicBezTo>
                      <a:pt x="2136411" y="910685"/>
                      <a:pt x="2131283" y="923066"/>
                      <a:pt x="2122155" y="932194"/>
                    </a:cubicBezTo>
                    <a:cubicBezTo>
                      <a:pt x="2113026" y="941323"/>
                      <a:pt x="2100646" y="946451"/>
                      <a:pt x="2087736" y="946451"/>
                    </a:cubicBezTo>
                    <a:lnTo>
                      <a:pt x="48675" y="946451"/>
                    </a:lnTo>
                    <a:cubicBezTo>
                      <a:pt x="35766" y="946451"/>
                      <a:pt x="23385" y="941323"/>
                      <a:pt x="14257" y="932194"/>
                    </a:cubicBezTo>
                    <a:cubicBezTo>
                      <a:pt x="5128" y="923066"/>
                      <a:pt x="0" y="910685"/>
                      <a:pt x="0" y="897776"/>
                    </a:cubicBezTo>
                    <a:lnTo>
                      <a:pt x="0" y="48675"/>
                    </a:lnTo>
                    <a:cubicBezTo>
                      <a:pt x="0" y="35766"/>
                      <a:pt x="5128" y="23385"/>
                      <a:pt x="14257" y="14257"/>
                    </a:cubicBezTo>
                    <a:cubicBezTo>
                      <a:pt x="23385" y="5128"/>
                      <a:pt x="35766" y="0"/>
                      <a:pt x="48675" y="0"/>
                    </a:cubicBezTo>
                    <a:close/>
                  </a:path>
                </a:pathLst>
              </a:custGeom>
              <a:solidFill>
                <a:srgbClr val="F3DBD8"/>
              </a:solidFill>
            </p:spPr>
          </p:sp>
          <p:sp>
            <p:nvSpPr>
              <p:cNvPr name="TextBox 5" id="5"/>
              <p:cNvSpPr txBox="true"/>
              <p:nvPr/>
            </p:nvSpPr>
            <p:spPr>
              <a:xfrm>
                <a:off x="0" y="-47625"/>
                <a:ext cx="2136411" cy="994076"/>
              </a:xfrm>
              <a:prstGeom prst="rect">
                <a:avLst/>
              </a:prstGeom>
            </p:spPr>
            <p:txBody>
              <a:bodyPr anchor="ctr" rtlCol="false" tIns="50800" lIns="50800" bIns="50800" rIns="50800"/>
              <a:lstStyle/>
              <a:p>
                <a:pPr algn="ctr">
                  <a:lnSpc>
                    <a:spcPts val="2659"/>
                  </a:lnSpc>
                </a:pPr>
              </a:p>
            </p:txBody>
          </p:sp>
        </p:grpSp>
        <p:grpSp>
          <p:nvGrpSpPr>
            <p:cNvPr name="Group 6" id="6"/>
            <p:cNvGrpSpPr/>
            <p:nvPr/>
          </p:nvGrpSpPr>
          <p:grpSpPr>
            <a:xfrm rot="0">
              <a:off x="0" y="0"/>
              <a:ext cx="14040666" cy="6220151"/>
              <a:chOff x="0" y="0"/>
              <a:chExt cx="2136411" cy="946451"/>
            </a:xfrm>
          </p:grpSpPr>
          <p:sp>
            <p:nvSpPr>
              <p:cNvPr name="Freeform 7" id="7"/>
              <p:cNvSpPr/>
              <p:nvPr/>
            </p:nvSpPr>
            <p:spPr>
              <a:xfrm flipH="false" flipV="false" rot="0">
                <a:off x="0" y="0"/>
                <a:ext cx="2136411" cy="946451"/>
              </a:xfrm>
              <a:custGeom>
                <a:avLst/>
                <a:gdLst/>
                <a:ahLst/>
                <a:cxnLst/>
                <a:rect r="r" b="b" t="t" l="l"/>
                <a:pathLst>
                  <a:path h="946451" w="2136411">
                    <a:moveTo>
                      <a:pt x="1068206" y="0"/>
                    </a:moveTo>
                    <a:cubicBezTo>
                      <a:pt x="478252" y="0"/>
                      <a:pt x="0" y="211870"/>
                      <a:pt x="0" y="473225"/>
                    </a:cubicBezTo>
                    <a:cubicBezTo>
                      <a:pt x="0" y="734581"/>
                      <a:pt x="478252" y="946451"/>
                      <a:pt x="1068206" y="946451"/>
                    </a:cubicBezTo>
                    <a:cubicBezTo>
                      <a:pt x="1658159" y="946451"/>
                      <a:pt x="2136411" y="734581"/>
                      <a:pt x="2136411" y="473225"/>
                    </a:cubicBezTo>
                    <a:cubicBezTo>
                      <a:pt x="2136411" y="211870"/>
                      <a:pt x="1658159" y="0"/>
                      <a:pt x="1068206" y="0"/>
                    </a:cubicBezTo>
                    <a:close/>
                  </a:path>
                </a:pathLst>
              </a:custGeom>
              <a:solidFill>
                <a:srgbClr val="F3DBD8"/>
              </a:solidFill>
            </p:spPr>
          </p:sp>
          <p:sp>
            <p:nvSpPr>
              <p:cNvPr name="TextBox 8" id="8"/>
              <p:cNvSpPr txBox="true"/>
              <p:nvPr/>
            </p:nvSpPr>
            <p:spPr>
              <a:xfrm>
                <a:off x="200289" y="41105"/>
                <a:ext cx="1735834" cy="816616"/>
              </a:xfrm>
              <a:prstGeom prst="rect">
                <a:avLst/>
              </a:prstGeom>
            </p:spPr>
            <p:txBody>
              <a:bodyPr anchor="ctr" rtlCol="false" tIns="50800" lIns="50800" bIns="50800" rIns="50800"/>
              <a:lstStyle/>
              <a:p>
                <a:pPr algn="ctr">
                  <a:lnSpc>
                    <a:spcPts val="2659"/>
                  </a:lnSpc>
                </a:pPr>
              </a:p>
            </p:txBody>
          </p:sp>
        </p:grpSp>
      </p:grpSp>
      <p:sp>
        <p:nvSpPr>
          <p:cNvPr name="TextBox 9" id="9"/>
          <p:cNvSpPr txBox="true"/>
          <p:nvPr/>
        </p:nvSpPr>
        <p:spPr>
          <a:xfrm rot="0">
            <a:off x="462660" y="-128910"/>
            <a:ext cx="7829737" cy="192469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4139"/>
              </a:lnSpc>
            </a:pPr>
            <a:r>
              <a:rPr lang="en-US" sz="10099">
                <a:solidFill>
                  <a:srgbClr val="5D5C5C"/>
                </a:solidFill>
                <a:latin typeface="Accordion Black"/>
                <a:ea typeface="Accordion Black"/>
                <a:cs typeface="Accordion Black"/>
                <a:sym typeface="Accordion Black"/>
              </a:rPr>
              <a:t>Solution</a:t>
            </a:r>
          </a:p>
        </p:txBody>
      </p:sp>
      <p:grpSp>
        <p:nvGrpSpPr>
          <p:cNvPr name="Group 10" id="10"/>
          <p:cNvGrpSpPr/>
          <p:nvPr/>
        </p:nvGrpSpPr>
        <p:grpSpPr>
          <a:xfrm rot="-5555077">
            <a:off x="13952793" y="-1427404"/>
            <a:ext cx="5782068" cy="5405164"/>
            <a:chOff x="0" y="0"/>
            <a:chExt cx="7709424" cy="7206886"/>
          </a:xfrm>
        </p:grpSpPr>
        <p:sp>
          <p:nvSpPr>
            <p:cNvPr name="Freeform 11" id="11"/>
            <p:cNvSpPr/>
            <p:nvPr/>
          </p:nvSpPr>
          <p:spPr>
            <a:xfrm flipH="false" flipV="false" rot="2553144">
              <a:off x="3277892" y="672189"/>
              <a:ext cx="3545731" cy="4000414"/>
            </a:xfrm>
            <a:custGeom>
              <a:avLst/>
              <a:gdLst/>
              <a:ahLst/>
              <a:cxnLst/>
              <a:rect r="r" b="b" t="t" l="l"/>
              <a:pathLst>
                <a:path h="4000414" w="3545731">
                  <a:moveTo>
                    <a:pt x="0" y="0"/>
                  </a:moveTo>
                  <a:lnTo>
                    <a:pt x="3545731" y="0"/>
                  </a:lnTo>
                  <a:lnTo>
                    <a:pt x="3545731" y="4000415"/>
                  </a:lnTo>
                  <a:lnTo>
                    <a:pt x="0" y="4000415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extLs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 l="0" t="0" r="0" b="0"/>
              </a:stretch>
            </a:blipFill>
          </p:spPr>
        </p:sp>
        <p:sp>
          <p:nvSpPr>
            <p:cNvPr name="Freeform 12" id="12"/>
            <p:cNvSpPr/>
            <p:nvPr/>
          </p:nvSpPr>
          <p:spPr>
            <a:xfrm flipH="true" flipV="false" rot="-7281149">
              <a:off x="857701" y="2651971"/>
              <a:ext cx="3545731" cy="4000414"/>
            </a:xfrm>
            <a:custGeom>
              <a:avLst/>
              <a:gdLst/>
              <a:ahLst/>
              <a:cxnLst/>
              <a:rect r="r" b="b" t="t" l="l"/>
              <a:pathLst>
                <a:path h="4000414" w="3545731">
                  <a:moveTo>
                    <a:pt x="3545732" y="0"/>
                  </a:moveTo>
                  <a:lnTo>
                    <a:pt x="0" y="0"/>
                  </a:lnTo>
                  <a:lnTo>
                    <a:pt x="0" y="4000414"/>
                  </a:lnTo>
                  <a:lnTo>
                    <a:pt x="3545732" y="4000414"/>
                  </a:lnTo>
                  <a:lnTo>
                    <a:pt x="3545732" y="0"/>
                  </a:lnTo>
                  <a:close/>
                </a:path>
              </a:pathLst>
            </a:custGeom>
            <a:blipFill>
              <a:blip r:embed="rId2">
                <a:extLs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 l="0" t="0" r="0" b="0"/>
              </a:stretch>
            </a:blipFill>
          </p:spPr>
        </p:sp>
      </p:grpSp>
      <p:sp>
        <p:nvSpPr>
          <p:cNvPr name="Freeform 13" id="13"/>
          <p:cNvSpPr/>
          <p:nvPr/>
        </p:nvSpPr>
        <p:spPr>
          <a:xfrm flipH="false" flipV="false" rot="2762124">
            <a:off x="-243143" y="-176821"/>
            <a:ext cx="2149919" cy="2411042"/>
          </a:xfrm>
          <a:custGeom>
            <a:avLst/>
            <a:gdLst/>
            <a:ahLst/>
            <a:cxnLst/>
            <a:rect r="r" b="b" t="t" l="l"/>
            <a:pathLst>
              <a:path h="2411042" w="2149919">
                <a:moveTo>
                  <a:pt x="0" y="0"/>
                </a:moveTo>
                <a:lnTo>
                  <a:pt x="2149919" y="0"/>
                </a:lnTo>
                <a:lnTo>
                  <a:pt x="2149919" y="2411042"/>
                </a:lnTo>
                <a:lnTo>
                  <a:pt x="0" y="2411042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4" id="14"/>
          <p:cNvSpPr/>
          <p:nvPr/>
        </p:nvSpPr>
        <p:spPr>
          <a:xfrm flipH="false" flipV="false" rot="0">
            <a:off x="11280907" y="3649157"/>
            <a:ext cx="7147047" cy="6637843"/>
          </a:xfrm>
          <a:custGeom>
            <a:avLst/>
            <a:gdLst/>
            <a:ahLst/>
            <a:cxnLst/>
            <a:rect r="r" b="b" t="t" l="l"/>
            <a:pathLst>
              <a:path h="6637843" w="7147047">
                <a:moveTo>
                  <a:pt x="0" y="0"/>
                </a:moveTo>
                <a:lnTo>
                  <a:pt x="7147047" y="0"/>
                </a:lnTo>
                <a:lnTo>
                  <a:pt x="7147047" y="6637843"/>
                </a:lnTo>
                <a:lnTo>
                  <a:pt x="0" y="6637843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0" r="0" b="0"/>
            </a:stretch>
          </a:blipFill>
        </p:spPr>
      </p:sp>
      <p:sp>
        <p:nvSpPr>
          <p:cNvPr name="TextBox 15" id="15"/>
          <p:cNvSpPr txBox="true"/>
          <p:nvPr/>
        </p:nvSpPr>
        <p:spPr>
          <a:xfrm rot="0">
            <a:off x="717215" y="4604772"/>
            <a:ext cx="10021390" cy="264772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just">
              <a:lnSpc>
                <a:spcPts val="5262"/>
              </a:lnSpc>
            </a:pPr>
            <a:r>
              <a:rPr lang="en-US" b="true" sz="3759">
                <a:solidFill>
                  <a:srgbClr val="5D5C5C"/>
                </a:solidFill>
                <a:latin typeface="Trebuchet MS Bold"/>
                <a:ea typeface="Trebuchet MS Bold"/>
                <a:cs typeface="Trebuchet MS Bold"/>
                <a:sym typeface="Trebuchet MS Bold"/>
              </a:rPr>
              <a:t>CraftBlend provides a dedicated platform where small businesses can display products, manage orders, interact with customers, and process sales seamlessly. </a:t>
            </a:r>
          </a:p>
        </p:txBody>
      </p:sp>
    </p:spTree>
  </p:cSld>
  <p:clrMapOvr>
    <a:masterClrMapping/>
  </p:clrMapOvr>
</p:sld>
</file>

<file path=ppt/slides/slide3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EFEFE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true" rot="0">
            <a:off x="15745564" y="-455813"/>
            <a:ext cx="3199628" cy="2088485"/>
          </a:xfrm>
          <a:custGeom>
            <a:avLst/>
            <a:gdLst/>
            <a:ahLst/>
            <a:cxnLst/>
            <a:rect r="r" b="b" t="t" l="l"/>
            <a:pathLst>
              <a:path h="2088485" w="3199628">
                <a:moveTo>
                  <a:pt x="0" y="2088484"/>
                </a:moveTo>
                <a:lnTo>
                  <a:pt x="3199629" y="2088484"/>
                </a:lnTo>
                <a:lnTo>
                  <a:pt x="3199629" y="0"/>
                </a:lnTo>
                <a:lnTo>
                  <a:pt x="0" y="0"/>
                </a:lnTo>
                <a:lnTo>
                  <a:pt x="0" y="2088484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16847073" y="-709944"/>
            <a:ext cx="2739811" cy="1349980"/>
          </a:xfrm>
          <a:custGeom>
            <a:avLst/>
            <a:gdLst/>
            <a:ahLst/>
            <a:cxnLst/>
            <a:rect r="r" b="b" t="t" l="l"/>
            <a:pathLst>
              <a:path h="1349980" w="2739811">
                <a:moveTo>
                  <a:pt x="0" y="0"/>
                </a:moveTo>
                <a:lnTo>
                  <a:pt x="2739811" y="0"/>
                </a:lnTo>
                <a:lnTo>
                  <a:pt x="2739811" y="1349980"/>
                </a:lnTo>
                <a:lnTo>
                  <a:pt x="0" y="1349980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2762124">
            <a:off x="-181817" y="-240883"/>
            <a:ext cx="1140690" cy="1279235"/>
          </a:xfrm>
          <a:custGeom>
            <a:avLst/>
            <a:gdLst/>
            <a:ahLst/>
            <a:cxnLst/>
            <a:rect r="r" b="b" t="t" l="l"/>
            <a:pathLst>
              <a:path h="1279235" w="1140690">
                <a:moveTo>
                  <a:pt x="0" y="0"/>
                </a:moveTo>
                <a:lnTo>
                  <a:pt x="1140690" y="0"/>
                </a:lnTo>
                <a:lnTo>
                  <a:pt x="1140690" y="1279235"/>
                </a:lnTo>
                <a:lnTo>
                  <a:pt x="0" y="1279235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759350" y="1062968"/>
            <a:ext cx="4194726" cy="8723916"/>
          </a:xfrm>
          <a:custGeom>
            <a:avLst/>
            <a:gdLst/>
            <a:ahLst/>
            <a:cxnLst/>
            <a:rect r="r" b="b" t="t" l="l"/>
            <a:pathLst>
              <a:path h="8723916" w="4194726">
                <a:moveTo>
                  <a:pt x="0" y="0"/>
                </a:moveTo>
                <a:lnTo>
                  <a:pt x="4194727" y="0"/>
                </a:lnTo>
                <a:lnTo>
                  <a:pt x="4194727" y="8723916"/>
                </a:lnTo>
                <a:lnTo>
                  <a:pt x="0" y="8723916"/>
                </a:lnTo>
                <a:lnTo>
                  <a:pt x="0" y="0"/>
                </a:lnTo>
                <a:close/>
              </a:path>
            </a:pathLst>
          </a:custGeom>
          <a:blipFill>
            <a:blip r:embed="rId8"/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4954077" y="1097236"/>
            <a:ext cx="4225194" cy="8758184"/>
          </a:xfrm>
          <a:custGeom>
            <a:avLst/>
            <a:gdLst/>
            <a:ahLst/>
            <a:cxnLst/>
            <a:rect r="r" b="b" t="t" l="l"/>
            <a:pathLst>
              <a:path h="8758184" w="4225194">
                <a:moveTo>
                  <a:pt x="0" y="0"/>
                </a:moveTo>
                <a:lnTo>
                  <a:pt x="4225194" y="0"/>
                </a:lnTo>
                <a:lnTo>
                  <a:pt x="4225194" y="8758184"/>
                </a:lnTo>
                <a:lnTo>
                  <a:pt x="0" y="8758184"/>
                </a:lnTo>
                <a:lnTo>
                  <a:pt x="0" y="0"/>
                </a:lnTo>
                <a:close/>
              </a:path>
            </a:pathLst>
          </a:custGeom>
          <a:blipFill>
            <a:blip r:embed="rId9"/>
            <a:stretch>
              <a:fillRect l="0" t="0" r="0" b="0"/>
            </a:stretch>
          </a:blipFill>
        </p:spPr>
      </p:sp>
      <p:sp>
        <p:nvSpPr>
          <p:cNvPr name="Freeform 7" id="7"/>
          <p:cNvSpPr/>
          <p:nvPr/>
        </p:nvSpPr>
        <p:spPr>
          <a:xfrm flipH="false" flipV="false" rot="0">
            <a:off x="13340060" y="1131504"/>
            <a:ext cx="4188589" cy="8723916"/>
          </a:xfrm>
          <a:custGeom>
            <a:avLst/>
            <a:gdLst/>
            <a:ahLst/>
            <a:cxnLst/>
            <a:rect r="r" b="b" t="t" l="l"/>
            <a:pathLst>
              <a:path h="8723916" w="4188589">
                <a:moveTo>
                  <a:pt x="0" y="0"/>
                </a:moveTo>
                <a:lnTo>
                  <a:pt x="4188590" y="0"/>
                </a:lnTo>
                <a:lnTo>
                  <a:pt x="4188590" y="8723916"/>
                </a:lnTo>
                <a:lnTo>
                  <a:pt x="0" y="8723916"/>
                </a:lnTo>
                <a:lnTo>
                  <a:pt x="0" y="0"/>
                </a:lnTo>
                <a:close/>
              </a:path>
            </a:pathLst>
          </a:custGeom>
          <a:blipFill>
            <a:blip r:embed="rId10"/>
            <a:stretch>
              <a:fillRect l="0" t="0" r="0" b="0"/>
            </a:stretch>
          </a:blipFill>
        </p:spPr>
      </p:sp>
      <p:sp>
        <p:nvSpPr>
          <p:cNvPr name="Freeform 8" id="8"/>
          <p:cNvSpPr/>
          <p:nvPr/>
        </p:nvSpPr>
        <p:spPr>
          <a:xfrm flipH="false" flipV="false" rot="0">
            <a:off x="9179271" y="1097236"/>
            <a:ext cx="4160789" cy="8689648"/>
          </a:xfrm>
          <a:custGeom>
            <a:avLst/>
            <a:gdLst/>
            <a:ahLst/>
            <a:cxnLst/>
            <a:rect r="r" b="b" t="t" l="l"/>
            <a:pathLst>
              <a:path h="8689648" w="4160789">
                <a:moveTo>
                  <a:pt x="0" y="0"/>
                </a:moveTo>
                <a:lnTo>
                  <a:pt x="4160789" y="0"/>
                </a:lnTo>
                <a:lnTo>
                  <a:pt x="4160789" y="8689648"/>
                </a:lnTo>
                <a:lnTo>
                  <a:pt x="0" y="8689648"/>
                </a:lnTo>
                <a:lnTo>
                  <a:pt x="0" y="0"/>
                </a:lnTo>
                <a:close/>
              </a:path>
            </a:pathLst>
          </a:custGeom>
          <a:blipFill>
            <a:blip r:embed="rId11"/>
            <a:stretch>
              <a:fillRect l="0" t="0" r="0" b="0"/>
            </a:stretch>
          </a:blipFill>
        </p:spPr>
      </p:sp>
      <p:sp>
        <p:nvSpPr>
          <p:cNvPr name="TextBox 9" id="9"/>
          <p:cNvSpPr txBox="true"/>
          <p:nvPr/>
        </p:nvSpPr>
        <p:spPr>
          <a:xfrm rot="0">
            <a:off x="4583254" y="-1971"/>
            <a:ext cx="9891380" cy="106493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7770"/>
              </a:lnSpc>
              <a:spcBef>
                <a:spcPct val="0"/>
              </a:spcBef>
            </a:pPr>
            <a:r>
              <a:rPr lang="en-US" sz="5550">
                <a:solidFill>
                  <a:srgbClr val="A494B4"/>
                </a:solidFill>
                <a:latin typeface="Accordion Black"/>
                <a:ea typeface="Accordion Black"/>
                <a:cs typeface="Accordion Black"/>
                <a:sym typeface="Accordion Black"/>
              </a:rPr>
              <a:t>User Feed: Creating Feedback</a:t>
            </a:r>
          </a:p>
        </p:txBody>
      </p:sp>
    </p:spTree>
  </p:cSld>
  <p:clrMapOvr>
    <a:masterClrMapping/>
  </p:clrMapOvr>
</p:sld>
</file>

<file path=ppt/slides/slide3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EFEFE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true" rot="0">
            <a:off x="15745564" y="-455813"/>
            <a:ext cx="3199628" cy="2088485"/>
          </a:xfrm>
          <a:custGeom>
            <a:avLst/>
            <a:gdLst/>
            <a:ahLst/>
            <a:cxnLst/>
            <a:rect r="r" b="b" t="t" l="l"/>
            <a:pathLst>
              <a:path h="2088485" w="3199628">
                <a:moveTo>
                  <a:pt x="0" y="2088484"/>
                </a:moveTo>
                <a:lnTo>
                  <a:pt x="3199629" y="2088484"/>
                </a:lnTo>
                <a:lnTo>
                  <a:pt x="3199629" y="0"/>
                </a:lnTo>
                <a:lnTo>
                  <a:pt x="0" y="0"/>
                </a:lnTo>
                <a:lnTo>
                  <a:pt x="0" y="2088484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16847073" y="-709944"/>
            <a:ext cx="2739811" cy="1349980"/>
          </a:xfrm>
          <a:custGeom>
            <a:avLst/>
            <a:gdLst/>
            <a:ahLst/>
            <a:cxnLst/>
            <a:rect r="r" b="b" t="t" l="l"/>
            <a:pathLst>
              <a:path h="1349980" w="2739811">
                <a:moveTo>
                  <a:pt x="0" y="0"/>
                </a:moveTo>
                <a:lnTo>
                  <a:pt x="2739811" y="0"/>
                </a:lnTo>
                <a:lnTo>
                  <a:pt x="2739811" y="1349980"/>
                </a:lnTo>
                <a:lnTo>
                  <a:pt x="0" y="1349980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2762124">
            <a:off x="-181817" y="-240883"/>
            <a:ext cx="1140690" cy="1279235"/>
          </a:xfrm>
          <a:custGeom>
            <a:avLst/>
            <a:gdLst/>
            <a:ahLst/>
            <a:cxnLst/>
            <a:rect r="r" b="b" t="t" l="l"/>
            <a:pathLst>
              <a:path h="1279235" w="1140690">
                <a:moveTo>
                  <a:pt x="0" y="0"/>
                </a:moveTo>
                <a:lnTo>
                  <a:pt x="1140690" y="0"/>
                </a:lnTo>
                <a:lnTo>
                  <a:pt x="1140690" y="1279235"/>
                </a:lnTo>
                <a:lnTo>
                  <a:pt x="0" y="1279235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716556" y="1253282"/>
            <a:ext cx="4194726" cy="8678270"/>
          </a:xfrm>
          <a:custGeom>
            <a:avLst/>
            <a:gdLst/>
            <a:ahLst/>
            <a:cxnLst/>
            <a:rect r="r" b="b" t="t" l="l"/>
            <a:pathLst>
              <a:path h="8678270" w="4194726">
                <a:moveTo>
                  <a:pt x="0" y="0"/>
                </a:moveTo>
                <a:lnTo>
                  <a:pt x="4194726" y="0"/>
                </a:lnTo>
                <a:lnTo>
                  <a:pt x="4194726" y="8678270"/>
                </a:lnTo>
                <a:lnTo>
                  <a:pt x="0" y="8678270"/>
                </a:lnTo>
                <a:lnTo>
                  <a:pt x="0" y="0"/>
                </a:lnTo>
                <a:close/>
              </a:path>
            </a:pathLst>
          </a:custGeom>
          <a:blipFill>
            <a:blip r:embed="rId8"/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4911282" y="1253282"/>
            <a:ext cx="4208064" cy="8678270"/>
          </a:xfrm>
          <a:custGeom>
            <a:avLst/>
            <a:gdLst/>
            <a:ahLst/>
            <a:cxnLst/>
            <a:rect r="r" b="b" t="t" l="l"/>
            <a:pathLst>
              <a:path h="8678270" w="4208064">
                <a:moveTo>
                  <a:pt x="0" y="0"/>
                </a:moveTo>
                <a:lnTo>
                  <a:pt x="4208065" y="0"/>
                </a:lnTo>
                <a:lnTo>
                  <a:pt x="4208065" y="8678270"/>
                </a:lnTo>
                <a:lnTo>
                  <a:pt x="0" y="8678270"/>
                </a:lnTo>
                <a:lnTo>
                  <a:pt x="0" y="0"/>
                </a:lnTo>
                <a:close/>
              </a:path>
            </a:pathLst>
          </a:custGeom>
          <a:blipFill>
            <a:blip r:embed="rId9"/>
            <a:stretch>
              <a:fillRect l="0" t="0" r="0" b="0"/>
            </a:stretch>
          </a:blipFill>
        </p:spPr>
      </p:sp>
      <p:sp>
        <p:nvSpPr>
          <p:cNvPr name="Freeform 7" id="7"/>
          <p:cNvSpPr/>
          <p:nvPr/>
        </p:nvSpPr>
        <p:spPr>
          <a:xfrm flipH="false" flipV="false" rot="0">
            <a:off x="9119347" y="1253282"/>
            <a:ext cx="4208064" cy="8678270"/>
          </a:xfrm>
          <a:custGeom>
            <a:avLst/>
            <a:gdLst/>
            <a:ahLst/>
            <a:cxnLst/>
            <a:rect r="r" b="b" t="t" l="l"/>
            <a:pathLst>
              <a:path h="8678270" w="4208064">
                <a:moveTo>
                  <a:pt x="0" y="0"/>
                </a:moveTo>
                <a:lnTo>
                  <a:pt x="4208064" y="0"/>
                </a:lnTo>
                <a:lnTo>
                  <a:pt x="4208064" y="8678270"/>
                </a:lnTo>
                <a:lnTo>
                  <a:pt x="0" y="8678270"/>
                </a:lnTo>
                <a:lnTo>
                  <a:pt x="0" y="0"/>
                </a:lnTo>
                <a:close/>
              </a:path>
            </a:pathLst>
          </a:custGeom>
          <a:blipFill>
            <a:blip r:embed="rId10"/>
            <a:stretch>
              <a:fillRect l="0" t="0" r="0" b="0"/>
            </a:stretch>
          </a:blipFill>
        </p:spPr>
      </p:sp>
      <p:sp>
        <p:nvSpPr>
          <p:cNvPr name="Freeform 8" id="8"/>
          <p:cNvSpPr/>
          <p:nvPr/>
        </p:nvSpPr>
        <p:spPr>
          <a:xfrm flipH="false" flipV="false" rot="0">
            <a:off x="13327411" y="1253282"/>
            <a:ext cx="4172778" cy="8678270"/>
          </a:xfrm>
          <a:custGeom>
            <a:avLst/>
            <a:gdLst/>
            <a:ahLst/>
            <a:cxnLst/>
            <a:rect r="r" b="b" t="t" l="l"/>
            <a:pathLst>
              <a:path h="8678270" w="4172778">
                <a:moveTo>
                  <a:pt x="0" y="0"/>
                </a:moveTo>
                <a:lnTo>
                  <a:pt x="4172778" y="0"/>
                </a:lnTo>
                <a:lnTo>
                  <a:pt x="4172778" y="8678270"/>
                </a:lnTo>
                <a:lnTo>
                  <a:pt x="0" y="8678270"/>
                </a:lnTo>
                <a:lnTo>
                  <a:pt x="0" y="0"/>
                </a:lnTo>
                <a:close/>
              </a:path>
            </a:pathLst>
          </a:custGeom>
          <a:blipFill>
            <a:blip r:embed="rId11"/>
            <a:stretch>
              <a:fillRect l="0" t="0" r="0" b="0"/>
            </a:stretch>
          </a:blipFill>
        </p:spPr>
      </p:sp>
      <p:sp>
        <p:nvSpPr>
          <p:cNvPr name="TextBox 9" id="9"/>
          <p:cNvSpPr txBox="true"/>
          <p:nvPr/>
        </p:nvSpPr>
        <p:spPr>
          <a:xfrm rot="0">
            <a:off x="4583254" y="-1971"/>
            <a:ext cx="9891380" cy="106493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7770"/>
              </a:lnSpc>
              <a:spcBef>
                <a:spcPct val="0"/>
              </a:spcBef>
            </a:pPr>
            <a:r>
              <a:rPr lang="en-US" sz="5550">
                <a:solidFill>
                  <a:srgbClr val="A494B4"/>
                </a:solidFill>
                <a:latin typeface="Accordion Black"/>
                <a:ea typeface="Accordion Black"/>
                <a:cs typeface="Accordion Black"/>
                <a:sym typeface="Accordion Black"/>
              </a:rPr>
              <a:t>Store Feed: Creating Post</a:t>
            </a:r>
          </a:p>
        </p:txBody>
      </p:sp>
    </p:spTree>
  </p:cSld>
  <p:clrMapOvr>
    <a:masterClrMapping/>
  </p:clrMapOvr>
</p:sld>
</file>

<file path=ppt/slides/slide3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EFEFE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-354749" y="6995994"/>
            <a:ext cx="5583881" cy="3888412"/>
          </a:xfrm>
          <a:custGeom>
            <a:avLst/>
            <a:gdLst/>
            <a:ahLst/>
            <a:cxnLst/>
            <a:rect r="r" b="b" t="t" l="l"/>
            <a:pathLst>
              <a:path h="3888412" w="5583881">
                <a:moveTo>
                  <a:pt x="0" y="0"/>
                </a:moveTo>
                <a:lnTo>
                  <a:pt x="5583880" y="0"/>
                </a:lnTo>
                <a:lnTo>
                  <a:pt x="5583880" y="3888412"/>
                </a:lnTo>
                <a:lnTo>
                  <a:pt x="0" y="3888412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true" rot="0">
            <a:off x="13058869" y="-493712"/>
            <a:ext cx="5603966" cy="3657861"/>
          </a:xfrm>
          <a:custGeom>
            <a:avLst/>
            <a:gdLst/>
            <a:ahLst/>
            <a:cxnLst/>
            <a:rect r="r" b="b" t="t" l="l"/>
            <a:pathLst>
              <a:path h="3657861" w="5603966">
                <a:moveTo>
                  <a:pt x="0" y="3657861"/>
                </a:moveTo>
                <a:lnTo>
                  <a:pt x="5603965" y="3657861"/>
                </a:lnTo>
                <a:lnTo>
                  <a:pt x="5603965" y="0"/>
                </a:lnTo>
                <a:lnTo>
                  <a:pt x="0" y="0"/>
                </a:lnTo>
                <a:lnTo>
                  <a:pt x="0" y="3657861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13375974" y="-83224"/>
            <a:ext cx="4969755" cy="2448734"/>
          </a:xfrm>
          <a:custGeom>
            <a:avLst/>
            <a:gdLst/>
            <a:ahLst/>
            <a:cxnLst/>
            <a:rect r="r" b="b" t="t" l="l"/>
            <a:pathLst>
              <a:path h="2448734" w="4969755">
                <a:moveTo>
                  <a:pt x="0" y="0"/>
                </a:moveTo>
                <a:lnTo>
                  <a:pt x="4969755" y="0"/>
                </a:lnTo>
                <a:lnTo>
                  <a:pt x="4969755" y="2448734"/>
                </a:lnTo>
                <a:lnTo>
                  <a:pt x="0" y="2448734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2762124">
            <a:off x="453913" y="105488"/>
            <a:ext cx="3180110" cy="3566358"/>
          </a:xfrm>
          <a:custGeom>
            <a:avLst/>
            <a:gdLst/>
            <a:ahLst/>
            <a:cxnLst/>
            <a:rect r="r" b="b" t="t" l="l"/>
            <a:pathLst>
              <a:path h="3566358" w="3180110">
                <a:moveTo>
                  <a:pt x="0" y="0"/>
                </a:moveTo>
                <a:lnTo>
                  <a:pt x="3180110" y="0"/>
                </a:lnTo>
                <a:lnTo>
                  <a:pt x="3180110" y="3566358"/>
                </a:lnTo>
                <a:lnTo>
                  <a:pt x="0" y="3566358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6" id="6"/>
          <p:cNvGrpSpPr/>
          <p:nvPr/>
        </p:nvGrpSpPr>
        <p:grpSpPr>
          <a:xfrm rot="0">
            <a:off x="14039083" y="6038620"/>
            <a:ext cx="5229173" cy="4888309"/>
            <a:chOff x="0" y="0"/>
            <a:chExt cx="6972230" cy="6517746"/>
          </a:xfrm>
        </p:grpSpPr>
        <p:sp>
          <p:nvSpPr>
            <p:cNvPr name="Freeform 7" id="7"/>
            <p:cNvSpPr/>
            <p:nvPr/>
          </p:nvSpPr>
          <p:spPr>
            <a:xfrm flipH="false" flipV="false" rot="2553144">
              <a:off x="2964452" y="607913"/>
              <a:ext cx="3206680" cy="3617885"/>
            </a:xfrm>
            <a:custGeom>
              <a:avLst/>
              <a:gdLst/>
              <a:ahLst/>
              <a:cxnLst/>
              <a:rect r="r" b="b" t="t" l="l"/>
              <a:pathLst>
                <a:path h="3617885" w="3206680">
                  <a:moveTo>
                    <a:pt x="0" y="0"/>
                  </a:moveTo>
                  <a:lnTo>
                    <a:pt x="3206680" y="0"/>
                  </a:lnTo>
                  <a:lnTo>
                    <a:pt x="3206680" y="3617885"/>
                  </a:lnTo>
                  <a:lnTo>
                    <a:pt x="0" y="3617885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0">
                <a:extLst>
                  <a:ext uri="{96DAC541-7B7A-43D3-8B79-37D633B846F1}">
                    <asvg:svgBlip xmlns:asvg="http://schemas.microsoft.com/office/drawing/2016/SVG/main" r:embed="rId11"/>
                  </a:ext>
                </a:extLst>
              </a:blip>
              <a:stretch>
                <a:fillRect l="0" t="0" r="0" b="0"/>
              </a:stretch>
            </a:blipFill>
          </p:spPr>
        </p:sp>
        <p:sp>
          <p:nvSpPr>
            <p:cNvPr name="Freeform 8" id="8"/>
            <p:cNvSpPr/>
            <p:nvPr/>
          </p:nvSpPr>
          <p:spPr>
            <a:xfrm flipH="true" flipV="false" rot="-7281149">
              <a:off x="775686" y="2398383"/>
              <a:ext cx="3206680" cy="3617885"/>
            </a:xfrm>
            <a:custGeom>
              <a:avLst/>
              <a:gdLst/>
              <a:ahLst/>
              <a:cxnLst/>
              <a:rect r="r" b="b" t="t" l="l"/>
              <a:pathLst>
                <a:path h="3617885" w="3206680">
                  <a:moveTo>
                    <a:pt x="3206680" y="0"/>
                  </a:moveTo>
                  <a:lnTo>
                    <a:pt x="0" y="0"/>
                  </a:lnTo>
                  <a:lnTo>
                    <a:pt x="0" y="3617885"/>
                  </a:lnTo>
                  <a:lnTo>
                    <a:pt x="3206680" y="3617885"/>
                  </a:lnTo>
                  <a:lnTo>
                    <a:pt x="3206680" y="0"/>
                  </a:lnTo>
                  <a:close/>
                </a:path>
              </a:pathLst>
            </a:custGeom>
            <a:blipFill>
              <a:blip r:embed="rId10">
                <a:extLst>
                  <a:ext uri="{96DAC541-7B7A-43D3-8B79-37D633B846F1}">
                    <asvg:svgBlip xmlns:asvg="http://schemas.microsoft.com/office/drawing/2016/SVG/main" r:embed="rId11"/>
                  </a:ext>
                </a:extLst>
              </a:blip>
              <a:stretch>
                <a:fillRect l="0" t="0" r="0" b="0"/>
              </a:stretch>
            </a:blipFill>
          </p:spPr>
        </p:sp>
      </p:grpSp>
      <p:grpSp>
        <p:nvGrpSpPr>
          <p:cNvPr name="Group 9" id="9"/>
          <p:cNvGrpSpPr/>
          <p:nvPr/>
        </p:nvGrpSpPr>
        <p:grpSpPr>
          <a:xfrm rot="0">
            <a:off x="6033361" y="3164149"/>
            <a:ext cx="5529743" cy="3215827"/>
            <a:chOff x="0" y="0"/>
            <a:chExt cx="7372991" cy="4287769"/>
          </a:xfrm>
        </p:grpSpPr>
        <p:grpSp>
          <p:nvGrpSpPr>
            <p:cNvPr name="Group 10" id="10"/>
            <p:cNvGrpSpPr/>
            <p:nvPr/>
          </p:nvGrpSpPr>
          <p:grpSpPr>
            <a:xfrm rot="0">
              <a:off x="0" y="969721"/>
              <a:ext cx="7372991" cy="3318048"/>
              <a:chOff x="0" y="0"/>
              <a:chExt cx="812800" cy="365782"/>
            </a:xfrm>
          </p:grpSpPr>
          <p:sp>
            <p:nvSpPr>
              <p:cNvPr name="Freeform 11" id="11"/>
              <p:cNvSpPr/>
              <p:nvPr/>
            </p:nvSpPr>
            <p:spPr>
              <a:xfrm flipH="false" flipV="false" rot="0">
                <a:off x="0" y="0"/>
                <a:ext cx="812800" cy="365782"/>
              </a:xfrm>
              <a:custGeom>
                <a:avLst/>
                <a:gdLst/>
                <a:ahLst/>
                <a:cxnLst/>
                <a:rect r="r" b="b" t="t" l="l"/>
                <a:pathLst>
                  <a:path h="365782" w="812800">
                    <a:moveTo>
                      <a:pt x="98553" y="0"/>
                    </a:moveTo>
                    <a:lnTo>
                      <a:pt x="714247" y="0"/>
                    </a:lnTo>
                    <a:cubicBezTo>
                      <a:pt x="740385" y="0"/>
                      <a:pt x="765452" y="10383"/>
                      <a:pt x="783934" y="28866"/>
                    </a:cubicBezTo>
                    <a:cubicBezTo>
                      <a:pt x="802417" y="47348"/>
                      <a:pt x="812800" y="72415"/>
                      <a:pt x="812800" y="98553"/>
                    </a:cubicBezTo>
                    <a:lnTo>
                      <a:pt x="812800" y="267229"/>
                    </a:lnTo>
                    <a:cubicBezTo>
                      <a:pt x="812800" y="293367"/>
                      <a:pt x="802417" y="318434"/>
                      <a:pt x="783934" y="336917"/>
                    </a:cubicBezTo>
                    <a:cubicBezTo>
                      <a:pt x="765452" y="355399"/>
                      <a:pt x="740385" y="365782"/>
                      <a:pt x="714247" y="365782"/>
                    </a:cubicBezTo>
                    <a:lnTo>
                      <a:pt x="98553" y="365782"/>
                    </a:lnTo>
                    <a:cubicBezTo>
                      <a:pt x="72415" y="365782"/>
                      <a:pt x="47348" y="355399"/>
                      <a:pt x="28866" y="336917"/>
                    </a:cubicBezTo>
                    <a:cubicBezTo>
                      <a:pt x="10383" y="318434"/>
                      <a:pt x="0" y="293367"/>
                      <a:pt x="0" y="267229"/>
                    </a:cubicBezTo>
                    <a:lnTo>
                      <a:pt x="0" y="98553"/>
                    </a:lnTo>
                    <a:cubicBezTo>
                      <a:pt x="0" y="72415"/>
                      <a:pt x="10383" y="47348"/>
                      <a:pt x="28866" y="28866"/>
                    </a:cubicBezTo>
                    <a:cubicBezTo>
                      <a:pt x="47348" y="10383"/>
                      <a:pt x="72415" y="0"/>
                      <a:pt x="98553" y="0"/>
                    </a:cubicBezTo>
                    <a:close/>
                  </a:path>
                </a:pathLst>
              </a:custGeom>
              <a:solidFill>
                <a:srgbClr val="F3DBD8"/>
              </a:solidFill>
            </p:spPr>
          </p:sp>
          <p:sp>
            <p:nvSpPr>
              <p:cNvPr name="TextBox 12" id="12"/>
              <p:cNvSpPr txBox="true"/>
              <p:nvPr/>
            </p:nvSpPr>
            <p:spPr>
              <a:xfrm>
                <a:off x="0" y="-47625"/>
                <a:ext cx="812800" cy="413407"/>
              </a:xfrm>
              <a:prstGeom prst="rect">
                <a:avLst/>
              </a:prstGeom>
            </p:spPr>
            <p:txBody>
              <a:bodyPr anchor="ctr" rtlCol="false" tIns="65948" lIns="65948" bIns="65948" rIns="65948"/>
              <a:lstStyle/>
              <a:p>
                <a:pPr algn="ctr">
                  <a:lnSpc>
                    <a:spcPts val="2659"/>
                  </a:lnSpc>
                </a:pPr>
              </a:p>
            </p:txBody>
          </p:sp>
        </p:grpSp>
        <p:grpSp>
          <p:nvGrpSpPr>
            <p:cNvPr name="Group 13" id="13"/>
            <p:cNvGrpSpPr/>
            <p:nvPr/>
          </p:nvGrpSpPr>
          <p:grpSpPr>
            <a:xfrm rot="0">
              <a:off x="421306" y="0"/>
              <a:ext cx="6530379" cy="3632024"/>
              <a:chOff x="0" y="0"/>
              <a:chExt cx="812800" cy="452058"/>
            </a:xfrm>
          </p:grpSpPr>
          <p:sp>
            <p:nvSpPr>
              <p:cNvPr name="Freeform 14" id="14"/>
              <p:cNvSpPr/>
              <p:nvPr/>
            </p:nvSpPr>
            <p:spPr>
              <a:xfrm flipH="false" flipV="false" rot="0">
                <a:off x="0" y="0"/>
                <a:ext cx="812800" cy="452058"/>
              </a:xfrm>
              <a:custGeom>
                <a:avLst/>
                <a:gdLst/>
                <a:ahLst/>
                <a:cxnLst/>
                <a:rect r="r" b="b" t="t" l="l"/>
                <a:pathLst>
                  <a:path h="452058" w="812800">
                    <a:moveTo>
                      <a:pt x="406400" y="0"/>
                    </a:moveTo>
                    <a:cubicBezTo>
                      <a:pt x="181951" y="0"/>
                      <a:pt x="0" y="101197"/>
                      <a:pt x="0" y="226029"/>
                    </a:cubicBezTo>
                    <a:cubicBezTo>
                      <a:pt x="0" y="350861"/>
                      <a:pt x="181951" y="452058"/>
                      <a:pt x="406400" y="452058"/>
                    </a:cubicBezTo>
                    <a:cubicBezTo>
                      <a:pt x="630849" y="452058"/>
                      <a:pt x="812800" y="350861"/>
                      <a:pt x="812800" y="226029"/>
                    </a:cubicBezTo>
                    <a:cubicBezTo>
                      <a:pt x="812800" y="101197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F3DBD8"/>
              </a:solidFill>
            </p:spPr>
          </p:sp>
          <p:sp>
            <p:nvSpPr>
              <p:cNvPr name="TextBox 15" id="15"/>
              <p:cNvSpPr txBox="true"/>
              <p:nvPr/>
            </p:nvSpPr>
            <p:spPr>
              <a:xfrm>
                <a:off x="76200" y="-5245"/>
                <a:ext cx="660400" cy="414922"/>
              </a:xfrm>
              <a:prstGeom prst="rect">
                <a:avLst/>
              </a:prstGeom>
            </p:spPr>
            <p:txBody>
              <a:bodyPr anchor="ctr" rtlCol="false" tIns="65948" lIns="65948" bIns="65948" rIns="65948"/>
              <a:lstStyle/>
              <a:p>
                <a:pPr algn="ctr">
                  <a:lnSpc>
                    <a:spcPts val="2659"/>
                  </a:lnSpc>
                </a:pPr>
              </a:p>
            </p:txBody>
          </p:sp>
        </p:grpSp>
      </p:grpSp>
      <p:sp>
        <p:nvSpPr>
          <p:cNvPr name="TextBox 16" id="16"/>
          <p:cNvSpPr txBox="true"/>
          <p:nvPr/>
        </p:nvSpPr>
        <p:spPr>
          <a:xfrm rot="0">
            <a:off x="6398094" y="3880521"/>
            <a:ext cx="4800277" cy="190817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3999"/>
              </a:lnSpc>
            </a:pPr>
            <a:r>
              <a:rPr lang="en-US" sz="9999">
                <a:solidFill>
                  <a:srgbClr val="5D5C5C"/>
                </a:solidFill>
                <a:latin typeface="Accordion Black"/>
                <a:ea typeface="Accordion Black"/>
                <a:cs typeface="Accordion Black"/>
                <a:sym typeface="Accordion Black"/>
              </a:rPr>
              <a:t>Store</a:t>
            </a:r>
          </a:p>
        </p:txBody>
      </p:sp>
    </p:spTree>
  </p:cSld>
  <p:clrMapOvr>
    <a:masterClrMapping/>
  </p:clrMapOvr>
</p:sld>
</file>

<file path=ppt/slides/slide3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EFEFE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true" rot="0">
            <a:off x="15745564" y="-455813"/>
            <a:ext cx="3199628" cy="2088485"/>
          </a:xfrm>
          <a:custGeom>
            <a:avLst/>
            <a:gdLst/>
            <a:ahLst/>
            <a:cxnLst/>
            <a:rect r="r" b="b" t="t" l="l"/>
            <a:pathLst>
              <a:path h="2088485" w="3199628">
                <a:moveTo>
                  <a:pt x="0" y="2088484"/>
                </a:moveTo>
                <a:lnTo>
                  <a:pt x="3199629" y="2088484"/>
                </a:lnTo>
                <a:lnTo>
                  <a:pt x="3199629" y="0"/>
                </a:lnTo>
                <a:lnTo>
                  <a:pt x="0" y="0"/>
                </a:lnTo>
                <a:lnTo>
                  <a:pt x="0" y="2088484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16847073" y="-709944"/>
            <a:ext cx="2739811" cy="1349980"/>
          </a:xfrm>
          <a:custGeom>
            <a:avLst/>
            <a:gdLst/>
            <a:ahLst/>
            <a:cxnLst/>
            <a:rect r="r" b="b" t="t" l="l"/>
            <a:pathLst>
              <a:path h="1349980" w="2739811">
                <a:moveTo>
                  <a:pt x="0" y="0"/>
                </a:moveTo>
                <a:lnTo>
                  <a:pt x="2739811" y="0"/>
                </a:lnTo>
                <a:lnTo>
                  <a:pt x="2739811" y="1349980"/>
                </a:lnTo>
                <a:lnTo>
                  <a:pt x="0" y="1349980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2762124">
            <a:off x="-181817" y="-240883"/>
            <a:ext cx="1140690" cy="1279235"/>
          </a:xfrm>
          <a:custGeom>
            <a:avLst/>
            <a:gdLst/>
            <a:ahLst/>
            <a:cxnLst/>
            <a:rect r="r" b="b" t="t" l="l"/>
            <a:pathLst>
              <a:path h="1279235" w="1140690">
                <a:moveTo>
                  <a:pt x="0" y="0"/>
                </a:moveTo>
                <a:lnTo>
                  <a:pt x="1140690" y="0"/>
                </a:lnTo>
                <a:lnTo>
                  <a:pt x="1140690" y="1279235"/>
                </a:lnTo>
                <a:lnTo>
                  <a:pt x="0" y="1279235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260459" y="1632671"/>
            <a:ext cx="6868980" cy="7625629"/>
          </a:xfrm>
          <a:custGeom>
            <a:avLst/>
            <a:gdLst/>
            <a:ahLst/>
            <a:cxnLst/>
            <a:rect r="r" b="b" t="t" l="l"/>
            <a:pathLst>
              <a:path h="7625629" w="6868980">
                <a:moveTo>
                  <a:pt x="0" y="0"/>
                </a:moveTo>
                <a:lnTo>
                  <a:pt x="6868980" y="0"/>
                </a:lnTo>
                <a:lnTo>
                  <a:pt x="6868980" y="7625629"/>
                </a:lnTo>
                <a:lnTo>
                  <a:pt x="0" y="7625629"/>
                </a:lnTo>
                <a:lnTo>
                  <a:pt x="0" y="0"/>
                </a:lnTo>
                <a:close/>
              </a:path>
            </a:pathLst>
          </a:custGeom>
          <a:blipFill>
            <a:blip r:embed="rId8"/>
            <a:stretch>
              <a:fillRect l="0" t="0" r="-48764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7549456" y="1632671"/>
            <a:ext cx="10518108" cy="7625629"/>
          </a:xfrm>
          <a:custGeom>
            <a:avLst/>
            <a:gdLst/>
            <a:ahLst/>
            <a:cxnLst/>
            <a:rect r="r" b="b" t="t" l="l"/>
            <a:pathLst>
              <a:path h="7625629" w="10518108">
                <a:moveTo>
                  <a:pt x="0" y="0"/>
                </a:moveTo>
                <a:lnTo>
                  <a:pt x="10518109" y="0"/>
                </a:lnTo>
                <a:lnTo>
                  <a:pt x="10518109" y="7625629"/>
                </a:lnTo>
                <a:lnTo>
                  <a:pt x="0" y="7625629"/>
                </a:lnTo>
                <a:lnTo>
                  <a:pt x="0" y="0"/>
                </a:lnTo>
                <a:close/>
              </a:path>
            </a:pathLst>
          </a:custGeom>
          <a:blipFill>
            <a:blip r:embed="rId9"/>
            <a:stretch>
              <a:fillRect l="0" t="0" r="0" b="0"/>
            </a:stretch>
          </a:blipFill>
        </p:spPr>
      </p:sp>
      <p:sp>
        <p:nvSpPr>
          <p:cNvPr name="TextBox 7" id="7"/>
          <p:cNvSpPr txBox="true"/>
          <p:nvPr/>
        </p:nvSpPr>
        <p:spPr>
          <a:xfrm rot="0">
            <a:off x="4956789" y="179659"/>
            <a:ext cx="8374422" cy="106493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7770"/>
              </a:lnSpc>
              <a:spcBef>
                <a:spcPct val="0"/>
              </a:spcBef>
            </a:pPr>
            <a:r>
              <a:rPr lang="en-US" sz="5550">
                <a:solidFill>
                  <a:srgbClr val="A494B4"/>
                </a:solidFill>
                <a:latin typeface="Accordion Black"/>
                <a:ea typeface="Accordion Black"/>
                <a:cs typeface="Accordion Black"/>
                <a:sym typeface="Accordion Black"/>
              </a:rPr>
              <a:t>Store Page After Login</a:t>
            </a:r>
          </a:p>
        </p:txBody>
      </p:sp>
    </p:spTree>
  </p:cSld>
  <p:clrMapOvr>
    <a:masterClrMapping/>
  </p:clrMapOvr>
</p:sld>
</file>

<file path=ppt/slides/slide3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EFEFE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true" rot="0">
            <a:off x="15745564" y="-455813"/>
            <a:ext cx="3199628" cy="2088485"/>
          </a:xfrm>
          <a:custGeom>
            <a:avLst/>
            <a:gdLst/>
            <a:ahLst/>
            <a:cxnLst/>
            <a:rect r="r" b="b" t="t" l="l"/>
            <a:pathLst>
              <a:path h="2088485" w="3199628">
                <a:moveTo>
                  <a:pt x="0" y="2088484"/>
                </a:moveTo>
                <a:lnTo>
                  <a:pt x="3199629" y="2088484"/>
                </a:lnTo>
                <a:lnTo>
                  <a:pt x="3199629" y="0"/>
                </a:lnTo>
                <a:lnTo>
                  <a:pt x="0" y="0"/>
                </a:lnTo>
                <a:lnTo>
                  <a:pt x="0" y="2088484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16847073" y="-709944"/>
            <a:ext cx="2739811" cy="1349980"/>
          </a:xfrm>
          <a:custGeom>
            <a:avLst/>
            <a:gdLst/>
            <a:ahLst/>
            <a:cxnLst/>
            <a:rect r="r" b="b" t="t" l="l"/>
            <a:pathLst>
              <a:path h="1349980" w="2739811">
                <a:moveTo>
                  <a:pt x="0" y="0"/>
                </a:moveTo>
                <a:lnTo>
                  <a:pt x="2739811" y="0"/>
                </a:lnTo>
                <a:lnTo>
                  <a:pt x="2739811" y="1349980"/>
                </a:lnTo>
                <a:lnTo>
                  <a:pt x="0" y="1349980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2762124">
            <a:off x="-181817" y="-240883"/>
            <a:ext cx="1140690" cy="1279235"/>
          </a:xfrm>
          <a:custGeom>
            <a:avLst/>
            <a:gdLst/>
            <a:ahLst/>
            <a:cxnLst/>
            <a:rect r="r" b="b" t="t" l="l"/>
            <a:pathLst>
              <a:path h="1279235" w="1140690">
                <a:moveTo>
                  <a:pt x="0" y="0"/>
                </a:moveTo>
                <a:lnTo>
                  <a:pt x="1140690" y="0"/>
                </a:lnTo>
                <a:lnTo>
                  <a:pt x="1140690" y="1279235"/>
                </a:lnTo>
                <a:lnTo>
                  <a:pt x="0" y="1279235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3014358" y="1384835"/>
            <a:ext cx="11699879" cy="8482413"/>
          </a:xfrm>
          <a:custGeom>
            <a:avLst/>
            <a:gdLst/>
            <a:ahLst/>
            <a:cxnLst/>
            <a:rect r="r" b="b" t="t" l="l"/>
            <a:pathLst>
              <a:path h="8482413" w="11699879">
                <a:moveTo>
                  <a:pt x="0" y="0"/>
                </a:moveTo>
                <a:lnTo>
                  <a:pt x="11699879" y="0"/>
                </a:lnTo>
                <a:lnTo>
                  <a:pt x="11699879" y="8482413"/>
                </a:lnTo>
                <a:lnTo>
                  <a:pt x="0" y="8482413"/>
                </a:lnTo>
                <a:lnTo>
                  <a:pt x="0" y="0"/>
                </a:lnTo>
                <a:close/>
              </a:path>
            </a:pathLst>
          </a:custGeom>
          <a:blipFill>
            <a:blip r:embed="rId8"/>
            <a:stretch>
              <a:fillRect l="0" t="0" r="0" b="0"/>
            </a:stretch>
          </a:blipFill>
        </p:spPr>
      </p:sp>
      <p:sp>
        <p:nvSpPr>
          <p:cNvPr name="TextBox 6" id="6"/>
          <p:cNvSpPr txBox="true"/>
          <p:nvPr/>
        </p:nvSpPr>
        <p:spPr>
          <a:xfrm rot="0">
            <a:off x="4956789" y="188343"/>
            <a:ext cx="8374422" cy="106493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7770"/>
              </a:lnSpc>
              <a:spcBef>
                <a:spcPct val="0"/>
              </a:spcBef>
            </a:pPr>
            <a:r>
              <a:rPr lang="en-US" sz="5550">
                <a:solidFill>
                  <a:srgbClr val="A494B4"/>
                </a:solidFill>
                <a:latin typeface="Accordion Black"/>
                <a:ea typeface="Accordion Black"/>
                <a:cs typeface="Accordion Black"/>
                <a:sym typeface="Accordion Black"/>
              </a:rPr>
              <a:t>Tutorial Videos</a:t>
            </a:r>
          </a:p>
        </p:txBody>
      </p:sp>
    </p:spTree>
  </p:cSld>
  <p:clrMapOvr>
    <a:masterClrMapping/>
  </p:clrMapOvr>
</p:sld>
</file>

<file path=ppt/slides/slide3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EFEFE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true" rot="0">
            <a:off x="15745564" y="-455813"/>
            <a:ext cx="3199628" cy="2088485"/>
          </a:xfrm>
          <a:custGeom>
            <a:avLst/>
            <a:gdLst/>
            <a:ahLst/>
            <a:cxnLst/>
            <a:rect r="r" b="b" t="t" l="l"/>
            <a:pathLst>
              <a:path h="2088485" w="3199628">
                <a:moveTo>
                  <a:pt x="0" y="2088484"/>
                </a:moveTo>
                <a:lnTo>
                  <a:pt x="3199629" y="2088484"/>
                </a:lnTo>
                <a:lnTo>
                  <a:pt x="3199629" y="0"/>
                </a:lnTo>
                <a:lnTo>
                  <a:pt x="0" y="0"/>
                </a:lnTo>
                <a:lnTo>
                  <a:pt x="0" y="2088484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16847073" y="-709944"/>
            <a:ext cx="2739811" cy="1349980"/>
          </a:xfrm>
          <a:custGeom>
            <a:avLst/>
            <a:gdLst/>
            <a:ahLst/>
            <a:cxnLst/>
            <a:rect r="r" b="b" t="t" l="l"/>
            <a:pathLst>
              <a:path h="1349980" w="2739811">
                <a:moveTo>
                  <a:pt x="0" y="0"/>
                </a:moveTo>
                <a:lnTo>
                  <a:pt x="2739811" y="0"/>
                </a:lnTo>
                <a:lnTo>
                  <a:pt x="2739811" y="1349980"/>
                </a:lnTo>
                <a:lnTo>
                  <a:pt x="0" y="1349980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2762124">
            <a:off x="-181817" y="-240883"/>
            <a:ext cx="1140690" cy="1279235"/>
          </a:xfrm>
          <a:custGeom>
            <a:avLst/>
            <a:gdLst/>
            <a:ahLst/>
            <a:cxnLst/>
            <a:rect r="r" b="b" t="t" l="l"/>
            <a:pathLst>
              <a:path h="1279235" w="1140690">
                <a:moveTo>
                  <a:pt x="0" y="0"/>
                </a:moveTo>
                <a:lnTo>
                  <a:pt x="1140690" y="0"/>
                </a:lnTo>
                <a:lnTo>
                  <a:pt x="1140690" y="1279235"/>
                </a:lnTo>
                <a:lnTo>
                  <a:pt x="0" y="1279235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9144000" y="1505026"/>
            <a:ext cx="3765193" cy="8367095"/>
          </a:xfrm>
          <a:custGeom>
            <a:avLst/>
            <a:gdLst/>
            <a:ahLst/>
            <a:cxnLst/>
            <a:rect r="r" b="b" t="t" l="l"/>
            <a:pathLst>
              <a:path h="8367095" w="3765193">
                <a:moveTo>
                  <a:pt x="0" y="0"/>
                </a:moveTo>
                <a:lnTo>
                  <a:pt x="3765193" y="0"/>
                </a:lnTo>
                <a:lnTo>
                  <a:pt x="3765193" y="8367096"/>
                </a:lnTo>
                <a:lnTo>
                  <a:pt x="0" y="8367096"/>
                </a:lnTo>
                <a:lnTo>
                  <a:pt x="0" y="0"/>
                </a:lnTo>
                <a:close/>
              </a:path>
            </a:pathLst>
          </a:custGeom>
          <a:blipFill>
            <a:blip r:embed="rId8"/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5005453" y="1505026"/>
            <a:ext cx="3765193" cy="8367095"/>
          </a:xfrm>
          <a:custGeom>
            <a:avLst/>
            <a:gdLst/>
            <a:ahLst/>
            <a:cxnLst/>
            <a:rect r="r" b="b" t="t" l="l"/>
            <a:pathLst>
              <a:path h="8367095" w="3765193">
                <a:moveTo>
                  <a:pt x="0" y="0"/>
                </a:moveTo>
                <a:lnTo>
                  <a:pt x="3765193" y="0"/>
                </a:lnTo>
                <a:lnTo>
                  <a:pt x="3765193" y="8367096"/>
                </a:lnTo>
                <a:lnTo>
                  <a:pt x="0" y="8367096"/>
                </a:lnTo>
                <a:lnTo>
                  <a:pt x="0" y="0"/>
                </a:lnTo>
                <a:close/>
              </a:path>
            </a:pathLst>
          </a:custGeom>
          <a:blipFill>
            <a:blip r:embed="rId9"/>
            <a:stretch>
              <a:fillRect l="0" t="0" r="0" b="0"/>
            </a:stretch>
          </a:blipFill>
        </p:spPr>
      </p:sp>
      <p:sp>
        <p:nvSpPr>
          <p:cNvPr name="Freeform 7" id="7"/>
          <p:cNvSpPr/>
          <p:nvPr/>
        </p:nvSpPr>
        <p:spPr>
          <a:xfrm flipH="false" flipV="false" rot="0">
            <a:off x="718679" y="1505026"/>
            <a:ext cx="3765193" cy="8367095"/>
          </a:xfrm>
          <a:custGeom>
            <a:avLst/>
            <a:gdLst/>
            <a:ahLst/>
            <a:cxnLst/>
            <a:rect r="r" b="b" t="t" l="l"/>
            <a:pathLst>
              <a:path h="8367095" w="3765193">
                <a:moveTo>
                  <a:pt x="0" y="0"/>
                </a:moveTo>
                <a:lnTo>
                  <a:pt x="3765192" y="0"/>
                </a:lnTo>
                <a:lnTo>
                  <a:pt x="3765192" y="8367096"/>
                </a:lnTo>
                <a:lnTo>
                  <a:pt x="0" y="8367096"/>
                </a:lnTo>
                <a:lnTo>
                  <a:pt x="0" y="0"/>
                </a:lnTo>
                <a:close/>
              </a:path>
            </a:pathLst>
          </a:custGeom>
          <a:blipFill>
            <a:blip r:embed="rId10"/>
            <a:stretch>
              <a:fillRect l="0" t="0" r="0" b="0"/>
            </a:stretch>
          </a:blipFill>
        </p:spPr>
      </p:sp>
      <p:sp>
        <p:nvSpPr>
          <p:cNvPr name="TextBox 8" id="8"/>
          <p:cNvSpPr txBox="true"/>
          <p:nvPr/>
        </p:nvSpPr>
        <p:spPr>
          <a:xfrm rot="0">
            <a:off x="4858749" y="-1971"/>
            <a:ext cx="8374422" cy="106493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7770"/>
              </a:lnSpc>
              <a:spcBef>
                <a:spcPct val="0"/>
              </a:spcBef>
            </a:pPr>
            <a:r>
              <a:rPr lang="en-US" sz="5550">
                <a:solidFill>
                  <a:srgbClr val="A494B4"/>
                </a:solidFill>
                <a:latin typeface="Accordion Black"/>
                <a:ea typeface="Accordion Black"/>
                <a:cs typeface="Accordion Black"/>
                <a:sym typeface="Accordion Black"/>
              </a:rPr>
              <a:t>Store Home Page</a:t>
            </a:r>
          </a:p>
        </p:txBody>
      </p:sp>
      <p:sp>
        <p:nvSpPr>
          <p:cNvPr name="Freeform 9" id="9"/>
          <p:cNvSpPr/>
          <p:nvPr/>
        </p:nvSpPr>
        <p:spPr>
          <a:xfrm flipH="false" flipV="false" rot="0">
            <a:off x="13280668" y="1505026"/>
            <a:ext cx="3765193" cy="8367095"/>
          </a:xfrm>
          <a:custGeom>
            <a:avLst/>
            <a:gdLst/>
            <a:ahLst/>
            <a:cxnLst/>
            <a:rect r="r" b="b" t="t" l="l"/>
            <a:pathLst>
              <a:path h="8367095" w="3765193">
                <a:moveTo>
                  <a:pt x="0" y="0"/>
                </a:moveTo>
                <a:lnTo>
                  <a:pt x="3765193" y="0"/>
                </a:lnTo>
                <a:lnTo>
                  <a:pt x="3765193" y="8367096"/>
                </a:lnTo>
                <a:lnTo>
                  <a:pt x="0" y="8367096"/>
                </a:lnTo>
                <a:lnTo>
                  <a:pt x="0" y="0"/>
                </a:lnTo>
                <a:close/>
              </a:path>
            </a:pathLst>
          </a:custGeom>
          <a:blipFill>
            <a:blip r:embed="rId11"/>
            <a:stretch>
              <a:fillRect l="0" t="0" r="0" b="0"/>
            </a:stretch>
          </a:blipFill>
        </p:spPr>
      </p:sp>
    </p:spTree>
  </p:cSld>
  <p:clrMapOvr>
    <a:masterClrMapping/>
  </p:clrMapOvr>
</p:sld>
</file>

<file path=ppt/slides/slide3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EFEFE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true" rot="0">
            <a:off x="15745564" y="-455813"/>
            <a:ext cx="3199628" cy="2088485"/>
          </a:xfrm>
          <a:custGeom>
            <a:avLst/>
            <a:gdLst/>
            <a:ahLst/>
            <a:cxnLst/>
            <a:rect r="r" b="b" t="t" l="l"/>
            <a:pathLst>
              <a:path h="2088485" w="3199628">
                <a:moveTo>
                  <a:pt x="0" y="2088484"/>
                </a:moveTo>
                <a:lnTo>
                  <a:pt x="3199629" y="2088484"/>
                </a:lnTo>
                <a:lnTo>
                  <a:pt x="3199629" y="0"/>
                </a:lnTo>
                <a:lnTo>
                  <a:pt x="0" y="0"/>
                </a:lnTo>
                <a:lnTo>
                  <a:pt x="0" y="2088484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16847073" y="-709944"/>
            <a:ext cx="2739811" cy="1349980"/>
          </a:xfrm>
          <a:custGeom>
            <a:avLst/>
            <a:gdLst/>
            <a:ahLst/>
            <a:cxnLst/>
            <a:rect r="r" b="b" t="t" l="l"/>
            <a:pathLst>
              <a:path h="1349980" w="2739811">
                <a:moveTo>
                  <a:pt x="0" y="0"/>
                </a:moveTo>
                <a:lnTo>
                  <a:pt x="2739811" y="0"/>
                </a:lnTo>
                <a:lnTo>
                  <a:pt x="2739811" y="1349980"/>
                </a:lnTo>
                <a:lnTo>
                  <a:pt x="0" y="1349980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2762124">
            <a:off x="-181817" y="-240883"/>
            <a:ext cx="1140690" cy="1279235"/>
          </a:xfrm>
          <a:custGeom>
            <a:avLst/>
            <a:gdLst/>
            <a:ahLst/>
            <a:cxnLst/>
            <a:rect r="r" b="b" t="t" l="l"/>
            <a:pathLst>
              <a:path h="1279235" w="1140690">
                <a:moveTo>
                  <a:pt x="0" y="0"/>
                </a:moveTo>
                <a:lnTo>
                  <a:pt x="1140690" y="0"/>
                </a:lnTo>
                <a:lnTo>
                  <a:pt x="1140690" y="1279235"/>
                </a:lnTo>
                <a:lnTo>
                  <a:pt x="0" y="1279235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627785" y="1253282"/>
            <a:ext cx="3768556" cy="8520592"/>
          </a:xfrm>
          <a:custGeom>
            <a:avLst/>
            <a:gdLst/>
            <a:ahLst/>
            <a:cxnLst/>
            <a:rect r="r" b="b" t="t" l="l"/>
            <a:pathLst>
              <a:path h="8520592" w="3768556">
                <a:moveTo>
                  <a:pt x="0" y="0"/>
                </a:moveTo>
                <a:lnTo>
                  <a:pt x="3768556" y="0"/>
                </a:lnTo>
                <a:lnTo>
                  <a:pt x="3768556" y="8520592"/>
                </a:lnTo>
                <a:lnTo>
                  <a:pt x="0" y="8520592"/>
                </a:lnTo>
                <a:lnTo>
                  <a:pt x="0" y="0"/>
                </a:lnTo>
                <a:close/>
              </a:path>
            </a:pathLst>
          </a:custGeom>
          <a:blipFill>
            <a:blip r:embed="rId8"/>
            <a:stretch>
              <a:fillRect l="-100367" t="0" r="-98110" b="0"/>
            </a:stretch>
          </a:blipFill>
        </p:spPr>
      </p:sp>
      <p:grpSp>
        <p:nvGrpSpPr>
          <p:cNvPr name="Group 6" id="6"/>
          <p:cNvGrpSpPr/>
          <p:nvPr/>
        </p:nvGrpSpPr>
        <p:grpSpPr>
          <a:xfrm rot="0">
            <a:off x="9647649" y="2741674"/>
            <a:ext cx="2895130" cy="1632126"/>
            <a:chOff x="0" y="0"/>
            <a:chExt cx="3860174" cy="2176168"/>
          </a:xfrm>
        </p:grpSpPr>
        <p:grpSp>
          <p:nvGrpSpPr>
            <p:cNvPr name="Group 7" id="7"/>
            <p:cNvGrpSpPr/>
            <p:nvPr/>
          </p:nvGrpSpPr>
          <p:grpSpPr>
            <a:xfrm rot="0">
              <a:off x="0" y="492162"/>
              <a:ext cx="3860174" cy="1684006"/>
              <a:chOff x="0" y="0"/>
              <a:chExt cx="812800" cy="354585"/>
            </a:xfrm>
          </p:grpSpPr>
          <p:sp>
            <p:nvSpPr>
              <p:cNvPr name="Freeform 8" id="8"/>
              <p:cNvSpPr/>
              <p:nvPr/>
            </p:nvSpPr>
            <p:spPr>
              <a:xfrm flipH="false" flipV="false" rot="0">
                <a:off x="0" y="0"/>
                <a:ext cx="812800" cy="354585"/>
              </a:xfrm>
              <a:custGeom>
                <a:avLst/>
                <a:gdLst/>
                <a:ahLst/>
                <a:cxnLst/>
                <a:rect r="r" b="b" t="t" l="l"/>
                <a:pathLst>
                  <a:path h="354585" w="812800">
                    <a:moveTo>
                      <a:pt x="98553" y="0"/>
                    </a:moveTo>
                    <a:lnTo>
                      <a:pt x="714247" y="0"/>
                    </a:lnTo>
                    <a:cubicBezTo>
                      <a:pt x="740385" y="0"/>
                      <a:pt x="765452" y="10383"/>
                      <a:pt x="783934" y="28866"/>
                    </a:cubicBezTo>
                    <a:cubicBezTo>
                      <a:pt x="802417" y="47348"/>
                      <a:pt x="812800" y="72415"/>
                      <a:pt x="812800" y="98553"/>
                    </a:cubicBezTo>
                    <a:lnTo>
                      <a:pt x="812800" y="256032"/>
                    </a:lnTo>
                    <a:cubicBezTo>
                      <a:pt x="812800" y="282170"/>
                      <a:pt x="802417" y="307237"/>
                      <a:pt x="783934" y="325720"/>
                    </a:cubicBezTo>
                    <a:cubicBezTo>
                      <a:pt x="765452" y="344202"/>
                      <a:pt x="740385" y="354585"/>
                      <a:pt x="714247" y="354585"/>
                    </a:cubicBezTo>
                    <a:lnTo>
                      <a:pt x="98553" y="354585"/>
                    </a:lnTo>
                    <a:cubicBezTo>
                      <a:pt x="72415" y="354585"/>
                      <a:pt x="47348" y="344202"/>
                      <a:pt x="28866" y="325720"/>
                    </a:cubicBezTo>
                    <a:cubicBezTo>
                      <a:pt x="10383" y="307237"/>
                      <a:pt x="0" y="282170"/>
                      <a:pt x="0" y="256032"/>
                    </a:cubicBezTo>
                    <a:lnTo>
                      <a:pt x="0" y="98553"/>
                    </a:lnTo>
                    <a:cubicBezTo>
                      <a:pt x="0" y="72415"/>
                      <a:pt x="10383" y="47348"/>
                      <a:pt x="28866" y="28866"/>
                    </a:cubicBezTo>
                    <a:cubicBezTo>
                      <a:pt x="47348" y="10383"/>
                      <a:pt x="72415" y="0"/>
                      <a:pt x="98553" y="0"/>
                    </a:cubicBezTo>
                    <a:close/>
                  </a:path>
                </a:pathLst>
              </a:custGeom>
              <a:solidFill>
                <a:srgbClr val="87748A"/>
              </a:solidFill>
            </p:spPr>
          </p:sp>
          <p:sp>
            <p:nvSpPr>
              <p:cNvPr name="TextBox 9" id="9"/>
              <p:cNvSpPr txBox="true"/>
              <p:nvPr/>
            </p:nvSpPr>
            <p:spPr>
              <a:xfrm>
                <a:off x="0" y="-47625"/>
                <a:ext cx="812800" cy="402210"/>
              </a:xfrm>
              <a:prstGeom prst="rect">
                <a:avLst/>
              </a:prstGeom>
            </p:spPr>
            <p:txBody>
              <a:bodyPr anchor="ctr" rtlCol="false" tIns="65948" lIns="65948" bIns="65948" rIns="65948"/>
              <a:lstStyle/>
              <a:p>
                <a:pPr algn="ctr">
                  <a:lnSpc>
                    <a:spcPts val="2659"/>
                  </a:lnSpc>
                </a:pPr>
              </a:p>
            </p:txBody>
          </p:sp>
        </p:grpSp>
        <p:grpSp>
          <p:nvGrpSpPr>
            <p:cNvPr name="Group 10" id="10"/>
            <p:cNvGrpSpPr/>
            <p:nvPr/>
          </p:nvGrpSpPr>
          <p:grpSpPr>
            <a:xfrm rot="0">
              <a:off x="220577" y="0"/>
              <a:ext cx="3419019" cy="1843358"/>
              <a:chOff x="0" y="0"/>
              <a:chExt cx="812800" cy="438220"/>
            </a:xfrm>
          </p:grpSpPr>
          <p:sp>
            <p:nvSpPr>
              <p:cNvPr name="Freeform 11" id="11"/>
              <p:cNvSpPr/>
              <p:nvPr/>
            </p:nvSpPr>
            <p:spPr>
              <a:xfrm flipH="false" flipV="false" rot="0">
                <a:off x="0" y="0"/>
                <a:ext cx="812800" cy="438220"/>
              </a:xfrm>
              <a:custGeom>
                <a:avLst/>
                <a:gdLst/>
                <a:ahLst/>
                <a:cxnLst/>
                <a:rect r="r" b="b" t="t" l="l"/>
                <a:pathLst>
                  <a:path h="438220" w="812800">
                    <a:moveTo>
                      <a:pt x="406400" y="0"/>
                    </a:moveTo>
                    <a:cubicBezTo>
                      <a:pt x="181951" y="0"/>
                      <a:pt x="0" y="98099"/>
                      <a:pt x="0" y="219110"/>
                    </a:cubicBezTo>
                    <a:cubicBezTo>
                      <a:pt x="0" y="340121"/>
                      <a:pt x="181951" y="438220"/>
                      <a:pt x="406400" y="438220"/>
                    </a:cubicBezTo>
                    <a:cubicBezTo>
                      <a:pt x="630849" y="438220"/>
                      <a:pt x="812800" y="340121"/>
                      <a:pt x="812800" y="219110"/>
                    </a:cubicBezTo>
                    <a:cubicBezTo>
                      <a:pt x="812800" y="98099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87748A"/>
              </a:solidFill>
            </p:spPr>
          </p:sp>
          <p:sp>
            <p:nvSpPr>
              <p:cNvPr name="TextBox 12" id="12"/>
              <p:cNvSpPr txBox="true"/>
              <p:nvPr/>
            </p:nvSpPr>
            <p:spPr>
              <a:xfrm>
                <a:off x="76200" y="-6542"/>
                <a:ext cx="660400" cy="403678"/>
              </a:xfrm>
              <a:prstGeom prst="rect">
                <a:avLst/>
              </a:prstGeom>
            </p:spPr>
            <p:txBody>
              <a:bodyPr anchor="ctr" rtlCol="false" tIns="65948" lIns="65948" bIns="65948" rIns="65948"/>
              <a:lstStyle/>
              <a:p>
                <a:pPr algn="ctr">
                  <a:lnSpc>
                    <a:spcPts val="2659"/>
                  </a:lnSpc>
                </a:pPr>
              </a:p>
            </p:txBody>
          </p:sp>
        </p:grpSp>
      </p:grpSp>
      <p:grpSp>
        <p:nvGrpSpPr>
          <p:cNvPr name="Group 13" id="13"/>
          <p:cNvGrpSpPr/>
          <p:nvPr/>
        </p:nvGrpSpPr>
        <p:grpSpPr>
          <a:xfrm rot="0">
            <a:off x="14297999" y="2741674"/>
            <a:ext cx="2895130" cy="1632126"/>
            <a:chOff x="0" y="0"/>
            <a:chExt cx="3860174" cy="2176168"/>
          </a:xfrm>
        </p:grpSpPr>
        <p:grpSp>
          <p:nvGrpSpPr>
            <p:cNvPr name="Group 14" id="14"/>
            <p:cNvGrpSpPr/>
            <p:nvPr/>
          </p:nvGrpSpPr>
          <p:grpSpPr>
            <a:xfrm rot="0">
              <a:off x="0" y="492162"/>
              <a:ext cx="3860174" cy="1684006"/>
              <a:chOff x="0" y="0"/>
              <a:chExt cx="812800" cy="354585"/>
            </a:xfrm>
          </p:grpSpPr>
          <p:sp>
            <p:nvSpPr>
              <p:cNvPr name="Freeform 15" id="15"/>
              <p:cNvSpPr/>
              <p:nvPr/>
            </p:nvSpPr>
            <p:spPr>
              <a:xfrm flipH="false" flipV="false" rot="0">
                <a:off x="0" y="0"/>
                <a:ext cx="812800" cy="354585"/>
              </a:xfrm>
              <a:custGeom>
                <a:avLst/>
                <a:gdLst/>
                <a:ahLst/>
                <a:cxnLst/>
                <a:rect r="r" b="b" t="t" l="l"/>
                <a:pathLst>
                  <a:path h="354585" w="812800">
                    <a:moveTo>
                      <a:pt x="98553" y="0"/>
                    </a:moveTo>
                    <a:lnTo>
                      <a:pt x="714247" y="0"/>
                    </a:lnTo>
                    <a:cubicBezTo>
                      <a:pt x="740385" y="0"/>
                      <a:pt x="765452" y="10383"/>
                      <a:pt x="783934" y="28866"/>
                    </a:cubicBezTo>
                    <a:cubicBezTo>
                      <a:pt x="802417" y="47348"/>
                      <a:pt x="812800" y="72415"/>
                      <a:pt x="812800" y="98553"/>
                    </a:cubicBezTo>
                    <a:lnTo>
                      <a:pt x="812800" y="256032"/>
                    </a:lnTo>
                    <a:cubicBezTo>
                      <a:pt x="812800" y="282170"/>
                      <a:pt x="802417" y="307237"/>
                      <a:pt x="783934" y="325720"/>
                    </a:cubicBezTo>
                    <a:cubicBezTo>
                      <a:pt x="765452" y="344202"/>
                      <a:pt x="740385" y="354585"/>
                      <a:pt x="714247" y="354585"/>
                    </a:cubicBezTo>
                    <a:lnTo>
                      <a:pt x="98553" y="354585"/>
                    </a:lnTo>
                    <a:cubicBezTo>
                      <a:pt x="72415" y="354585"/>
                      <a:pt x="47348" y="344202"/>
                      <a:pt x="28866" y="325720"/>
                    </a:cubicBezTo>
                    <a:cubicBezTo>
                      <a:pt x="10383" y="307237"/>
                      <a:pt x="0" y="282170"/>
                      <a:pt x="0" y="256032"/>
                    </a:cubicBezTo>
                    <a:lnTo>
                      <a:pt x="0" y="98553"/>
                    </a:lnTo>
                    <a:cubicBezTo>
                      <a:pt x="0" y="72415"/>
                      <a:pt x="10383" y="47348"/>
                      <a:pt x="28866" y="28866"/>
                    </a:cubicBezTo>
                    <a:cubicBezTo>
                      <a:pt x="47348" y="10383"/>
                      <a:pt x="72415" y="0"/>
                      <a:pt x="98553" y="0"/>
                    </a:cubicBezTo>
                    <a:close/>
                  </a:path>
                </a:pathLst>
              </a:custGeom>
              <a:solidFill>
                <a:srgbClr val="87748A"/>
              </a:solidFill>
            </p:spPr>
          </p:sp>
          <p:sp>
            <p:nvSpPr>
              <p:cNvPr name="TextBox 16" id="16"/>
              <p:cNvSpPr txBox="true"/>
              <p:nvPr/>
            </p:nvSpPr>
            <p:spPr>
              <a:xfrm>
                <a:off x="0" y="-47625"/>
                <a:ext cx="812800" cy="402210"/>
              </a:xfrm>
              <a:prstGeom prst="rect">
                <a:avLst/>
              </a:prstGeom>
            </p:spPr>
            <p:txBody>
              <a:bodyPr anchor="ctr" rtlCol="false" tIns="65948" lIns="65948" bIns="65948" rIns="65948"/>
              <a:lstStyle/>
              <a:p>
                <a:pPr algn="ctr">
                  <a:lnSpc>
                    <a:spcPts val="2659"/>
                  </a:lnSpc>
                </a:pPr>
              </a:p>
            </p:txBody>
          </p:sp>
        </p:grpSp>
        <p:grpSp>
          <p:nvGrpSpPr>
            <p:cNvPr name="Group 17" id="17"/>
            <p:cNvGrpSpPr/>
            <p:nvPr/>
          </p:nvGrpSpPr>
          <p:grpSpPr>
            <a:xfrm rot="0">
              <a:off x="220577" y="0"/>
              <a:ext cx="3419019" cy="1843358"/>
              <a:chOff x="0" y="0"/>
              <a:chExt cx="812800" cy="438220"/>
            </a:xfrm>
          </p:grpSpPr>
          <p:sp>
            <p:nvSpPr>
              <p:cNvPr name="Freeform 18" id="18"/>
              <p:cNvSpPr/>
              <p:nvPr/>
            </p:nvSpPr>
            <p:spPr>
              <a:xfrm flipH="false" flipV="false" rot="0">
                <a:off x="0" y="0"/>
                <a:ext cx="812800" cy="438220"/>
              </a:xfrm>
              <a:custGeom>
                <a:avLst/>
                <a:gdLst/>
                <a:ahLst/>
                <a:cxnLst/>
                <a:rect r="r" b="b" t="t" l="l"/>
                <a:pathLst>
                  <a:path h="438220" w="812800">
                    <a:moveTo>
                      <a:pt x="406400" y="0"/>
                    </a:moveTo>
                    <a:cubicBezTo>
                      <a:pt x="181951" y="0"/>
                      <a:pt x="0" y="98099"/>
                      <a:pt x="0" y="219110"/>
                    </a:cubicBezTo>
                    <a:cubicBezTo>
                      <a:pt x="0" y="340121"/>
                      <a:pt x="181951" y="438220"/>
                      <a:pt x="406400" y="438220"/>
                    </a:cubicBezTo>
                    <a:cubicBezTo>
                      <a:pt x="630849" y="438220"/>
                      <a:pt x="812800" y="340121"/>
                      <a:pt x="812800" y="219110"/>
                    </a:cubicBezTo>
                    <a:cubicBezTo>
                      <a:pt x="812800" y="98099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87748A"/>
              </a:solidFill>
            </p:spPr>
          </p:sp>
          <p:sp>
            <p:nvSpPr>
              <p:cNvPr name="TextBox 19" id="19"/>
              <p:cNvSpPr txBox="true"/>
              <p:nvPr/>
            </p:nvSpPr>
            <p:spPr>
              <a:xfrm>
                <a:off x="76200" y="-6542"/>
                <a:ext cx="660400" cy="403678"/>
              </a:xfrm>
              <a:prstGeom prst="rect">
                <a:avLst/>
              </a:prstGeom>
            </p:spPr>
            <p:txBody>
              <a:bodyPr anchor="ctr" rtlCol="false" tIns="65948" lIns="65948" bIns="65948" rIns="65948"/>
              <a:lstStyle/>
              <a:p>
                <a:pPr algn="ctr">
                  <a:lnSpc>
                    <a:spcPts val="2659"/>
                  </a:lnSpc>
                </a:pPr>
              </a:p>
            </p:txBody>
          </p:sp>
        </p:grpSp>
      </p:grpSp>
      <p:grpSp>
        <p:nvGrpSpPr>
          <p:cNvPr name="Group 20" id="20"/>
          <p:cNvGrpSpPr/>
          <p:nvPr/>
        </p:nvGrpSpPr>
        <p:grpSpPr>
          <a:xfrm rot="0">
            <a:off x="9647649" y="7159202"/>
            <a:ext cx="2895130" cy="1632126"/>
            <a:chOff x="0" y="0"/>
            <a:chExt cx="3860174" cy="2176168"/>
          </a:xfrm>
        </p:grpSpPr>
        <p:grpSp>
          <p:nvGrpSpPr>
            <p:cNvPr name="Group 21" id="21"/>
            <p:cNvGrpSpPr/>
            <p:nvPr/>
          </p:nvGrpSpPr>
          <p:grpSpPr>
            <a:xfrm rot="0">
              <a:off x="0" y="492162"/>
              <a:ext cx="3860174" cy="1684006"/>
              <a:chOff x="0" y="0"/>
              <a:chExt cx="812800" cy="354585"/>
            </a:xfrm>
          </p:grpSpPr>
          <p:sp>
            <p:nvSpPr>
              <p:cNvPr name="Freeform 22" id="22"/>
              <p:cNvSpPr/>
              <p:nvPr/>
            </p:nvSpPr>
            <p:spPr>
              <a:xfrm flipH="false" flipV="false" rot="0">
                <a:off x="0" y="0"/>
                <a:ext cx="812800" cy="354585"/>
              </a:xfrm>
              <a:custGeom>
                <a:avLst/>
                <a:gdLst/>
                <a:ahLst/>
                <a:cxnLst/>
                <a:rect r="r" b="b" t="t" l="l"/>
                <a:pathLst>
                  <a:path h="354585" w="812800">
                    <a:moveTo>
                      <a:pt x="98553" y="0"/>
                    </a:moveTo>
                    <a:lnTo>
                      <a:pt x="714247" y="0"/>
                    </a:lnTo>
                    <a:cubicBezTo>
                      <a:pt x="740385" y="0"/>
                      <a:pt x="765452" y="10383"/>
                      <a:pt x="783934" y="28866"/>
                    </a:cubicBezTo>
                    <a:cubicBezTo>
                      <a:pt x="802417" y="47348"/>
                      <a:pt x="812800" y="72415"/>
                      <a:pt x="812800" y="98553"/>
                    </a:cubicBezTo>
                    <a:lnTo>
                      <a:pt x="812800" y="256032"/>
                    </a:lnTo>
                    <a:cubicBezTo>
                      <a:pt x="812800" y="282170"/>
                      <a:pt x="802417" y="307237"/>
                      <a:pt x="783934" y="325720"/>
                    </a:cubicBezTo>
                    <a:cubicBezTo>
                      <a:pt x="765452" y="344202"/>
                      <a:pt x="740385" y="354585"/>
                      <a:pt x="714247" y="354585"/>
                    </a:cubicBezTo>
                    <a:lnTo>
                      <a:pt x="98553" y="354585"/>
                    </a:lnTo>
                    <a:cubicBezTo>
                      <a:pt x="72415" y="354585"/>
                      <a:pt x="47348" y="344202"/>
                      <a:pt x="28866" y="325720"/>
                    </a:cubicBezTo>
                    <a:cubicBezTo>
                      <a:pt x="10383" y="307237"/>
                      <a:pt x="0" y="282170"/>
                      <a:pt x="0" y="256032"/>
                    </a:cubicBezTo>
                    <a:lnTo>
                      <a:pt x="0" y="98553"/>
                    </a:lnTo>
                    <a:cubicBezTo>
                      <a:pt x="0" y="72415"/>
                      <a:pt x="10383" y="47348"/>
                      <a:pt x="28866" y="28866"/>
                    </a:cubicBezTo>
                    <a:cubicBezTo>
                      <a:pt x="47348" y="10383"/>
                      <a:pt x="72415" y="0"/>
                      <a:pt x="98553" y="0"/>
                    </a:cubicBezTo>
                    <a:close/>
                  </a:path>
                </a:pathLst>
              </a:custGeom>
              <a:solidFill>
                <a:srgbClr val="87748A"/>
              </a:solidFill>
            </p:spPr>
          </p:sp>
          <p:sp>
            <p:nvSpPr>
              <p:cNvPr name="TextBox 23" id="23"/>
              <p:cNvSpPr txBox="true"/>
              <p:nvPr/>
            </p:nvSpPr>
            <p:spPr>
              <a:xfrm>
                <a:off x="0" y="-47625"/>
                <a:ext cx="812800" cy="402210"/>
              </a:xfrm>
              <a:prstGeom prst="rect">
                <a:avLst/>
              </a:prstGeom>
            </p:spPr>
            <p:txBody>
              <a:bodyPr anchor="ctr" rtlCol="false" tIns="65948" lIns="65948" bIns="65948" rIns="65948"/>
              <a:lstStyle/>
              <a:p>
                <a:pPr algn="ctr">
                  <a:lnSpc>
                    <a:spcPts val="2659"/>
                  </a:lnSpc>
                </a:pPr>
              </a:p>
            </p:txBody>
          </p:sp>
        </p:grpSp>
        <p:grpSp>
          <p:nvGrpSpPr>
            <p:cNvPr name="Group 24" id="24"/>
            <p:cNvGrpSpPr/>
            <p:nvPr/>
          </p:nvGrpSpPr>
          <p:grpSpPr>
            <a:xfrm rot="0">
              <a:off x="220577" y="0"/>
              <a:ext cx="3419019" cy="1843358"/>
              <a:chOff x="0" y="0"/>
              <a:chExt cx="812800" cy="438220"/>
            </a:xfrm>
          </p:grpSpPr>
          <p:sp>
            <p:nvSpPr>
              <p:cNvPr name="Freeform 25" id="25"/>
              <p:cNvSpPr/>
              <p:nvPr/>
            </p:nvSpPr>
            <p:spPr>
              <a:xfrm flipH="false" flipV="false" rot="0">
                <a:off x="0" y="0"/>
                <a:ext cx="812800" cy="438220"/>
              </a:xfrm>
              <a:custGeom>
                <a:avLst/>
                <a:gdLst/>
                <a:ahLst/>
                <a:cxnLst/>
                <a:rect r="r" b="b" t="t" l="l"/>
                <a:pathLst>
                  <a:path h="438220" w="812800">
                    <a:moveTo>
                      <a:pt x="406400" y="0"/>
                    </a:moveTo>
                    <a:cubicBezTo>
                      <a:pt x="181951" y="0"/>
                      <a:pt x="0" y="98099"/>
                      <a:pt x="0" y="219110"/>
                    </a:cubicBezTo>
                    <a:cubicBezTo>
                      <a:pt x="0" y="340121"/>
                      <a:pt x="181951" y="438220"/>
                      <a:pt x="406400" y="438220"/>
                    </a:cubicBezTo>
                    <a:cubicBezTo>
                      <a:pt x="630849" y="438220"/>
                      <a:pt x="812800" y="340121"/>
                      <a:pt x="812800" y="219110"/>
                    </a:cubicBezTo>
                    <a:cubicBezTo>
                      <a:pt x="812800" y="98099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87748A"/>
              </a:solidFill>
            </p:spPr>
          </p:sp>
          <p:sp>
            <p:nvSpPr>
              <p:cNvPr name="TextBox 26" id="26"/>
              <p:cNvSpPr txBox="true"/>
              <p:nvPr/>
            </p:nvSpPr>
            <p:spPr>
              <a:xfrm>
                <a:off x="76200" y="-6542"/>
                <a:ext cx="660400" cy="403678"/>
              </a:xfrm>
              <a:prstGeom prst="rect">
                <a:avLst/>
              </a:prstGeom>
            </p:spPr>
            <p:txBody>
              <a:bodyPr anchor="ctr" rtlCol="false" tIns="65948" lIns="65948" bIns="65948" rIns="65948"/>
              <a:lstStyle/>
              <a:p>
                <a:pPr algn="ctr">
                  <a:lnSpc>
                    <a:spcPts val="2659"/>
                  </a:lnSpc>
                </a:pPr>
              </a:p>
            </p:txBody>
          </p:sp>
        </p:grpSp>
      </p:grpSp>
      <p:grpSp>
        <p:nvGrpSpPr>
          <p:cNvPr name="Group 27" id="27"/>
          <p:cNvGrpSpPr/>
          <p:nvPr/>
        </p:nvGrpSpPr>
        <p:grpSpPr>
          <a:xfrm rot="0">
            <a:off x="14297999" y="7159202"/>
            <a:ext cx="2895130" cy="1632126"/>
            <a:chOff x="0" y="0"/>
            <a:chExt cx="3860174" cy="2176168"/>
          </a:xfrm>
        </p:grpSpPr>
        <p:grpSp>
          <p:nvGrpSpPr>
            <p:cNvPr name="Group 28" id="28"/>
            <p:cNvGrpSpPr/>
            <p:nvPr/>
          </p:nvGrpSpPr>
          <p:grpSpPr>
            <a:xfrm rot="0">
              <a:off x="0" y="492162"/>
              <a:ext cx="3860174" cy="1684006"/>
              <a:chOff x="0" y="0"/>
              <a:chExt cx="812800" cy="354585"/>
            </a:xfrm>
          </p:grpSpPr>
          <p:sp>
            <p:nvSpPr>
              <p:cNvPr name="Freeform 29" id="29"/>
              <p:cNvSpPr/>
              <p:nvPr/>
            </p:nvSpPr>
            <p:spPr>
              <a:xfrm flipH="false" flipV="false" rot="0">
                <a:off x="0" y="0"/>
                <a:ext cx="812800" cy="354585"/>
              </a:xfrm>
              <a:custGeom>
                <a:avLst/>
                <a:gdLst/>
                <a:ahLst/>
                <a:cxnLst/>
                <a:rect r="r" b="b" t="t" l="l"/>
                <a:pathLst>
                  <a:path h="354585" w="812800">
                    <a:moveTo>
                      <a:pt x="98553" y="0"/>
                    </a:moveTo>
                    <a:lnTo>
                      <a:pt x="714247" y="0"/>
                    </a:lnTo>
                    <a:cubicBezTo>
                      <a:pt x="740385" y="0"/>
                      <a:pt x="765452" y="10383"/>
                      <a:pt x="783934" y="28866"/>
                    </a:cubicBezTo>
                    <a:cubicBezTo>
                      <a:pt x="802417" y="47348"/>
                      <a:pt x="812800" y="72415"/>
                      <a:pt x="812800" y="98553"/>
                    </a:cubicBezTo>
                    <a:lnTo>
                      <a:pt x="812800" y="256032"/>
                    </a:lnTo>
                    <a:cubicBezTo>
                      <a:pt x="812800" y="282170"/>
                      <a:pt x="802417" y="307237"/>
                      <a:pt x="783934" y="325720"/>
                    </a:cubicBezTo>
                    <a:cubicBezTo>
                      <a:pt x="765452" y="344202"/>
                      <a:pt x="740385" y="354585"/>
                      <a:pt x="714247" y="354585"/>
                    </a:cubicBezTo>
                    <a:lnTo>
                      <a:pt x="98553" y="354585"/>
                    </a:lnTo>
                    <a:cubicBezTo>
                      <a:pt x="72415" y="354585"/>
                      <a:pt x="47348" y="344202"/>
                      <a:pt x="28866" y="325720"/>
                    </a:cubicBezTo>
                    <a:cubicBezTo>
                      <a:pt x="10383" y="307237"/>
                      <a:pt x="0" y="282170"/>
                      <a:pt x="0" y="256032"/>
                    </a:cubicBezTo>
                    <a:lnTo>
                      <a:pt x="0" y="98553"/>
                    </a:lnTo>
                    <a:cubicBezTo>
                      <a:pt x="0" y="72415"/>
                      <a:pt x="10383" y="47348"/>
                      <a:pt x="28866" y="28866"/>
                    </a:cubicBezTo>
                    <a:cubicBezTo>
                      <a:pt x="47348" y="10383"/>
                      <a:pt x="72415" y="0"/>
                      <a:pt x="98553" y="0"/>
                    </a:cubicBezTo>
                    <a:close/>
                  </a:path>
                </a:pathLst>
              </a:custGeom>
              <a:solidFill>
                <a:srgbClr val="87748A"/>
              </a:solidFill>
            </p:spPr>
          </p:sp>
          <p:sp>
            <p:nvSpPr>
              <p:cNvPr name="TextBox 30" id="30"/>
              <p:cNvSpPr txBox="true"/>
              <p:nvPr/>
            </p:nvSpPr>
            <p:spPr>
              <a:xfrm>
                <a:off x="0" y="-47625"/>
                <a:ext cx="812800" cy="402210"/>
              </a:xfrm>
              <a:prstGeom prst="rect">
                <a:avLst/>
              </a:prstGeom>
            </p:spPr>
            <p:txBody>
              <a:bodyPr anchor="ctr" rtlCol="false" tIns="65948" lIns="65948" bIns="65948" rIns="65948"/>
              <a:lstStyle/>
              <a:p>
                <a:pPr algn="ctr">
                  <a:lnSpc>
                    <a:spcPts val="2659"/>
                  </a:lnSpc>
                </a:pPr>
              </a:p>
            </p:txBody>
          </p:sp>
        </p:grpSp>
        <p:grpSp>
          <p:nvGrpSpPr>
            <p:cNvPr name="Group 31" id="31"/>
            <p:cNvGrpSpPr/>
            <p:nvPr/>
          </p:nvGrpSpPr>
          <p:grpSpPr>
            <a:xfrm rot="0">
              <a:off x="220577" y="0"/>
              <a:ext cx="3419019" cy="1843358"/>
              <a:chOff x="0" y="0"/>
              <a:chExt cx="812800" cy="438220"/>
            </a:xfrm>
          </p:grpSpPr>
          <p:sp>
            <p:nvSpPr>
              <p:cNvPr name="Freeform 32" id="32"/>
              <p:cNvSpPr/>
              <p:nvPr/>
            </p:nvSpPr>
            <p:spPr>
              <a:xfrm flipH="false" flipV="false" rot="0">
                <a:off x="0" y="0"/>
                <a:ext cx="812800" cy="438220"/>
              </a:xfrm>
              <a:custGeom>
                <a:avLst/>
                <a:gdLst/>
                <a:ahLst/>
                <a:cxnLst/>
                <a:rect r="r" b="b" t="t" l="l"/>
                <a:pathLst>
                  <a:path h="438220" w="812800">
                    <a:moveTo>
                      <a:pt x="406400" y="0"/>
                    </a:moveTo>
                    <a:cubicBezTo>
                      <a:pt x="181951" y="0"/>
                      <a:pt x="0" y="98099"/>
                      <a:pt x="0" y="219110"/>
                    </a:cubicBezTo>
                    <a:cubicBezTo>
                      <a:pt x="0" y="340121"/>
                      <a:pt x="181951" y="438220"/>
                      <a:pt x="406400" y="438220"/>
                    </a:cubicBezTo>
                    <a:cubicBezTo>
                      <a:pt x="630849" y="438220"/>
                      <a:pt x="812800" y="340121"/>
                      <a:pt x="812800" y="219110"/>
                    </a:cubicBezTo>
                    <a:cubicBezTo>
                      <a:pt x="812800" y="98099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87748A"/>
              </a:solidFill>
            </p:spPr>
          </p:sp>
          <p:sp>
            <p:nvSpPr>
              <p:cNvPr name="TextBox 33" id="33"/>
              <p:cNvSpPr txBox="true"/>
              <p:nvPr/>
            </p:nvSpPr>
            <p:spPr>
              <a:xfrm>
                <a:off x="76200" y="-6542"/>
                <a:ext cx="660400" cy="403678"/>
              </a:xfrm>
              <a:prstGeom prst="rect">
                <a:avLst/>
              </a:prstGeom>
            </p:spPr>
            <p:txBody>
              <a:bodyPr anchor="ctr" rtlCol="false" tIns="65948" lIns="65948" bIns="65948" rIns="65948"/>
              <a:lstStyle/>
              <a:p>
                <a:pPr algn="ctr">
                  <a:lnSpc>
                    <a:spcPts val="2659"/>
                  </a:lnSpc>
                </a:pPr>
              </a:p>
            </p:txBody>
          </p:sp>
        </p:grpSp>
      </p:grpSp>
      <p:sp>
        <p:nvSpPr>
          <p:cNvPr name="Freeform 34" id="34"/>
          <p:cNvSpPr/>
          <p:nvPr/>
        </p:nvSpPr>
        <p:spPr>
          <a:xfrm flipH="false" flipV="false" rot="0">
            <a:off x="4592875" y="1253282"/>
            <a:ext cx="4005852" cy="8520592"/>
          </a:xfrm>
          <a:custGeom>
            <a:avLst/>
            <a:gdLst/>
            <a:ahLst/>
            <a:cxnLst/>
            <a:rect r="r" b="b" t="t" l="l"/>
            <a:pathLst>
              <a:path h="8520592" w="4005852">
                <a:moveTo>
                  <a:pt x="0" y="0"/>
                </a:moveTo>
                <a:lnTo>
                  <a:pt x="4005852" y="0"/>
                </a:lnTo>
                <a:lnTo>
                  <a:pt x="4005852" y="8520592"/>
                </a:lnTo>
                <a:lnTo>
                  <a:pt x="0" y="8520592"/>
                </a:lnTo>
                <a:lnTo>
                  <a:pt x="0" y="0"/>
                </a:lnTo>
                <a:close/>
              </a:path>
            </a:pathLst>
          </a:custGeom>
          <a:blipFill>
            <a:blip r:embed="rId9"/>
            <a:stretch>
              <a:fillRect l="0" t="0" r="0" b="0"/>
            </a:stretch>
          </a:blipFill>
        </p:spPr>
      </p:sp>
      <p:sp>
        <p:nvSpPr>
          <p:cNvPr name="TextBox 35" id="35"/>
          <p:cNvSpPr txBox="true"/>
          <p:nvPr/>
        </p:nvSpPr>
        <p:spPr>
          <a:xfrm rot="0">
            <a:off x="4858749" y="-1971"/>
            <a:ext cx="8374422" cy="106493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7770"/>
              </a:lnSpc>
              <a:spcBef>
                <a:spcPct val="0"/>
              </a:spcBef>
            </a:pPr>
            <a:r>
              <a:rPr lang="en-US" sz="5550">
                <a:solidFill>
                  <a:srgbClr val="A494B4"/>
                </a:solidFill>
                <a:latin typeface="Accordion Black"/>
                <a:ea typeface="Accordion Black"/>
                <a:cs typeface="Accordion Black"/>
                <a:sym typeface="Accordion Black"/>
              </a:rPr>
              <a:t>Adding New Product</a:t>
            </a:r>
          </a:p>
        </p:txBody>
      </p:sp>
      <p:sp>
        <p:nvSpPr>
          <p:cNvPr name="TextBox 36" id="36"/>
          <p:cNvSpPr txBox="true"/>
          <p:nvPr/>
        </p:nvSpPr>
        <p:spPr>
          <a:xfrm rot="0">
            <a:off x="9203757" y="1413596"/>
            <a:ext cx="7829737" cy="105917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7770"/>
              </a:lnSpc>
              <a:spcBef>
                <a:spcPct val="0"/>
              </a:spcBef>
            </a:pPr>
            <a:r>
              <a:rPr lang="en-US" sz="5550" strike="noStrike" u="none">
                <a:solidFill>
                  <a:srgbClr val="A494B4"/>
                </a:solidFill>
                <a:latin typeface="Accordion Black"/>
                <a:ea typeface="Accordion Black"/>
                <a:cs typeface="Accordion Black"/>
                <a:sym typeface="Accordion Black"/>
              </a:rPr>
              <a:t>Availablity</a:t>
            </a:r>
          </a:p>
        </p:txBody>
      </p:sp>
      <p:sp>
        <p:nvSpPr>
          <p:cNvPr name="TextBox 37" id="37"/>
          <p:cNvSpPr txBox="true"/>
          <p:nvPr/>
        </p:nvSpPr>
        <p:spPr>
          <a:xfrm rot="0">
            <a:off x="9694727" y="3245153"/>
            <a:ext cx="2800973" cy="5905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4200"/>
              </a:lnSpc>
              <a:spcBef>
                <a:spcPct val="0"/>
              </a:spcBef>
            </a:pPr>
            <a:r>
              <a:rPr lang="en-US" sz="3000" strike="noStrike" u="none">
                <a:solidFill>
                  <a:srgbClr val="E0DBEA"/>
                </a:solidFill>
                <a:latin typeface="Accordion Black"/>
                <a:ea typeface="Accordion Black"/>
                <a:cs typeface="Accordion Black"/>
                <a:sym typeface="Accordion Black"/>
              </a:rPr>
              <a:t>IN STOCK</a:t>
            </a:r>
          </a:p>
        </p:txBody>
      </p:sp>
      <p:sp>
        <p:nvSpPr>
          <p:cNvPr name="TextBox 38" id="38"/>
          <p:cNvSpPr txBox="true"/>
          <p:nvPr/>
        </p:nvSpPr>
        <p:spPr>
          <a:xfrm rot="0">
            <a:off x="14345077" y="3245153"/>
            <a:ext cx="2800973" cy="5905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4200"/>
              </a:lnSpc>
              <a:spcBef>
                <a:spcPct val="0"/>
              </a:spcBef>
            </a:pPr>
            <a:r>
              <a:rPr lang="en-US" sz="3000">
                <a:solidFill>
                  <a:srgbClr val="E0DBEA"/>
                </a:solidFill>
                <a:latin typeface="Accordion Black"/>
                <a:ea typeface="Accordion Black"/>
                <a:cs typeface="Accordion Black"/>
                <a:sym typeface="Accordion Black"/>
              </a:rPr>
              <a:t>UPON ORDER</a:t>
            </a:r>
          </a:p>
        </p:txBody>
      </p:sp>
      <p:sp>
        <p:nvSpPr>
          <p:cNvPr name="TextBox 39" id="39"/>
          <p:cNvSpPr txBox="true"/>
          <p:nvPr/>
        </p:nvSpPr>
        <p:spPr>
          <a:xfrm rot="0">
            <a:off x="9203757" y="5831124"/>
            <a:ext cx="7829737" cy="105917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7770"/>
              </a:lnSpc>
              <a:spcBef>
                <a:spcPct val="0"/>
              </a:spcBef>
            </a:pPr>
            <a:r>
              <a:rPr lang="en-US" sz="5550">
                <a:solidFill>
                  <a:srgbClr val="A494B4"/>
                </a:solidFill>
                <a:latin typeface="Accordion Black"/>
                <a:ea typeface="Accordion Black"/>
                <a:cs typeface="Accordion Black"/>
                <a:sym typeface="Accordion Black"/>
              </a:rPr>
              <a:t>Delivery Type</a:t>
            </a:r>
          </a:p>
        </p:txBody>
      </p:sp>
      <p:sp>
        <p:nvSpPr>
          <p:cNvPr name="TextBox 40" id="40"/>
          <p:cNvSpPr txBox="true"/>
          <p:nvPr/>
        </p:nvSpPr>
        <p:spPr>
          <a:xfrm rot="0">
            <a:off x="9694727" y="7662681"/>
            <a:ext cx="2800973" cy="5905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4200"/>
              </a:lnSpc>
              <a:spcBef>
                <a:spcPct val="0"/>
              </a:spcBef>
            </a:pPr>
            <a:r>
              <a:rPr lang="en-US" sz="3000">
                <a:solidFill>
                  <a:srgbClr val="E0DBEA"/>
                </a:solidFill>
                <a:latin typeface="Accordion Black"/>
                <a:ea typeface="Accordion Black"/>
                <a:cs typeface="Accordion Black"/>
                <a:sym typeface="Accordion Black"/>
              </a:rPr>
              <a:t>INSTANT</a:t>
            </a:r>
          </a:p>
        </p:txBody>
      </p:sp>
      <p:sp>
        <p:nvSpPr>
          <p:cNvPr name="TextBox 41" id="41"/>
          <p:cNvSpPr txBox="true"/>
          <p:nvPr/>
        </p:nvSpPr>
        <p:spPr>
          <a:xfrm rot="0">
            <a:off x="14345077" y="7662681"/>
            <a:ext cx="2800973" cy="5905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4200"/>
              </a:lnSpc>
              <a:spcBef>
                <a:spcPct val="0"/>
              </a:spcBef>
            </a:pPr>
            <a:r>
              <a:rPr lang="en-US" sz="3000">
                <a:solidFill>
                  <a:srgbClr val="E0DBEA"/>
                </a:solidFill>
                <a:latin typeface="Accordion Black"/>
                <a:ea typeface="Accordion Black"/>
                <a:cs typeface="Accordion Black"/>
                <a:sym typeface="Accordion Black"/>
              </a:rPr>
              <a:t>SCHEDULED</a:t>
            </a:r>
          </a:p>
        </p:txBody>
      </p:sp>
    </p:spTree>
  </p:cSld>
  <p:clrMapOvr>
    <a:masterClrMapping/>
  </p:clrMapOvr>
</p:sld>
</file>

<file path=ppt/slides/slide3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EFEFE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true" rot="0">
            <a:off x="15745564" y="-455813"/>
            <a:ext cx="3199628" cy="2088485"/>
          </a:xfrm>
          <a:custGeom>
            <a:avLst/>
            <a:gdLst/>
            <a:ahLst/>
            <a:cxnLst/>
            <a:rect r="r" b="b" t="t" l="l"/>
            <a:pathLst>
              <a:path h="2088485" w="3199628">
                <a:moveTo>
                  <a:pt x="0" y="2088484"/>
                </a:moveTo>
                <a:lnTo>
                  <a:pt x="3199629" y="2088484"/>
                </a:lnTo>
                <a:lnTo>
                  <a:pt x="3199629" y="0"/>
                </a:lnTo>
                <a:lnTo>
                  <a:pt x="0" y="0"/>
                </a:lnTo>
                <a:lnTo>
                  <a:pt x="0" y="2088484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16847073" y="-709944"/>
            <a:ext cx="2739811" cy="1349980"/>
          </a:xfrm>
          <a:custGeom>
            <a:avLst/>
            <a:gdLst/>
            <a:ahLst/>
            <a:cxnLst/>
            <a:rect r="r" b="b" t="t" l="l"/>
            <a:pathLst>
              <a:path h="1349980" w="2739811">
                <a:moveTo>
                  <a:pt x="0" y="0"/>
                </a:moveTo>
                <a:lnTo>
                  <a:pt x="2739811" y="0"/>
                </a:lnTo>
                <a:lnTo>
                  <a:pt x="2739811" y="1349980"/>
                </a:lnTo>
                <a:lnTo>
                  <a:pt x="0" y="1349980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2762124">
            <a:off x="-181817" y="-240883"/>
            <a:ext cx="1140690" cy="1279235"/>
          </a:xfrm>
          <a:custGeom>
            <a:avLst/>
            <a:gdLst/>
            <a:ahLst/>
            <a:cxnLst/>
            <a:rect r="r" b="b" t="t" l="l"/>
            <a:pathLst>
              <a:path h="1279235" w="1140690">
                <a:moveTo>
                  <a:pt x="0" y="0"/>
                </a:moveTo>
                <a:lnTo>
                  <a:pt x="1140690" y="0"/>
                </a:lnTo>
                <a:lnTo>
                  <a:pt x="1140690" y="1279235"/>
                </a:lnTo>
                <a:lnTo>
                  <a:pt x="0" y="1279235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568997" y="1469707"/>
            <a:ext cx="3537801" cy="8472016"/>
          </a:xfrm>
          <a:custGeom>
            <a:avLst/>
            <a:gdLst/>
            <a:ahLst/>
            <a:cxnLst/>
            <a:rect r="r" b="b" t="t" l="l"/>
            <a:pathLst>
              <a:path h="8472016" w="3537801">
                <a:moveTo>
                  <a:pt x="0" y="0"/>
                </a:moveTo>
                <a:lnTo>
                  <a:pt x="3537801" y="0"/>
                </a:lnTo>
                <a:lnTo>
                  <a:pt x="3537801" y="8472016"/>
                </a:lnTo>
                <a:lnTo>
                  <a:pt x="0" y="8472016"/>
                </a:lnTo>
                <a:lnTo>
                  <a:pt x="0" y="0"/>
                </a:lnTo>
                <a:close/>
              </a:path>
            </a:pathLst>
          </a:custGeom>
          <a:blipFill>
            <a:blip r:embed="rId8"/>
            <a:stretch>
              <a:fillRect l="0" t="0" r="-2679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9144000" y="1469707"/>
            <a:ext cx="3742861" cy="8472016"/>
          </a:xfrm>
          <a:custGeom>
            <a:avLst/>
            <a:gdLst/>
            <a:ahLst/>
            <a:cxnLst/>
            <a:rect r="r" b="b" t="t" l="l"/>
            <a:pathLst>
              <a:path h="8472016" w="3742861">
                <a:moveTo>
                  <a:pt x="0" y="0"/>
                </a:moveTo>
                <a:lnTo>
                  <a:pt x="3742861" y="0"/>
                </a:lnTo>
                <a:lnTo>
                  <a:pt x="3742861" y="8472016"/>
                </a:lnTo>
                <a:lnTo>
                  <a:pt x="0" y="8472016"/>
                </a:lnTo>
                <a:lnTo>
                  <a:pt x="0" y="0"/>
                </a:lnTo>
                <a:close/>
              </a:path>
            </a:pathLst>
          </a:custGeom>
          <a:blipFill>
            <a:blip r:embed="rId9"/>
            <a:stretch>
              <a:fillRect l="0" t="0" r="0" b="0"/>
            </a:stretch>
          </a:blipFill>
        </p:spPr>
      </p:sp>
      <p:sp>
        <p:nvSpPr>
          <p:cNvPr name="Freeform 7" id="7"/>
          <p:cNvSpPr/>
          <p:nvPr/>
        </p:nvSpPr>
        <p:spPr>
          <a:xfrm flipH="false" flipV="false" rot="0">
            <a:off x="13736129" y="1469707"/>
            <a:ext cx="3799110" cy="8472016"/>
          </a:xfrm>
          <a:custGeom>
            <a:avLst/>
            <a:gdLst/>
            <a:ahLst/>
            <a:cxnLst/>
            <a:rect r="r" b="b" t="t" l="l"/>
            <a:pathLst>
              <a:path h="8472016" w="3799110">
                <a:moveTo>
                  <a:pt x="0" y="0"/>
                </a:moveTo>
                <a:lnTo>
                  <a:pt x="3799110" y="0"/>
                </a:lnTo>
                <a:lnTo>
                  <a:pt x="3799110" y="8472016"/>
                </a:lnTo>
                <a:lnTo>
                  <a:pt x="0" y="8472016"/>
                </a:lnTo>
                <a:lnTo>
                  <a:pt x="0" y="0"/>
                </a:lnTo>
                <a:close/>
              </a:path>
            </a:pathLst>
          </a:custGeom>
          <a:blipFill>
            <a:blip r:embed="rId10"/>
            <a:stretch>
              <a:fillRect l="0" t="0" r="0" b="0"/>
            </a:stretch>
          </a:blipFill>
        </p:spPr>
      </p:sp>
      <p:sp>
        <p:nvSpPr>
          <p:cNvPr name="TextBox 8" id="8"/>
          <p:cNvSpPr txBox="true"/>
          <p:nvPr/>
        </p:nvSpPr>
        <p:spPr>
          <a:xfrm rot="0">
            <a:off x="4858749" y="-1971"/>
            <a:ext cx="8374422" cy="106493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7770"/>
              </a:lnSpc>
              <a:spcBef>
                <a:spcPct val="0"/>
              </a:spcBef>
            </a:pPr>
            <a:r>
              <a:rPr lang="en-US" sz="5550">
                <a:solidFill>
                  <a:srgbClr val="A494B4"/>
                </a:solidFill>
                <a:latin typeface="Accordion Black"/>
                <a:ea typeface="Accordion Black"/>
                <a:cs typeface="Accordion Black"/>
                <a:sym typeface="Accordion Black"/>
              </a:rPr>
              <a:t>Adding New Product</a:t>
            </a:r>
          </a:p>
        </p:txBody>
      </p:sp>
      <p:sp>
        <p:nvSpPr>
          <p:cNvPr name="Freeform 9" id="9"/>
          <p:cNvSpPr/>
          <p:nvPr/>
        </p:nvSpPr>
        <p:spPr>
          <a:xfrm flipH="false" flipV="false" rot="0">
            <a:off x="4576726" y="4503178"/>
            <a:ext cx="3999305" cy="5438545"/>
          </a:xfrm>
          <a:custGeom>
            <a:avLst/>
            <a:gdLst/>
            <a:ahLst/>
            <a:cxnLst/>
            <a:rect r="r" b="b" t="t" l="l"/>
            <a:pathLst>
              <a:path h="5438545" w="3999305">
                <a:moveTo>
                  <a:pt x="0" y="0"/>
                </a:moveTo>
                <a:lnTo>
                  <a:pt x="3999305" y="0"/>
                </a:lnTo>
                <a:lnTo>
                  <a:pt x="3999305" y="5438545"/>
                </a:lnTo>
                <a:lnTo>
                  <a:pt x="0" y="5438545"/>
                </a:lnTo>
                <a:lnTo>
                  <a:pt x="0" y="0"/>
                </a:lnTo>
                <a:close/>
              </a:path>
            </a:pathLst>
          </a:custGeom>
          <a:blipFill>
            <a:blip r:embed="rId11"/>
            <a:stretch>
              <a:fillRect l="0" t="0" r="0" b="0"/>
            </a:stretch>
          </a:blipFill>
        </p:spPr>
      </p:sp>
      <p:sp>
        <p:nvSpPr>
          <p:cNvPr name="TextBox 10" id="10"/>
          <p:cNvSpPr txBox="true"/>
          <p:nvPr/>
        </p:nvSpPr>
        <p:spPr>
          <a:xfrm rot="0">
            <a:off x="4576726" y="3029189"/>
            <a:ext cx="3878060" cy="104657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4154"/>
              </a:lnSpc>
              <a:spcBef>
                <a:spcPct val="0"/>
              </a:spcBef>
            </a:pPr>
            <a:r>
              <a:rPr lang="en-US" b="true" sz="2967">
                <a:solidFill>
                  <a:srgbClr val="87748A"/>
                </a:solidFill>
                <a:latin typeface="Trebuchet MS Bold"/>
                <a:ea typeface="Trebuchet MS Bold"/>
                <a:cs typeface="Trebuchet MS Bold"/>
                <a:sym typeface="Trebuchet MS Bold"/>
              </a:rPr>
              <a:t>Default Options in another category</a:t>
            </a:r>
          </a:p>
        </p:txBody>
      </p:sp>
    </p:spTree>
  </p:cSld>
  <p:clrMapOvr>
    <a:masterClrMapping/>
  </p:clrMapOvr>
</p:sld>
</file>

<file path=ppt/slides/slide3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EFEFE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true" rot="0">
            <a:off x="15745564" y="-455813"/>
            <a:ext cx="3199628" cy="2088485"/>
          </a:xfrm>
          <a:custGeom>
            <a:avLst/>
            <a:gdLst/>
            <a:ahLst/>
            <a:cxnLst/>
            <a:rect r="r" b="b" t="t" l="l"/>
            <a:pathLst>
              <a:path h="2088485" w="3199628">
                <a:moveTo>
                  <a:pt x="0" y="2088484"/>
                </a:moveTo>
                <a:lnTo>
                  <a:pt x="3199629" y="2088484"/>
                </a:lnTo>
                <a:lnTo>
                  <a:pt x="3199629" y="0"/>
                </a:lnTo>
                <a:lnTo>
                  <a:pt x="0" y="0"/>
                </a:lnTo>
                <a:lnTo>
                  <a:pt x="0" y="2088484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16847073" y="-709944"/>
            <a:ext cx="2739811" cy="1349980"/>
          </a:xfrm>
          <a:custGeom>
            <a:avLst/>
            <a:gdLst/>
            <a:ahLst/>
            <a:cxnLst/>
            <a:rect r="r" b="b" t="t" l="l"/>
            <a:pathLst>
              <a:path h="1349980" w="2739811">
                <a:moveTo>
                  <a:pt x="0" y="0"/>
                </a:moveTo>
                <a:lnTo>
                  <a:pt x="2739811" y="0"/>
                </a:lnTo>
                <a:lnTo>
                  <a:pt x="2739811" y="1349980"/>
                </a:lnTo>
                <a:lnTo>
                  <a:pt x="0" y="1349980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2762124">
            <a:off x="-181817" y="-240883"/>
            <a:ext cx="1140690" cy="1279235"/>
          </a:xfrm>
          <a:custGeom>
            <a:avLst/>
            <a:gdLst/>
            <a:ahLst/>
            <a:cxnLst/>
            <a:rect r="r" b="b" t="t" l="l"/>
            <a:pathLst>
              <a:path h="1279235" w="1140690">
                <a:moveTo>
                  <a:pt x="0" y="0"/>
                </a:moveTo>
                <a:lnTo>
                  <a:pt x="1140690" y="0"/>
                </a:lnTo>
                <a:lnTo>
                  <a:pt x="1140690" y="1279235"/>
                </a:lnTo>
                <a:lnTo>
                  <a:pt x="0" y="1279235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4432915" y="1253282"/>
            <a:ext cx="3700033" cy="8650601"/>
          </a:xfrm>
          <a:custGeom>
            <a:avLst/>
            <a:gdLst/>
            <a:ahLst/>
            <a:cxnLst/>
            <a:rect r="r" b="b" t="t" l="l"/>
            <a:pathLst>
              <a:path h="8650601" w="3700033">
                <a:moveTo>
                  <a:pt x="0" y="0"/>
                </a:moveTo>
                <a:lnTo>
                  <a:pt x="3700034" y="0"/>
                </a:lnTo>
                <a:lnTo>
                  <a:pt x="3700034" y="8650601"/>
                </a:lnTo>
                <a:lnTo>
                  <a:pt x="0" y="8650601"/>
                </a:lnTo>
                <a:lnTo>
                  <a:pt x="0" y="0"/>
                </a:lnTo>
                <a:close/>
              </a:path>
            </a:pathLst>
          </a:custGeom>
          <a:blipFill>
            <a:blip r:embed="rId8"/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388528" y="1271295"/>
            <a:ext cx="3855206" cy="8632588"/>
          </a:xfrm>
          <a:custGeom>
            <a:avLst/>
            <a:gdLst/>
            <a:ahLst/>
            <a:cxnLst/>
            <a:rect r="r" b="b" t="t" l="l"/>
            <a:pathLst>
              <a:path h="8632588" w="3855206">
                <a:moveTo>
                  <a:pt x="0" y="0"/>
                </a:moveTo>
                <a:lnTo>
                  <a:pt x="3855206" y="0"/>
                </a:lnTo>
                <a:lnTo>
                  <a:pt x="3855206" y="8632588"/>
                </a:lnTo>
                <a:lnTo>
                  <a:pt x="0" y="8632588"/>
                </a:lnTo>
                <a:lnTo>
                  <a:pt x="0" y="0"/>
                </a:lnTo>
                <a:close/>
              </a:path>
            </a:pathLst>
          </a:custGeom>
          <a:blipFill>
            <a:blip r:embed="rId9"/>
            <a:stretch>
              <a:fillRect l="0" t="0" r="0" b="0"/>
            </a:stretch>
          </a:blipFill>
        </p:spPr>
      </p:sp>
      <p:sp>
        <p:nvSpPr>
          <p:cNvPr name="Freeform 7" id="7"/>
          <p:cNvSpPr/>
          <p:nvPr/>
        </p:nvSpPr>
        <p:spPr>
          <a:xfrm flipH="false" flipV="false" rot="0">
            <a:off x="8452647" y="1253282"/>
            <a:ext cx="3892770" cy="8650601"/>
          </a:xfrm>
          <a:custGeom>
            <a:avLst/>
            <a:gdLst/>
            <a:ahLst/>
            <a:cxnLst/>
            <a:rect r="r" b="b" t="t" l="l"/>
            <a:pathLst>
              <a:path h="8650601" w="3892770">
                <a:moveTo>
                  <a:pt x="0" y="0"/>
                </a:moveTo>
                <a:lnTo>
                  <a:pt x="3892771" y="0"/>
                </a:lnTo>
                <a:lnTo>
                  <a:pt x="3892771" y="8650601"/>
                </a:lnTo>
                <a:lnTo>
                  <a:pt x="0" y="8650601"/>
                </a:lnTo>
                <a:lnTo>
                  <a:pt x="0" y="0"/>
                </a:lnTo>
                <a:close/>
              </a:path>
            </a:pathLst>
          </a:custGeom>
          <a:blipFill>
            <a:blip r:embed="rId10"/>
            <a:stretch>
              <a:fillRect l="0" t="0" r="0" b="0"/>
            </a:stretch>
          </a:blipFill>
        </p:spPr>
      </p:sp>
      <p:sp>
        <p:nvSpPr>
          <p:cNvPr name="Freeform 8" id="8"/>
          <p:cNvSpPr/>
          <p:nvPr/>
        </p:nvSpPr>
        <p:spPr>
          <a:xfrm flipH="false" flipV="false" rot="0">
            <a:off x="12884933" y="1028700"/>
            <a:ext cx="3962140" cy="8804756"/>
          </a:xfrm>
          <a:custGeom>
            <a:avLst/>
            <a:gdLst/>
            <a:ahLst/>
            <a:cxnLst/>
            <a:rect r="r" b="b" t="t" l="l"/>
            <a:pathLst>
              <a:path h="8804756" w="3962140">
                <a:moveTo>
                  <a:pt x="0" y="0"/>
                </a:moveTo>
                <a:lnTo>
                  <a:pt x="3962140" y="0"/>
                </a:lnTo>
                <a:lnTo>
                  <a:pt x="3962140" y="8804756"/>
                </a:lnTo>
                <a:lnTo>
                  <a:pt x="0" y="8804756"/>
                </a:lnTo>
                <a:lnTo>
                  <a:pt x="0" y="0"/>
                </a:lnTo>
                <a:close/>
              </a:path>
            </a:pathLst>
          </a:custGeom>
          <a:blipFill>
            <a:blip r:embed="rId11"/>
            <a:stretch>
              <a:fillRect l="0" t="0" r="0" b="0"/>
            </a:stretch>
          </a:blipFill>
        </p:spPr>
      </p:sp>
      <p:sp>
        <p:nvSpPr>
          <p:cNvPr name="TextBox 9" id="9"/>
          <p:cNvSpPr txBox="true"/>
          <p:nvPr/>
        </p:nvSpPr>
        <p:spPr>
          <a:xfrm rot="0">
            <a:off x="4858749" y="-1971"/>
            <a:ext cx="8374422" cy="106493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7770"/>
              </a:lnSpc>
              <a:spcBef>
                <a:spcPct val="0"/>
              </a:spcBef>
            </a:pPr>
            <a:r>
              <a:rPr lang="en-US" sz="5550">
                <a:solidFill>
                  <a:srgbClr val="A494B4"/>
                </a:solidFill>
                <a:latin typeface="Accordion Black"/>
                <a:ea typeface="Accordion Black"/>
                <a:cs typeface="Accordion Black"/>
                <a:sym typeface="Accordion Black"/>
              </a:rPr>
              <a:t>Adding New Product</a:t>
            </a:r>
          </a:p>
        </p:txBody>
      </p:sp>
    </p:spTree>
  </p:cSld>
  <p:clrMapOvr>
    <a:masterClrMapping/>
  </p:clrMapOvr>
</p:sld>
</file>

<file path=ppt/slides/slide3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EFEFE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true" rot="0">
            <a:off x="15745564" y="-455813"/>
            <a:ext cx="3199628" cy="2088485"/>
          </a:xfrm>
          <a:custGeom>
            <a:avLst/>
            <a:gdLst/>
            <a:ahLst/>
            <a:cxnLst/>
            <a:rect r="r" b="b" t="t" l="l"/>
            <a:pathLst>
              <a:path h="2088485" w="3199628">
                <a:moveTo>
                  <a:pt x="0" y="2088484"/>
                </a:moveTo>
                <a:lnTo>
                  <a:pt x="3199629" y="2088484"/>
                </a:lnTo>
                <a:lnTo>
                  <a:pt x="3199629" y="0"/>
                </a:lnTo>
                <a:lnTo>
                  <a:pt x="0" y="0"/>
                </a:lnTo>
                <a:lnTo>
                  <a:pt x="0" y="2088484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16847073" y="-709944"/>
            <a:ext cx="2739811" cy="1349980"/>
          </a:xfrm>
          <a:custGeom>
            <a:avLst/>
            <a:gdLst/>
            <a:ahLst/>
            <a:cxnLst/>
            <a:rect r="r" b="b" t="t" l="l"/>
            <a:pathLst>
              <a:path h="1349980" w="2739811">
                <a:moveTo>
                  <a:pt x="0" y="0"/>
                </a:moveTo>
                <a:lnTo>
                  <a:pt x="2739811" y="0"/>
                </a:lnTo>
                <a:lnTo>
                  <a:pt x="2739811" y="1349980"/>
                </a:lnTo>
                <a:lnTo>
                  <a:pt x="0" y="1349980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2762124">
            <a:off x="-181817" y="-240883"/>
            <a:ext cx="1140690" cy="1279235"/>
          </a:xfrm>
          <a:custGeom>
            <a:avLst/>
            <a:gdLst/>
            <a:ahLst/>
            <a:cxnLst/>
            <a:rect r="r" b="b" t="t" l="l"/>
            <a:pathLst>
              <a:path h="1279235" w="1140690">
                <a:moveTo>
                  <a:pt x="0" y="0"/>
                </a:moveTo>
                <a:lnTo>
                  <a:pt x="1140690" y="0"/>
                </a:lnTo>
                <a:lnTo>
                  <a:pt x="1140690" y="1279235"/>
                </a:lnTo>
                <a:lnTo>
                  <a:pt x="0" y="1279235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5025437" y="1497501"/>
            <a:ext cx="3608092" cy="8017982"/>
          </a:xfrm>
          <a:custGeom>
            <a:avLst/>
            <a:gdLst/>
            <a:ahLst/>
            <a:cxnLst/>
            <a:rect r="r" b="b" t="t" l="l"/>
            <a:pathLst>
              <a:path h="8017982" w="3608092">
                <a:moveTo>
                  <a:pt x="0" y="0"/>
                </a:moveTo>
                <a:lnTo>
                  <a:pt x="3608093" y="0"/>
                </a:lnTo>
                <a:lnTo>
                  <a:pt x="3608093" y="8017983"/>
                </a:lnTo>
                <a:lnTo>
                  <a:pt x="0" y="8017983"/>
                </a:lnTo>
                <a:lnTo>
                  <a:pt x="0" y="0"/>
                </a:lnTo>
                <a:close/>
              </a:path>
            </a:pathLst>
          </a:custGeom>
          <a:blipFill>
            <a:blip r:embed="rId8"/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388528" y="1497501"/>
            <a:ext cx="3608092" cy="8017982"/>
          </a:xfrm>
          <a:custGeom>
            <a:avLst/>
            <a:gdLst/>
            <a:ahLst/>
            <a:cxnLst/>
            <a:rect r="r" b="b" t="t" l="l"/>
            <a:pathLst>
              <a:path h="8017982" w="3608092">
                <a:moveTo>
                  <a:pt x="0" y="0"/>
                </a:moveTo>
                <a:lnTo>
                  <a:pt x="3608092" y="0"/>
                </a:lnTo>
                <a:lnTo>
                  <a:pt x="3608092" y="8017983"/>
                </a:lnTo>
                <a:lnTo>
                  <a:pt x="0" y="8017983"/>
                </a:lnTo>
                <a:lnTo>
                  <a:pt x="0" y="0"/>
                </a:lnTo>
                <a:close/>
              </a:path>
            </a:pathLst>
          </a:custGeom>
          <a:blipFill>
            <a:blip r:embed="rId9"/>
            <a:stretch>
              <a:fillRect l="0" t="0" r="0" b="0"/>
            </a:stretch>
          </a:blipFill>
        </p:spPr>
      </p:sp>
      <p:sp>
        <p:nvSpPr>
          <p:cNvPr name="Freeform 7" id="7"/>
          <p:cNvSpPr/>
          <p:nvPr/>
        </p:nvSpPr>
        <p:spPr>
          <a:xfrm flipH="false" flipV="false" rot="0">
            <a:off x="14338547" y="1497501"/>
            <a:ext cx="3608092" cy="8017982"/>
          </a:xfrm>
          <a:custGeom>
            <a:avLst/>
            <a:gdLst/>
            <a:ahLst/>
            <a:cxnLst/>
            <a:rect r="r" b="b" t="t" l="l"/>
            <a:pathLst>
              <a:path h="8017982" w="3608092">
                <a:moveTo>
                  <a:pt x="0" y="0"/>
                </a:moveTo>
                <a:lnTo>
                  <a:pt x="3608092" y="0"/>
                </a:lnTo>
                <a:lnTo>
                  <a:pt x="3608092" y="8017983"/>
                </a:lnTo>
                <a:lnTo>
                  <a:pt x="0" y="8017983"/>
                </a:lnTo>
                <a:lnTo>
                  <a:pt x="0" y="0"/>
                </a:lnTo>
                <a:close/>
              </a:path>
            </a:pathLst>
          </a:custGeom>
          <a:blipFill>
            <a:blip r:embed="rId10"/>
            <a:stretch>
              <a:fillRect l="0" t="0" r="0" b="0"/>
            </a:stretch>
          </a:blipFill>
        </p:spPr>
      </p:sp>
      <p:sp>
        <p:nvSpPr>
          <p:cNvPr name="Freeform 8" id="8"/>
          <p:cNvSpPr/>
          <p:nvPr/>
        </p:nvSpPr>
        <p:spPr>
          <a:xfrm flipH="false" flipV="false" rot="0">
            <a:off x="8781515" y="1497501"/>
            <a:ext cx="3608092" cy="8017982"/>
          </a:xfrm>
          <a:custGeom>
            <a:avLst/>
            <a:gdLst/>
            <a:ahLst/>
            <a:cxnLst/>
            <a:rect r="r" b="b" t="t" l="l"/>
            <a:pathLst>
              <a:path h="8017982" w="3608092">
                <a:moveTo>
                  <a:pt x="0" y="0"/>
                </a:moveTo>
                <a:lnTo>
                  <a:pt x="3608092" y="0"/>
                </a:lnTo>
                <a:lnTo>
                  <a:pt x="3608092" y="8017983"/>
                </a:lnTo>
                <a:lnTo>
                  <a:pt x="0" y="8017983"/>
                </a:lnTo>
                <a:lnTo>
                  <a:pt x="0" y="0"/>
                </a:lnTo>
                <a:close/>
              </a:path>
            </a:pathLst>
          </a:custGeom>
          <a:blipFill>
            <a:blip r:embed="rId11"/>
            <a:stretch>
              <a:fillRect l="0" t="0" r="0" b="0"/>
            </a:stretch>
          </a:blipFill>
        </p:spPr>
      </p:sp>
      <p:sp>
        <p:nvSpPr>
          <p:cNvPr name="TextBox 9" id="9"/>
          <p:cNvSpPr txBox="true"/>
          <p:nvPr/>
        </p:nvSpPr>
        <p:spPr>
          <a:xfrm rot="0">
            <a:off x="4858749" y="-1971"/>
            <a:ext cx="8374422" cy="106493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7770"/>
              </a:lnSpc>
              <a:spcBef>
                <a:spcPct val="0"/>
              </a:spcBef>
            </a:pPr>
            <a:r>
              <a:rPr lang="en-US" sz="5550">
                <a:solidFill>
                  <a:srgbClr val="A494B4"/>
                </a:solidFill>
                <a:latin typeface="Accordion Black"/>
                <a:ea typeface="Accordion Black"/>
                <a:cs typeface="Accordion Black"/>
                <a:sym typeface="Accordion Black"/>
              </a:rPr>
              <a:t>Edit &amp; Delete product</a:t>
            </a:r>
          </a:p>
        </p:txBody>
      </p:sp>
    </p:spTree>
  </p:cSld>
  <p:clrMapOvr>
    <a:masterClrMapping/>
  </p:clrMapOvr>
</p:sld>
</file>

<file path=ppt/slides/slide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EFEFE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TextBox 2" id="2"/>
          <p:cNvSpPr txBox="true"/>
          <p:nvPr/>
        </p:nvSpPr>
        <p:spPr>
          <a:xfrm rot="0">
            <a:off x="462660" y="-14610"/>
            <a:ext cx="12716960" cy="13366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9799"/>
              </a:lnSpc>
            </a:pPr>
            <a:r>
              <a:rPr lang="en-US" sz="6999">
                <a:solidFill>
                  <a:srgbClr val="5D5C5C"/>
                </a:solidFill>
                <a:latin typeface="Accordion Black"/>
                <a:ea typeface="Accordion Black"/>
                <a:cs typeface="Accordion Black"/>
                <a:sym typeface="Accordion Black"/>
              </a:rPr>
              <a:t>Technologies Used</a:t>
            </a:r>
          </a:p>
        </p:txBody>
      </p:sp>
      <p:grpSp>
        <p:nvGrpSpPr>
          <p:cNvPr name="Group 3" id="3"/>
          <p:cNvGrpSpPr/>
          <p:nvPr/>
        </p:nvGrpSpPr>
        <p:grpSpPr>
          <a:xfrm rot="-5555077">
            <a:off x="13952793" y="-1427404"/>
            <a:ext cx="5782068" cy="5405164"/>
            <a:chOff x="0" y="0"/>
            <a:chExt cx="7709424" cy="7206886"/>
          </a:xfrm>
        </p:grpSpPr>
        <p:sp>
          <p:nvSpPr>
            <p:cNvPr name="Freeform 4" id="4"/>
            <p:cNvSpPr/>
            <p:nvPr/>
          </p:nvSpPr>
          <p:spPr>
            <a:xfrm flipH="false" flipV="false" rot="2553144">
              <a:off x="3277892" y="672189"/>
              <a:ext cx="3545731" cy="4000414"/>
            </a:xfrm>
            <a:custGeom>
              <a:avLst/>
              <a:gdLst/>
              <a:ahLst/>
              <a:cxnLst/>
              <a:rect r="r" b="b" t="t" l="l"/>
              <a:pathLst>
                <a:path h="4000414" w="3545731">
                  <a:moveTo>
                    <a:pt x="0" y="0"/>
                  </a:moveTo>
                  <a:lnTo>
                    <a:pt x="3545731" y="0"/>
                  </a:lnTo>
                  <a:lnTo>
                    <a:pt x="3545731" y="4000415"/>
                  </a:lnTo>
                  <a:lnTo>
                    <a:pt x="0" y="4000415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extLs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 l="0" t="0" r="0" b="0"/>
              </a:stretch>
            </a:blipFill>
          </p:spPr>
        </p:sp>
        <p:sp>
          <p:nvSpPr>
            <p:cNvPr name="Freeform 5" id="5"/>
            <p:cNvSpPr/>
            <p:nvPr/>
          </p:nvSpPr>
          <p:spPr>
            <a:xfrm flipH="true" flipV="false" rot="-7281149">
              <a:off x="857701" y="2651971"/>
              <a:ext cx="3545731" cy="4000414"/>
            </a:xfrm>
            <a:custGeom>
              <a:avLst/>
              <a:gdLst/>
              <a:ahLst/>
              <a:cxnLst/>
              <a:rect r="r" b="b" t="t" l="l"/>
              <a:pathLst>
                <a:path h="4000414" w="3545731">
                  <a:moveTo>
                    <a:pt x="3545732" y="0"/>
                  </a:moveTo>
                  <a:lnTo>
                    <a:pt x="0" y="0"/>
                  </a:lnTo>
                  <a:lnTo>
                    <a:pt x="0" y="4000414"/>
                  </a:lnTo>
                  <a:lnTo>
                    <a:pt x="3545732" y="4000414"/>
                  </a:lnTo>
                  <a:lnTo>
                    <a:pt x="3545732" y="0"/>
                  </a:lnTo>
                  <a:close/>
                </a:path>
              </a:pathLst>
            </a:custGeom>
            <a:blipFill>
              <a:blip r:embed="rId2">
                <a:extLs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 l="0" t="0" r="0" b="0"/>
              </a:stretch>
            </a:blipFill>
          </p:spPr>
        </p:sp>
      </p:grpSp>
      <p:sp>
        <p:nvSpPr>
          <p:cNvPr name="Freeform 6" id="6"/>
          <p:cNvSpPr/>
          <p:nvPr/>
        </p:nvSpPr>
        <p:spPr>
          <a:xfrm flipH="false" flipV="false" rot="2762124">
            <a:off x="-243143" y="-176821"/>
            <a:ext cx="2149919" cy="2411042"/>
          </a:xfrm>
          <a:custGeom>
            <a:avLst/>
            <a:gdLst/>
            <a:ahLst/>
            <a:cxnLst/>
            <a:rect r="r" b="b" t="t" l="l"/>
            <a:pathLst>
              <a:path h="2411042" w="2149919">
                <a:moveTo>
                  <a:pt x="0" y="0"/>
                </a:moveTo>
                <a:lnTo>
                  <a:pt x="2149919" y="0"/>
                </a:lnTo>
                <a:lnTo>
                  <a:pt x="2149919" y="2411042"/>
                </a:lnTo>
                <a:lnTo>
                  <a:pt x="0" y="2411042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7" id="7"/>
          <p:cNvGrpSpPr/>
          <p:nvPr/>
        </p:nvGrpSpPr>
        <p:grpSpPr>
          <a:xfrm rot="0">
            <a:off x="6959280" y="4154096"/>
            <a:ext cx="2396413" cy="816689"/>
            <a:chOff x="0" y="0"/>
            <a:chExt cx="812800" cy="276999"/>
          </a:xfrm>
        </p:grpSpPr>
        <p:sp>
          <p:nvSpPr>
            <p:cNvPr name="Freeform 8" id="8"/>
            <p:cNvSpPr/>
            <p:nvPr/>
          </p:nvSpPr>
          <p:spPr>
            <a:xfrm flipH="false" flipV="false" rot="0">
              <a:off x="0" y="0"/>
              <a:ext cx="812800" cy="276999"/>
            </a:xfrm>
            <a:custGeom>
              <a:avLst/>
              <a:gdLst/>
              <a:ahLst/>
              <a:cxnLst/>
              <a:rect r="r" b="b" t="t" l="l"/>
              <a:pathLst>
                <a:path h="276999" w="812800">
                  <a:moveTo>
                    <a:pt x="0" y="0"/>
                  </a:moveTo>
                  <a:lnTo>
                    <a:pt x="812800" y="0"/>
                  </a:lnTo>
                  <a:lnTo>
                    <a:pt x="812800" y="276999"/>
                  </a:lnTo>
                  <a:lnTo>
                    <a:pt x="0" y="276999"/>
                  </a:lnTo>
                  <a:close/>
                </a:path>
              </a:pathLst>
            </a:custGeom>
            <a:solidFill>
              <a:srgbClr val="87748A"/>
            </a:solidFill>
            <a:ln cap="sq">
              <a:noFill/>
              <a:prstDash val="solid"/>
              <a:miter/>
            </a:ln>
          </p:spPr>
        </p:sp>
        <p:sp>
          <p:nvSpPr>
            <p:cNvPr name="TextBox 9" id="9"/>
            <p:cNvSpPr txBox="true"/>
            <p:nvPr/>
          </p:nvSpPr>
          <p:spPr>
            <a:xfrm>
              <a:off x="0" y="-38100"/>
              <a:ext cx="812800" cy="315099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 marL="0" indent="0" lvl="0">
                <a:lnSpc>
                  <a:spcPts val="3035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10" id="10"/>
          <p:cNvGrpSpPr/>
          <p:nvPr/>
        </p:nvGrpSpPr>
        <p:grpSpPr>
          <a:xfrm rot="0">
            <a:off x="4244824" y="4154096"/>
            <a:ext cx="2396413" cy="816689"/>
            <a:chOff x="0" y="0"/>
            <a:chExt cx="812800" cy="276999"/>
          </a:xfrm>
        </p:grpSpPr>
        <p:sp>
          <p:nvSpPr>
            <p:cNvPr name="Freeform 11" id="11"/>
            <p:cNvSpPr/>
            <p:nvPr/>
          </p:nvSpPr>
          <p:spPr>
            <a:xfrm flipH="false" flipV="false" rot="0">
              <a:off x="0" y="0"/>
              <a:ext cx="812800" cy="276999"/>
            </a:xfrm>
            <a:custGeom>
              <a:avLst/>
              <a:gdLst/>
              <a:ahLst/>
              <a:cxnLst/>
              <a:rect r="r" b="b" t="t" l="l"/>
              <a:pathLst>
                <a:path h="276999" w="812800">
                  <a:moveTo>
                    <a:pt x="0" y="0"/>
                  </a:moveTo>
                  <a:lnTo>
                    <a:pt x="812800" y="0"/>
                  </a:lnTo>
                  <a:lnTo>
                    <a:pt x="812800" y="276999"/>
                  </a:lnTo>
                  <a:lnTo>
                    <a:pt x="0" y="276999"/>
                  </a:lnTo>
                  <a:close/>
                </a:path>
              </a:pathLst>
            </a:custGeom>
            <a:solidFill>
              <a:srgbClr val="87748A"/>
            </a:solidFill>
          </p:spPr>
        </p:sp>
        <p:sp>
          <p:nvSpPr>
            <p:cNvPr name="TextBox 12" id="12"/>
            <p:cNvSpPr txBox="true"/>
            <p:nvPr/>
          </p:nvSpPr>
          <p:spPr>
            <a:xfrm>
              <a:off x="0" y="-38100"/>
              <a:ext cx="812800" cy="315099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035"/>
                </a:lnSpc>
              </a:pPr>
            </a:p>
          </p:txBody>
        </p:sp>
      </p:grpSp>
      <p:grpSp>
        <p:nvGrpSpPr>
          <p:cNvPr name="Group 13" id="13"/>
          <p:cNvGrpSpPr/>
          <p:nvPr/>
        </p:nvGrpSpPr>
        <p:grpSpPr>
          <a:xfrm rot="0">
            <a:off x="1534087" y="4154096"/>
            <a:ext cx="2396413" cy="816689"/>
            <a:chOff x="0" y="0"/>
            <a:chExt cx="812800" cy="276999"/>
          </a:xfrm>
        </p:grpSpPr>
        <p:sp>
          <p:nvSpPr>
            <p:cNvPr name="Freeform 14" id="14"/>
            <p:cNvSpPr/>
            <p:nvPr/>
          </p:nvSpPr>
          <p:spPr>
            <a:xfrm flipH="false" flipV="false" rot="0">
              <a:off x="0" y="0"/>
              <a:ext cx="812800" cy="276999"/>
            </a:xfrm>
            <a:custGeom>
              <a:avLst/>
              <a:gdLst/>
              <a:ahLst/>
              <a:cxnLst/>
              <a:rect r="r" b="b" t="t" l="l"/>
              <a:pathLst>
                <a:path h="276999" w="812800">
                  <a:moveTo>
                    <a:pt x="0" y="0"/>
                  </a:moveTo>
                  <a:lnTo>
                    <a:pt x="812800" y="0"/>
                  </a:lnTo>
                  <a:lnTo>
                    <a:pt x="812800" y="276999"/>
                  </a:lnTo>
                  <a:lnTo>
                    <a:pt x="0" y="276999"/>
                  </a:lnTo>
                  <a:close/>
                </a:path>
              </a:pathLst>
            </a:custGeom>
            <a:solidFill>
              <a:srgbClr val="87748A"/>
            </a:solidFill>
            <a:ln cap="sq">
              <a:noFill/>
              <a:prstDash val="solid"/>
              <a:miter/>
            </a:ln>
          </p:spPr>
        </p:sp>
        <p:sp>
          <p:nvSpPr>
            <p:cNvPr name="TextBox 15" id="15"/>
            <p:cNvSpPr txBox="true"/>
            <p:nvPr/>
          </p:nvSpPr>
          <p:spPr>
            <a:xfrm>
              <a:off x="0" y="-38100"/>
              <a:ext cx="812800" cy="315099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 marL="0" indent="0" lvl="0">
                <a:lnSpc>
                  <a:spcPts val="3035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16" id="16"/>
          <p:cNvGrpSpPr/>
          <p:nvPr/>
        </p:nvGrpSpPr>
        <p:grpSpPr>
          <a:xfrm rot="0">
            <a:off x="1528323" y="1778378"/>
            <a:ext cx="2402176" cy="2375718"/>
            <a:chOff x="0" y="0"/>
            <a:chExt cx="709619" cy="701803"/>
          </a:xfrm>
        </p:grpSpPr>
        <p:sp>
          <p:nvSpPr>
            <p:cNvPr name="Freeform 17" id="17"/>
            <p:cNvSpPr/>
            <p:nvPr/>
          </p:nvSpPr>
          <p:spPr>
            <a:xfrm flipH="false" flipV="false" rot="0">
              <a:off x="0" y="0"/>
              <a:ext cx="709619" cy="701803"/>
            </a:xfrm>
            <a:custGeom>
              <a:avLst/>
              <a:gdLst/>
              <a:ahLst/>
              <a:cxnLst/>
              <a:rect r="r" b="b" t="t" l="l"/>
              <a:pathLst>
                <a:path h="701803" w="709619">
                  <a:moveTo>
                    <a:pt x="0" y="0"/>
                  </a:moveTo>
                  <a:lnTo>
                    <a:pt x="709619" y="0"/>
                  </a:lnTo>
                  <a:lnTo>
                    <a:pt x="709619" y="701803"/>
                  </a:lnTo>
                  <a:lnTo>
                    <a:pt x="0" y="701803"/>
                  </a:lnTo>
                  <a:close/>
                </a:path>
              </a:pathLst>
            </a:custGeom>
            <a:blipFill>
              <a:blip r:embed="rId6"/>
              <a:stretch>
                <a:fillRect l="0" t="0" r="0" b="-76236"/>
              </a:stretch>
            </a:blipFill>
          </p:spPr>
        </p:sp>
      </p:grpSp>
      <p:grpSp>
        <p:nvGrpSpPr>
          <p:cNvPr name="Group 18" id="18"/>
          <p:cNvGrpSpPr/>
          <p:nvPr/>
        </p:nvGrpSpPr>
        <p:grpSpPr>
          <a:xfrm rot="0">
            <a:off x="4244824" y="1778378"/>
            <a:ext cx="2402176" cy="2375718"/>
            <a:chOff x="0" y="0"/>
            <a:chExt cx="709619" cy="701803"/>
          </a:xfrm>
        </p:grpSpPr>
        <p:sp>
          <p:nvSpPr>
            <p:cNvPr name="Freeform 19" id="19"/>
            <p:cNvSpPr/>
            <p:nvPr/>
          </p:nvSpPr>
          <p:spPr>
            <a:xfrm flipH="false" flipV="false" rot="0">
              <a:off x="0" y="0"/>
              <a:ext cx="709619" cy="701803"/>
            </a:xfrm>
            <a:custGeom>
              <a:avLst/>
              <a:gdLst/>
              <a:ahLst/>
              <a:cxnLst/>
              <a:rect r="r" b="b" t="t" l="l"/>
              <a:pathLst>
                <a:path h="701803" w="709619">
                  <a:moveTo>
                    <a:pt x="0" y="0"/>
                  </a:moveTo>
                  <a:lnTo>
                    <a:pt x="709619" y="0"/>
                  </a:lnTo>
                  <a:lnTo>
                    <a:pt x="709619" y="701803"/>
                  </a:lnTo>
                  <a:lnTo>
                    <a:pt x="0" y="701803"/>
                  </a:lnTo>
                  <a:close/>
                </a:path>
              </a:pathLst>
            </a:custGeom>
            <a:blipFill>
              <a:blip r:embed="rId7"/>
              <a:stretch>
                <a:fillRect l="0" t="-556" r="0" b="-556"/>
              </a:stretch>
            </a:blipFill>
          </p:spPr>
        </p:sp>
      </p:grpSp>
      <p:grpSp>
        <p:nvGrpSpPr>
          <p:cNvPr name="Group 20" id="20"/>
          <p:cNvGrpSpPr/>
          <p:nvPr/>
        </p:nvGrpSpPr>
        <p:grpSpPr>
          <a:xfrm rot="0">
            <a:off x="6961326" y="1778378"/>
            <a:ext cx="2402176" cy="2375718"/>
            <a:chOff x="0" y="0"/>
            <a:chExt cx="709619" cy="701803"/>
          </a:xfrm>
        </p:grpSpPr>
        <p:sp>
          <p:nvSpPr>
            <p:cNvPr name="Freeform 21" id="21"/>
            <p:cNvSpPr/>
            <p:nvPr/>
          </p:nvSpPr>
          <p:spPr>
            <a:xfrm flipH="false" flipV="false" rot="0">
              <a:off x="0" y="0"/>
              <a:ext cx="709619" cy="701803"/>
            </a:xfrm>
            <a:custGeom>
              <a:avLst/>
              <a:gdLst/>
              <a:ahLst/>
              <a:cxnLst/>
              <a:rect r="r" b="b" t="t" l="l"/>
              <a:pathLst>
                <a:path h="701803" w="709619">
                  <a:moveTo>
                    <a:pt x="0" y="0"/>
                  </a:moveTo>
                  <a:lnTo>
                    <a:pt x="709619" y="0"/>
                  </a:lnTo>
                  <a:lnTo>
                    <a:pt x="709619" y="701803"/>
                  </a:lnTo>
                  <a:lnTo>
                    <a:pt x="0" y="701803"/>
                  </a:lnTo>
                  <a:close/>
                </a:path>
              </a:pathLst>
            </a:custGeom>
            <a:blipFill>
              <a:blip r:embed="rId8"/>
              <a:stretch>
                <a:fillRect l="-41234" t="0" r="-41234" b="0"/>
              </a:stretch>
            </a:blipFill>
          </p:spPr>
        </p:sp>
      </p:grpSp>
      <p:grpSp>
        <p:nvGrpSpPr>
          <p:cNvPr name="Group 22" id="22"/>
          <p:cNvGrpSpPr/>
          <p:nvPr/>
        </p:nvGrpSpPr>
        <p:grpSpPr>
          <a:xfrm rot="0">
            <a:off x="15500851" y="8910980"/>
            <a:ext cx="2396413" cy="816689"/>
            <a:chOff x="0" y="0"/>
            <a:chExt cx="812800" cy="276999"/>
          </a:xfrm>
        </p:grpSpPr>
        <p:sp>
          <p:nvSpPr>
            <p:cNvPr name="Freeform 23" id="23"/>
            <p:cNvSpPr/>
            <p:nvPr/>
          </p:nvSpPr>
          <p:spPr>
            <a:xfrm flipH="false" flipV="false" rot="0">
              <a:off x="0" y="0"/>
              <a:ext cx="812800" cy="276999"/>
            </a:xfrm>
            <a:custGeom>
              <a:avLst/>
              <a:gdLst/>
              <a:ahLst/>
              <a:cxnLst/>
              <a:rect r="r" b="b" t="t" l="l"/>
              <a:pathLst>
                <a:path h="276999" w="812800">
                  <a:moveTo>
                    <a:pt x="0" y="0"/>
                  </a:moveTo>
                  <a:lnTo>
                    <a:pt x="812800" y="0"/>
                  </a:lnTo>
                  <a:lnTo>
                    <a:pt x="812800" y="276999"/>
                  </a:lnTo>
                  <a:lnTo>
                    <a:pt x="0" y="276999"/>
                  </a:lnTo>
                  <a:close/>
                </a:path>
              </a:pathLst>
            </a:custGeom>
            <a:solidFill>
              <a:srgbClr val="87748A"/>
            </a:solidFill>
            <a:ln cap="sq">
              <a:noFill/>
              <a:prstDash val="solid"/>
              <a:miter/>
            </a:ln>
          </p:spPr>
        </p:sp>
        <p:sp>
          <p:nvSpPr>
            <p:cNvPr name="TextBox 24" id="24"/>
            <p:cNvSpPr txBox="true"/>
            <p:nvPr/>
          </p:nvSpPr>
          <p:spPr>
            <a:xfrm>
              <a:off x="0" y="-38100"/>
              <a:ext cx="812800" cy="315099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 marL="0" indent="0" lvl="0">
                <a:lnSpc>
                  <a:spcPts val="3035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25" id="25"/>
          <p:cNvGrpSpPr/>
          <p:nvPr/>
        </p:nvGrpSpPr>
        <p:grpSpPr>
          <a:xfrm rot="0">
            <a:off x="12786396" y="8904970"/>
            <a:ext cx="2396413" cy="816689"/>
            <a:chOff x="0" y="0"/>
            <a:chExt cx="812800" cy="276999"/>
          </a:xfrm>
        </p:grpSpPr>
        <p:sp>
          <p:nvSpPr>
            <p:cNvPr name="Freeform 26" id="26"/>
            <p:cNvSpPr/>
            <p:nvPr/>
          </p:nvSpPr>
          <p:spPr>
            <a:xfrm flipH="false" flipV="false" rot="0">
              <a:off x="0" y="0"/>
              <a:ext cx="812800" cy="276999"/>
            </a:xfrm>
            <a:custGeom>
              <a:avLst/>
              <a:gdLst/>
              <a:ahLst/>
              <a:cxnLst/>
              <a:rect r="r" b="b" t="t" l="l"/>
              <a:pathLst>
                <a:path h="276999" w="812800">
                  <a:moveTo>
                    <a:pt x="0" y="0"/>
                  </a:moveTo>
                  <a:lnTo>
                    <a:pt x="812800" y="0"/>
                  </a:lnTo>
                  <a:lnTo>
                    <a:pt x="812800" y="276999"/>
                  </a:lnTo>
                  <a:lnTo>
                    <a:pt x="0" y="276999"/>
                  </a:lnTo>
                  <a:close/>
                </a:path>
              </a:pathLst>
            </a:custGeom>
            <a:solidFill>
              <a:srgbClr val="87748A"/>
            </a:solidFill>
            <a:ln cap="sq">
              <a:noFill/>
              <a:prstDash val="solid"/>
              <a:miter/>
            </a:ln>
          </p:spPr>
        </p:sp>
        <p:sp>
          <p:nvSpPr>
            <p:cNvPr name="TextBox 27" id="27"/>
            <p:cNvSpPr txBox="true"/>
            <p:nvPr/>
          </p:nvSpPr>
          <p:spPr>
            <a:xfrm>
              <a:off x="0" y="-38100"/>
              <a:ext cx="812800" cy="315099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 marL="0" indent="0" lvl="0">
                <a:lnSpc>
                  <a:spcPts val="3035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28" id="28"/>
          <p:cNvGrpSpPr/>
          <p:nvPr/>
        </p:nvGrpSpPr>
        <p:grpSpPr>
          <a:xfrm rot="0">
            <a:off x="10075659" y="8910980"/>
            <a:ext cx="2396413" cy="816689"/>
            <a:chOff x="0" y="0"/>
            <a:chExt cx="812800" cy="276999"/>
          </a:xfrm>
        </p:grpSpPr>
        <p:sp>
          <p:nvSpPr>
            <p:cNvPr name="Freeform 29" id="29"/>
            <p:cNvSpPr/>
            <p:nvPr/>
          </p:nvSpPr>
          <p:spPr>
            <a:xfrm flipH="false" flipV="false" rot="0">
              <a:off x="0" y="0"/>
              <a:ext cx="812800" cy="276999"/>
            </a:xfrm>
            <a:custGeom>
              <a:avLst/>
              <a:gdLst/>
              <a:ahLst/>
              <a:cxnLst/>
              <a:rect r="r" b="b" t="t" l="l"/>
              <a:pathLst>
                <a:path h="276999" w="812800">
                  <a:moveTo>
                    <a:pt x="0" y="0"/>
                  </a:moveTo>
                  <a:lnTo>
                    <a:pt x="812800" y="0"/>
                  </a:lnTo>
                  <a:lnTo>
                    <a:pt x="812800" y="276999"/>
                  </a:lnTo>
                  <a:lnTo>
                    <a:pt x="0" y="276999"/>
                  </a:lnTo>
                  <a:close/>
                </a:path>
              </a:pathLst>
            </a:custGeom>
            <a:solidFill>
              <a:srgbClr val="87748A"/>
            </a:solidFill>
            <a:ln cap="sq">
              <a:noFill/>
              <a:prstDash val="solid"/>
              <a:miter/>
            </a:ln>
          </p:spPr>
        </p:sp>
        <p:sp>
          <p:nvSpPr>
            <p:cNvPr name="TextBox 30" id="30"/>
            <p:cNvSpPr txBox="true"/>
            <p:nvPr/>
          </p:nvSpPr>
          <p:spPr>
            <a:xfrm>
              <a:off x="0" y="-38100"/>
              <a:ext cx="812800" cy="315099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 marL="0" indent="0" lvl="0">
                <a:lnSpc>
                  <a:spcPts val="3035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31" id="31"/>
          <p:cNvGrpSpPr/>
          <p:nvPr/>
        </p:nvGrpSpPr>
        <p:grpSpPr>
          <a:xfrm rot="0">
            <a:off x="7359157" y="8916990"/>
            <a:ext cx="2396413" cy="816689"/>
            <a:chOff x="0" y="0"/>
            <a:chExt cx="812800" cy="276999"/>
          </a:xfrm>
        </p:grpSpPr>
        <p:sp>
          <p:nvSpPr>
            <p:cNvPr name="Freeform 32" id="32"/>
            <p:cNvSpPr/>
            <p:nvPr/>
          </p:nvSpPr>
          <p:spPr>
            <a:xfrm flipH="false" flipV="false" rot="0">
              <a:off x="0" y="0"/>
              <a:ext cx="812800" cy="276999"/>
            </a:xfrm>
            <a:custGeom>
              <a:avLst/>
              <a:gdLst/>
              <a:ahLst/>
              <a:cxnLst/>
              <a:rect r="r" b="b" t="t" l="l"/>
              <a:pathLst>
                <a:path h="276999" w="812800">
                  <a:moveTo>
                    <a:pt x="0" y="0"/>
                  </a:moveTo>
                  <a:lnTo>
                    <a:pt x="812800" y="0"/>
                  </a:lnTo>
                  <a:lnTo>
                    <a:pt x="812800" y="276999"/>
                  </a:lnTo>
                  <a:lnTo>
                    <a:pt x="0" y="276999"/>
                  </a:lnTo>
                  <a:close/>
                </a:path>
              </a:pathLst>
            </a:custGeom>
            <a:solidFill>
              <a:srgbClr val="87748A"/>
            </a:solidFill>
            <a:ln cap="sq">
              <a:noFill/>
              <a:prstDash val="solid"/>
              <a:miter/>
            </a:ln>
          </p:spPr>
        </p:sp>
        <p:sp>
          <p:nvSpPr>
            <p:cNvPr name="TextBox 33" id="33"/>
            <p:cNvSpPr txBox="true"/>
            <p:nvPr/>
          </p:nvSpPr>
          <p:spPr>
            <a:xfrm>
              <a:off x="0" y="-38100"/>
              <a:ext cx="812800" cy="315099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 marL="0" indent="0" lvl="0">
                <a:lnSpc>
                  <a:spcPts val="3035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34" id="34"/>
          <p:cNvGrpSpPr/>
          <p:nvPr/>
        </p:nvGrpSpPr>
        <p:grpSpPr>
          <a:xfrm rot="0">
            <a:off x="7359157" y="6529252"/>
            <a:ext cx="2402176" cy="2375718"/>
            <a:chOff x="0" y="0"/>
            <a:chExt cx="709619" cy="701803"/>
          </a:xfrm>
        </p:grpSpPr>
        <p:sp>
          <p:nvSpPr>
            <p:cNvPr name="Freeform 35" id="35"/>
            <p:cNvSpPr/>
            <p:nvPr/>
          </p:nvSpPr>
          <p:spPr>
            <a:xfrm flipH="false" flipV="false" rot="0">
              <a:off x="0" y="0"/>
              <a:ext cx="709619" cy="701803"/>
            </a:xfrm>
            <a:custGeom>
              <a:avLst/>
              <a:gdLst/>
              <a:ahLst/>
              <a:cxnLst/>
              <a:rect r="r" b="b" t="t" l="l"/>
              <a:pathLst>
                <a:path h="701803" w="709619">
                  <a:moveTo>
                    <a:pt x="0" y="0"/>
                  </a:moveTo>
                  <a:lnTo>
                    <a:pt x="709619" y="0"/>
                  </a:lnTo>
                  <a:lnTo>
                    <a:pt x="709619" y="701803"/>
                  </a:lnTo>
                  <a:lnTo>
                    <a:pt x="0" y="701803"/>
                  </a:lnTo>
                  <a:close/>
                </a:path>
              </a:pathLst>
            </a:custGeom>
            <a:blipFill>
              <a:blip r:embed="rId9"/>
              <a:stretch>
                <a:fillRect l="0" t="-556" r="0" b="-556"/>
              </a:stretch>
            </a:blipFill>
          </p:spPr>
        </p:sp>
      </p:grpSp>
      <p:grpSp>
        <p:nvGrpSpPr>
          <p:cNvPr name="Group 36" id="36"/>
          <p:cNvGrpSpPr/>
          <p:nvPr/>
        </p:nvGrpSpPr>
        <p:grpSpPr>
          <a:xfrm rot="0">
            <a:off x="10075659" y="6541272"/>
            <a:ext cx="2402176" cy="2375718"/>
            <a:chOff x="0" y="0"/>
            <a:chExt cx="709619" cy="701803"/>
          </a:xfrm>
        </p:grpSpPr>
        <p:sp>
          <p:nvSpPr>
            <p:cNvPr name="Freeform 37" id="37"/>
            <p:cNvSpPr/>
            <p:nvPr/>
          </p:nvSpPr>
          <p:spPr>
            <a:xfrm flipH="false" flipV="false" rot="0">
              <a:off x="0" y="0"/>
              <a:ext cx="709619" cy="701803"/>
            </a:xfrm>
            <a:custGeom>
              <a:avLst/>
              <a:gdLst/>
              <a:ahLst/>
              <a:cxnLst/>
              <a:rect r="r" b="b" t="t" l="l"/>
              <a:pathLst>
                <a:path h="701803" w="709619">
                  <a:moveTo>
                    <a:pt x="0" y="0"/>
                  </a:moveTo>
                  <a:lnTo>
                    <a:pt x="709619" y="0"/>
                  </a:lnTo>
                  <a:lnTo>
                    <a:pt x="709619" y="701803"/>
                  </a:lnTo>
                  <a:lnTo>
                    <a:pt x="0" y="701803"/>
                  </a:lnTo>
                  <a:close/>
                </a:path>
              </a:pathLst>
            </a:custGeom>
            <a:blipFill>
              <a:blip r:embed="rId10"/>
              <a:stretch>
                <a:fillRect l="0" t="-556" r="0" b="-556"/>
              </a:stretch>
            </a:blipFill>
          </p:spPr>
        </p:sp>
      </p:grpSp>
      <p:grpSp>
        <p:nvGrpSpPr>
          <p:cNvPr name="Group 38" id="38"/>
          <p:cNvGrpSpPr/>
          <p:nvPr/>
        </p:nvGrpSpPr>
        <p:grpSpPr>
          <a:xfrm rot="0">
            <a:off x="12792160" y="6529252"/>
            <a:ext cx="2402176" cy="2375718"/>
            <a:chOff x="0" y="0"/>
            <a:chExt cx="709619" cy="701803"/>
          </a:xfrm>
        </p:grpSpPr>
        <p:sp>
          <p:nvSpPr>
            <p:cNvPr name="Freeform 39" id="39"/>
            <p:cNvSpPr/>
            <p:nvPr/>
          </p:nvSpPr>
          <p:spPr>
            <a:xfrm flipH="false" flipV="false" rot="0">
              <a:off x="0" y="0"/>
              <a:ext cx="709619" cy="701803"/>
            </a:xfrm>
            <a:custGeom>
              <a:avLst/>
              <a:gdLst/>
              <a:ahLst/>
              <a:cxnLst/>
              <a:rect r="r" b="b" t="t" l="l"/>
              <a:pathLst>
                <a:path h="701803" w="709619">
                  <a:moveTo>
                    <a:pt x="0" y="0"/>
                  </a:moveTo>
                  <a:lnTo>
                    <a:pt x="709619" y="0"/>
                  </a:lnTo>
                  <a:lnTo>
                    <a:pt x="709619" y="701803"/>
                  </a:lnTo>
                  <a:lnTo>
                    <a:pt x="0" y="701803"/>
                  </a:lnTo>
                  <a:close/>
                </a:path>
              </a:pathLst>
            </a:custGeom>
            <a:blipFill>
              <a:blip r:embed="rId11"/>
              <a:stretch>
                <a:fillRect l="0" t="-556" r="0" b="-556"/>
              </a:stretch>
            </a:blipFill>
          </p:spPr>
        </p:sp>
      </p:grpSp>
      <p:grpSp>
        <p:nvGrpSpPr>
          <p:cNvPr name="Group 40" id="40"/>
          <p:cNvGrpSpPr/>
          <p:nvPr/>
        </p:nvGrpSpPr>
        <p:grpSpPr>
          <a:xfrm rot="0">
            <a:off x="15508661" y="6529252"/>
            <a:ext cx="2402176" cy="2375718"/>
            <a:chOff x="0" y="0"/>
            <a:chExt cx="709619" cy="701803"/>
          </a:xfrm>
        </p:grpSpPr>
        <p:sp>
          <p:nvSpPr>
            <p:cNvPr name="Freeform 41" id="41"/>
            <p:cNvSpPr/>
            <p:nvPr/>
          </p:nvSpPr>
          <p:spPr>
            <a:xfrm flipH="false" flipV="false" rot="0">
              <a:off x="0" y="0"/>
              <a:ext cx="709619" cy="701803"/>
            </a:xfrm>
            <a:custGeom>
              <a:avLst/>
              <a:gdLst/>
              <a:ahLst/>
              <a:cxnLst/>
              <a:rect r="r" b="b" t="t" l="l"/>
              <a:pathLst>
                <a:path h="701803" w="709619">
                  <a:moveTo>
                    <a:pt x="0" y="0"/>
                  </a:moveTo>
                  <a:lnTo>
                    <a:pt x="709619" y="0"/>
                  </a:lnTo>
                  <a:lnTo>
                    <a:pt x="709619" y="701803"/>
                  </a:lnTo>
                  <a:lnTo>
                    <a:pt x="0" y="701803"/>
                  </a:lnTo>
                  <a:close/>
                </a:path>
              </a:pathLst>
            </a:custGeom>
            <a:blipFill>
              <a:blip r:embed="rId12"/>
              <a:stretch>
                <a:fillRect l="-16012" t="0" r="-16012" b="0"/>
              </a:stretch>
            </a:blipFill>
          </p:spPr>
        </p:sp>
      </p:grpSp>
      <p:sp>
        <p:nvSpPr>
          <p:cNvPr name="Freeform 42" id="42"/>
          <p:cNvSpPr/>
          <p:nvPr/>
        </p:nvSpPr>
        <p:spPr>
          <a:xfrm flipH="false" flipV="false" rot="0">
            <a:off x="-309143" y="7375102"/>
            <a:ext cx="4382592" cy="3051878"/>
          </a:xfrm>
          <a:custGeom>
            <a:avLst/>
            <a:gdLst/>
            <a:ahLst/>
            <a:cxnLst/>
            <a:rect r="r" b="b" t="t" l="l"/>
            <a:pathLst>
              <a:path h="3051878" w="4382592">
                <a:moveTo>
                  <a:pt x="0" y="0"/>
                </a:moveTo>
                <a:lnTo>
                  <a:pt x="4382592" y="0"/>
                </a:lnTo>
                <a:lnTo>
                  <a:pt x="4382592" y="3051878"/>
                </a:lnTo>
                <a:lnTo>
                  <a:pt x="0" y="3051878"/>
                </a:lnTo>
                <a:lnTo>
                  <a:pt x="0" y="0"/>
                </a:lnTo>
                <a:close/>
              </a:path>
            </a:pathLst>
          </a:custGeom>
          <a:blipFill>
            <a:blip r:embed="rId13">
              <a:extLst>
                <a:ext uri="{96DAC541-7B7A-43D3-8B79-37D633B846F1}">
                  <asvg:svgBlip xmlns:asvg="http://schemas.microsoft.com/office/drawing/2016/SVG/main" r:embed="rId14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3" id="43"/>
          <p:cNvSpPr/>
          <p:nvPr/>
        </p:nvSpPr>
        <p:spPr>
          <a:xfrm flipH="false" flipV="false" rot="0">
            <a:off x="4838465" y="6541272"/>
            <a:ext cx="2240451" cy="2255289"/>
          </a:xfrm>
          <a:custGeom>
            <a:avLst/>
            <a:gdLst/>
            <a:ahLst/>
            <a:cxnLst/>
            <a:rect r="r" b="b" t="t" l="l"/>
            <a:pathLst>
              <a:path h="2255289" w="2240451">
                <a:moveTo>
                  <a:pt x="0" y="0"/>
                </a:moveTo>
                <a:lnTo>
                  <a:pt x="2240452" y="0"/>
                </a:lnTo>
                <a:lnTo>
                  <a:pt x="2240452" y="2255289"/>
                </a:lnTo>
                <a:lnTo>
                  <a:pt x="0" y="2255289"/>
                </a:lnTo>
                <a:lnTo>
                  <a:pt x="0" y="0"/>
                </a:lnTo>
                <a:close/>
              </a:path>
            </a:pathLst>
          </a:custGeom>
          <a:blipFill>
            <a:blip r:embed="rId15"/>
            <a:stretch>
              <a:fillRect l="0" t="0" r="0" b="0"/>
            </a:stretch>
          </a:blipFill>
        </p:spPr>
      </p:sp>
      <p:sp>
        <p:nvSpPr>
          <p:cNvPr name="TextBox 44" id="44"/>
          <p:cNvSpPr txBox="true"/>
          <p:nvPr/>
        </p:nvSpPr>
        <p:spPr>
          <a:xfrm rot="0">
            <a:off x="7097079" y="4233051"/>
            <a:ext cx="2120814" cy="32338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2650"/>
              </a:lnSpc>
              <a:spcBef>
                <a:spcPct val="0"/>
              </a:spcBef>
            </a:pPr>
            <a:r>
              <a:rPr lang="en-US" b="true" sz="1893" spc="7">
                <a:solidFill>
                  <a:srgbClr val="E0DBEA"/>
                </a:solidFill>
                <a:latin typeface="Open Sauce Bold"/>
                <a:ea typeface="Open Sauce Bold"/>
                <a:cs typeface="Open Sauce Bold"/>
                <a:sym typeface="Open Sauce Bold"/>
              </a:rPr>
              <a:t>MongoDB</a:t>
            </a:r>
          </a:p>
        </p:txBody>
      </p:sp>
      <p:sp>
        <p:nvSpPr>
          <p:cNvPr name="TextBox 45" id="45"/>
          <p:cNvSpPr txBox="true"/>
          <p:nvPr/>
        </p:nvSpPr>
        <p:spPr>
          <a:xfrm rot="0">
            <a:off x="4382624" y="4233051"/>
            <a:ext cx="2120814" cy="32338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2650"/>
              </a:lnSpc>
              <a:spcBef>
                <a:spcPct val="0"/>
              </a:spcBef>
            </a:pPr>
            <a:r>
              <a:rPr lang="en-US" b="true" sz="1893" spc="7">
                <a:solidFill>
                  <a:srgbClr val="E0DBEA"/>
                </a:solidFill>
                <a:latin typeface="Open Sauce Bold"/>
                <a:ea typeface="Open Sauce Bold"/>
                <a:cs typeface="Open Sauce Bold"/>
                <a:sym typeface="Open Sauce Bold"/>
              </a:rPr>
              <a:t>NodeJS </a:t>
            </a:r>
          </a:p>
        </p:txBody>
      </p:sp>
      <p:sp>
        <p:nvSpPr>
          <p:cNvPr name="TextBox 46" id="46"/>
          <p:cNvSpPr txBox="true"/>
          <p:nvPr/>
        </p:nvSpPr>
        <p:spPr>
          <a:xfrm rot="0">
            <a:off x="1671886" y="4233051"/>
            <a:ext cx="2120814" cy="32338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2650"/>
              </a:lnSpc>
              <a:spcBef>
                <a:spcPct val="0"/>
              </a:spcBef>
            </a:pPr>
            <a:r>
              <a:rPr lang="en-US" b="true" sz="1893" spc="7">
                <a:solidFill>
                  <a:srgbClr val="E0DBEA"/>
                </a:solidFill>
                <a:latin typeface="Open Sauce Bold"/>
                <a:ea typeface="Open Sauce Bold"/>
                <a:cs typeface="Open Sauce Bold"/>
                <a:sym typeface="Open Sauce Bold"/>
              </a:rPr>
              <a:t>Flutter &amp; Dart</a:t>
            </a:r>
          </a:p>
        </p:txBody>
      </p:sp>
      <p:sp>
        <p:nvSpPr>
          <p:cNvPr name="TextBox 47" id="47"/>
          <p:cNvSpPr txBox="true"/>
          <p:nvPr/>
        </p:nvSpPr>
        <p:spPr>
          <a:xfrm rot="0">
            <a:off x="7097079" y="5147209"/>
            <a:ext cx="10509646" cy="13366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9799"/>
              </a:lnSpc>
              <a:spcBef>
                <a:spcPct val="0"/>
              </a:spcBef>
            </a:pPr>
            <a:r>
              <a:rPr lang="en-US" sz="6999" strike="noStrike" u="none">
                <a:solidFill>
                  <a:srgbClr val="5D5C5C"/>
                </a:solidFill>
                <a:latin typeface="Accordion Black"/>
                <a:ea typeface="Accordion Black"/>
                <a:cs typeface="Accordion Black"/>
                <a:sym typeface="Accordion Black"/>
              </a:rPr>
              <a:t>Platforms &amp; Tools Used</a:t>
            </a:r>
          </a:p>
        </p:txBody>
      </p:sp>
      <p:sp>
        <p:nvSpPr>
          <p:cNvPr name="TextBox 48" id="48"/>
          <p:cNvSpPr txBox="true"/>
          <p:nvPr/>
        </p:nvSpPr>
        <p:spPr>
          <a:xfrm rot="0">
            <a:off x="15630484" y="9132574"/>
            <a:ext cx="2120814" cy="32338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2650"/>
              </a:lnSpc>
              <a:spcBef>
                <a:spcPct val="0"/>
              </a:spcBef>
            </a:pPr>
            <a:r>
              <a:rPr lang="en-US" b="true" sz="1893" spc="7">
                <a:solidFill>
                  <a:srgbClr val="E0DBEA"/>
                </a:solidFill>
                <a:latin typeface="Open Sauce Bold"/>
                <a:ea typeface="Open Sauce Bold"/>
                <a:cs typeface="Open Sauce Bold"/>
                <a:sym typeface="Open Sauce Bold"/>
              </a:rPr>
              <a:t>Firebase</a:t>
            </a:r>
          </a:p>
        </p:txBody>
      </p:sp>
      <p:sp>
        <p:nvSpPr>
          <p:cNvPr name="TextBox 49" id="49"/>
          <p:cNvSpPr txBox="true"/>
          <p:nvPr/>
        </p:nvSpPr>
        <p:spPr>
          <a:xfrm rot="0">
            <a:off x="12924196" y="9138584"/>
            <a:ext cx="2120814" cy="65675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650"/>
              </a:lnSpc>
            </a:pPr>
            <a:r>
              <a:rPr lang="en-US" b="true" sz="1893" spc="7">
                <a:solidFill>
                  <a:srgbClr val="E0DBEA"/>
                </a:solidFill>
                <a:latin typeface="Open Sauce Bold"/>
                <a:ea typeface="Open Sauce Bold"/>
                <a:cs typeface="Open Sauce Bold"/>
                <a:sym typeface="Open Sauce Bold"/>
              </a:rPr>
              <a:t>Postman</a:t>
            </a:r>
          </a:p>
          <a:p>
            <a:pPr algn="ctr" marL="0" indent="0" lvl="0">
              <a:lnSpc>
                <a:spcPts val="2650"/>
              </a:lnSpc>
              <a:spcBef>
                <a:spcPct val="0"/>
              </a:spcBef>
            </a:pPr>
          </a:p>
        </p:txBody>
      </p:sp>
      <p:sp>
        <p:nvSpPr>
          <p:cNvPr name="TextBox 50" id="50"/>
          <p:cNvSpPr txBox="true"/>
          <p:nvPr/>
        </p:nvSpPr>
        <p:spPr>
          <a:xfrm rot="0">
            <a:off x="10207694" y="9132574"/>
            <a:ext cx="2120814" cy="65675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650"/>
              </a:lnSpc>
            </a:pPr>
            <a:r>
              <a:rPr lang="en-US" b="true" sz="1893" spc="7">
                <a:solidFill>
                  <a:srgbClr val="E0DBEA"/>
                </a:solidFill>
                <a:latin typeface="Open Sauce Bold"/>
                <a:ea typeface="Open Sauce Bold"/>
                <a:cs typeface="Open Sauce Bold"/>
                <a:sym typeface="Open Sauce Bold"/>
              </a:rPr>
              <a:t>GitHub</a:t>
            </a:r>
          </a:p>
          <a:p>
            <a:pPr algn="ctr" marL="0" indent="0" lvl="0">
              <a:lnSpc>
                <a:spcPts val="2650"/>
              </a:lnSpc>
              <a:spcBef>
                <a:spcPct val="0"/>
              </a:spcBef>
            </a:pPr>
          </a:p>
        </p:txBody>
      </p:sp>
      <p:sp>
        <p:nvSpPr>
          <p:cNvPr name="TextBox 51" id="51"/>
          <p:cNvSpPr txBox="true"/>
          <p:nvPr/>
        </p:nvSpPr>
        <p:spPr>
          <a:xfrm rot="0">
            <a:off x="7491193" y="9138584"/>
            <a:ext cx="2120814" cy="65675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650"/>
              </a:lnSpc>
            </a:pPr>
            <a:r>
              <a:rPr lang="en-US" b="true" sz="1893" spc="7">
                <a:solidFill>
                  <a:srgbClr val="E0DBEA"/>
                </a:solidFill>
                <a:latin typeface="Open Sauce Bold"/>
                <a:ea typeface="Open Sauce Bold"/>
                <a:cs typeface="Open Sauce Bold"/>
                <a:sym typeface="Open Sauce Bold"/>
              </a:rPr>
              <a:t>VSCode</a:t>
            </a:r>
          </a:p>
          <a:p>
            <a:pPr algn="ctr" marL="0" indent="0" lvl="0">
              <a:lnSpc>
                <a:spcPts val="2650"/>
              </a:lnSpc>
              <a:spcBef>
                <a:spcPct val="0"/>
              </a:spcBef>
            </a:pPr>
          </a:p>
        </p:txBody>
      </p:sp>
      <p:grpSp>
        <p:nvGrpSpPr>
          <p:cNvPr name="Group 52" id="52"/>
          <p:cNvGrpSpPr/>
          <p:nvPr/>
        </p:nvGrpSpPr>
        <p:grpSpPr>
          <a:xfrm rot="0">
            <a:off x="4638895" y="8916990"/>
            <a:ext cx="2396413" cy="816689"/>
            <a:chOff x="0" y="0"/>
            <a:chExt cx="812800" cy="276999"/>
          </a:xfrm>
        </p:grpSpPr>
        <p:sp>
          <p:nvSpPr>
            <p:cNvPr name="Freeform 53" id="53"/>
            <p:cNvSpPr/>
            <p:nvPr/>
          </p:nvSpPr>
          <p:spPr>
            <a:xfrm flipH="false" flipV="false" rot="0">
              <a:off x="0" y="0"/>
              <a:ext cx="812800" cy="276999"/>
            </a:xfrm>
            <a:custGeom>
              <a:avLst/>
              <a:gdLst/>
              <a:ahLst/>
              <a:cxnLst/>
              <a:rect r="r" b="b" t="t" l="l"/>
              <a:pathLst>
                <a:path h="276999" w="812800">
                  <a:moveTo>
                    <a:pt x="0" y="0"/>
                  </a:moveTo>
                  <a:lnTo>
                    <a:pt x="812800" y="0"/>
                  </a:lnTo>
                  <a:lnTo>
                    <a:pt x="812800" y="276999"/>
                  </a:lnTo>
                  <a:lnTo>
                    <a:pt x="0" y="276999"/>
                  </a:lnTo>
                  <a:close/>
                </a:path>
              </a:pathLst>
            </a:custGeom>
            <a:solidFill>
              <a:srgbClr val="87748A"/>
            </a:solidFill>
            <a:ln cap="sq">
              <a:noFill/>
              <a:prstDash val="solid"/>
              <a:miter/>
            </a:ln>
          </p:spPr>
        </p:sp>
        <p:sp>
          <p:nvSpPr>
            <p:cNvPr name="TextBox 54" id="54"/>
            <p:cNvSpPr txBox="true"/>
            <p:nvPr/>
          </p:nvSpPr>
          <p:spPr>
            <a:xfrm>
              <a:off x="0" y="-38100"/>
              <a:ext cx="812800" cy="315099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 marL="0" indent="0" lvl="0">
                <a:lnSpc>
                  <a:spcPts val="3035"/>
                </a:lnSpc>
                <a:spcBef>
                  <a:spcPct val="0"/>
                </a:spcBef>
              </a:pPr>
            </a:p>
          </p:txBody>
        </p:sp>
      </p:grpSp>
      <p:sp>
        <p:nvSpPr>
          <p:cNvPr name="TextBox 55" id="55"/>
          <p:cNvSpPr txBox="true"/>
          <p:nvPr/>
        </p:nvSpPr>
        <p:spPr>
          <a:xfrm rot="0">
            <a:off x="4770930" y="9138584"/>
            <a:ext cx="2120814" cy="32338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2650"/>
              </a:lnSpc>
              <a:spcBef>
                <a:spcPct val="0"/>
              </a:spcBef>
            </a:pPr>
            <a:r>
              <a:rPr lang="en-US" b="true" sz="1893" spc="7">
                <a:solidFill>
                  <a:srgbClr val="E0DBEA"/>
                </a:solidFill>
                <a:latin typeface="Open Sauce Bold"/>
                <a:ea typeface="Open Sauce Bold"/>
                <a:cs typeface="Open Sauce Bold"/>
                <a:sym typeface="Open Sauce Bold"/>
              </a:rPr>
              <a:t>Android Studio</a:t>
            </a:r>
          </a:p>
        </p:txBody>
      </p:sp>
    </p:spTree>
  </p:cSld>
  <p:clrMapOvr>
    <a:masterClrMapping/>
  </p:clrMapOvr>
</p:sld>
</file>

<file path=ppt/slides/slide4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EFEFE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-354749" y="6995994"/>
            <a:ext cx="5583881" cy="3888412"/>
          </a:xfrm>
          <a:custGeom>
            <a:avLst/>
            <a:gdLst/>
            <a:ahLst/>
            <a:cxnLst/>
            <a:rect r="r" b="b" t="t" l="l"/>
            <a:pathLst>
              <a:path h="3888412" w="5583881">
                <a:moveTo>
                  <a:pt x="0" y="0"/>
                </a:moveTo>
                <a:lnTo>
                  <a:pt x="5583880" y="0"/>
                </a:lnTo>
                <a:lnTo>
                  <a:pt x="5583880" y="3888412"/>
                </a:lnTo>
                <a:lnTo>
                  <a:pt x="0" y="3888412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true" rot="0">
            <a:off x="13058869" y="-493712"/>
            <a:ext cx="5603966" cy="3657861"/>
          </a:xfrm>
          <a:custGeom>
            <a:avLst/>
            <a:gdLst/>
            <a:ahLst/>
            <a:cxnLst/>
            <a:rect r="r" b="b" t="t" l="l"/>
            <a:pathLst>
              <a:path h="3657861" w="5603966">
                <a:moveTo>
                  <a:pt x="0" y="3657861"/>
                </a:moveTo>
                <a:lnTo>
                  <a:pt x="5603965" y="3657861"/>
                </a:lnTo>
                <a:lnTo>
                  <a:pt x="5603965" y="0"/>
                </a:lnTo>
                <a:lnTo>
                  <a:pt x="0" y="0"/>
                </a:lnTo>
                <a:lnTo>
                  <a:pt x="0" y="3657861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13375974" y="-83224"/>
            <a:ext cx="4969755" cy="2448734"/>
          </a:xfrm>
          <a:custGeom>
            <a:avLst/>
            <a:gdLst/>
            <a:ahLst/>
            <a:cxnLst/>
            <a:rect r="r" b="b" t="t" l="l"/>
            <a:pathLst>
              <a:path h="2448734" w="4969755">
                <a:moveTo>
                  <a:pt x="0" y="0"/>
                </a:moveTo>
                <a:lnTo>
                  <a:pt x="4969755" y="0"/>
                </a:lnTo>
                <a:lnTo>
                  <a:pt x="4969755" y="2448734"/>
                </a:lnTo>
                <a:lnTo>
                  <a:pt x="0" y="2448734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2762124">
            <a:off x="453913" y="105488"/>
            <a:ext cx="3180110" cy="3566358"/>
          </a:xfrm>
          <a:custGeom>
            <a:avLst/>
            <a:gdLst/>
            <a:ahLst/>
            <a:cxnLst/>
            <a:rect r="r" b="b" t="t" l="l"/>
            <a:pathLst>
              <a:path h="3566358" w="3180110">
                <a:moveTo>
                  <a:pt x="0" y="0"/>
                </a:moveTo>
                <a:lnTo>
                  <a:pt x="3180110" y="0"/>
                </a:lnTo>
                <a:lnTo>
                  <a:pt x="3180110" y="3566358"/>
                </a:lnTo>
                <a:lnTo>
                  <a:pt x="0" y="3566358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6" id="6"/>
          <p:cNvGrpSpPr/>
          <p:nvPr/>
        </p:nvGrpSpPr>
        <p:grpSpPr>
          <a:xfrm rot="0">
            <a:off x="14039083" y="6038620"/>
            <a:ext cx="5229173" cy="4888309"/>
            <a:chOff x="0" y="0"/>
            <a:chExt cx="6972230" cy="6517746"/>
          </a:xfrm>
        </p:grpSpPr>
        <p:sp>
          <p:nvSpPr>
            <p:cNvPr name="Freeform 7" id="7"/>
            <p:cNvSpPr/>
            <p:nvPr/>
          </p:nvSpPr>
          <p:spPr>
            <a:xfrm flipH="false" flipV="false" rot="2553144">
              <a:off x="2964452" y="607913"/>
              <a:ext cx="3206680" cy="3617885"/>
            </a:xfrm>
            <a:custGeom>
              <a:avLst/>
              <a:gdLst/>
              <a:ahLst/>
              <a:cxnLst/>
              <a:rect r="r" b="b" t="t" l="l"/>
              <a:pathLst>
                <a:path h="3617885" w="3206680">
                  <a:moveTo>
                    <a:pt x="0" y="0"/>
                  </a:moveTo>
                  <a:lnTo>
                    <a:pt x="3206680" y="0"/>
                  </a:lnTo>
                  <a:lnTo>
                    <a:pt x="3206680" y="3617885"/>
                  </a:lnTo>
                  <a:lnTo>
                    <a:pt x="0" y="3617885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0">
                <a:extLst>
                  <a:ext uri="{96DAC541-7B7A-43D3-8B79-37D633B846F1}">
                    <asvg:svgBlip xmlns:asvg="http://schemas.microsoft.com/office/drawing/2016/SVG/main" r:embed="rId11"/>
                  </a:ext>
                </a:extLst>
              </a:blip>
              <a:stretch>
                <a:fillRect l="0" t="0" r="0" b="0"/>
              </a:stretch>
            </a:blipFill>
          </p:spPr>
        </p:sp>
        <p:sp>
          <p:nvSpPr>
            <p:cNvPr name="Freeform 8" id="8"/>
            <p:cNvSpPr/>
            <p:nvPr/>
          </p:nvSpPr>
          <p:spPr>
            <a:xfrm flipH="true" flipV="false" rot="-7281149">
              <a:off x="775686" y="2398383"/>
              <a:ext cx="3206680" cy="3617885"/>
            </a:xfrm>
            <a:custGeom>
              <a:avLst/>
              <a:gdLst/>
              <a:ahLst/>
              <a:cxnLst/>
              <a:rect r="r" b="b" t="t" l="l"/>
              <a:pathLst>
                <a:path h="3617885" w="3206680">
                  <a:moveTo>
                    <a:pt x="3206680" y="0"/>
                  </a:moveTo>
                  <a:lnTo>
                    <a:pt x="0" y="0"/>
                  </a:lnTo>
                  <a:lnTo>
                    <a:pt x="0" y="3617885"/>
                  </a:lnTo>
                  <a:lnTo>
                    <a:pt x="3206680" y="3617885"/>
                  </a:lnTo>
                  <a:lnTo>
                    <a:pt x="3206680" y="0"/>
                  </a:lnTo>
                  <a:close/>
                </a:path>
              </a:pathLst>
            </a:custGeom>
            <a:blipFill>
              <a:blip r:embed="rId10">
                <a:extLst>
                  <a:ext uri="{96DAC541-7B7A-43D3-8B79-37D633B846F1}">
                    <asvg:svgBlip xmlns:asvg="http://schemas.microsoft.com/office/drawing/2016/SVG/main" r:embed="rId11"/>
                  </a:ext>
                </a:extLst>
              </a:blip>
              <a:stretch>
                <a:fillRect l="0" t="0" r="0" b="0"/>
              </a:stretch>
            </a:blipFill>
          </p:spPr>
        </p:sp>
      </p:grpSp>
      <p:grpSp>
        <p:nvGrpSpPr>
          <p:cNvPr name="Group 9" id="9"/>
          <p:cNvGrpSpPr/>
          <p:nvPr/>
        </p:nvGrpSpPr>
        <p:grpSpPr>
          <a:xfrm rot="0">
            <a:off x="5652444" y="2729352"/>
            <a:ext cx="6983113" cy="2664548"/>
            <a:chOff x="0" y="0"/>
            <a:chExt cx="9310817" cy="3552730"/>
          </a:xfrm>
        </p:grpSpPr>
        <p:grpSp>
          <p:nvGrpSpPr>
            <p:cNvPr name="Group 10" id="10"/>
            <p:cNvGrpSpPr/>
            <p:nvPr/>
          </p:nvGrpSpPr>
          <p:grpSpPr>
            <a:xfrm rot="0">
              <a:off x="0" y="803485"/>
              <a:ext cx="9310817" cy="2749245"/>
              <a:chOff x="0" y="0"/>
              <a:chExt cx="1238788" cy="365782"/>
            </a:xfrm>
          </p:grpSpPr>
          <p:sp>
            <p:nvSpPr>
              <p:cNvPr name="Freeform 11" id="11"/>
              <p:cNvSpPr/>
              <p:nvPr/>
            </p:nvSpPr>
            <p:spPr>
              <a:xfrm flipH="false" flipV="false" rot="0">
                <a:off x="0" y="0"/>
                <a:ext cx="1238788" cy="365782"/>
              </a:xfrm>
              <a:custGeom>
                <a:avLst/>
                <a:gdLst/>
                <a:ahLst/>
                <a:cxnLst/>
                <a:rect r="r" b="b" t="t" l="l"/>
                <a:pathLst>
                  <a:path h="365782" w="1238788">
                    <a:moveTo>
                      <a:pt x="64663" y="0"/>
                    </a:moveTo>
                    <a:lnTo>
                      <a:pt x="1174125" y="0"/>
                    </a:lnTo>
                    <a:cubicBezTo>
                      <a:pt x="1191274" y="0"/>
                      <a:pt x="1207722" y="6813"/>
                      <a:pt x="1219849" y="18939"/>
                    </a:cubicBezTo>
                    <a:cubicBezTo>
                      <a:pt x="1231975" y="31066"/>
                      <a:pt x="1238788" y="47514"/>
                      <a:pt x="1238788" y="64663"/>
                    </a:cubicBezTo>
                    <a:lnTo>
                      <a:pt x="1238788" y="301119"/>
                    </a:lnTo>
                    <a:cubicBezTo>
                      <a:pt x="1238788" y="318269"/>
                      <a:pt x="1231975" y="334716"/>
                      <a:pt x="1219849" y="346843"/>
                    </a:cubicBezTo>
                    <a:cubicBezTo>
                      <a:pt x="1207722" y="358970"/>
                      <a:pt x="1191274" y="365782"/>
                      <a:pt x="1174125" y="365782"/>
                    </a:cubicBezTo>
                    <a:lnTo>
                      <a:pt x="64663" y="365782"/>
                    </a:lnTo>
                    <a:cubicBezTo>
                      <a:pt x="47514" y="365782"/>
                      <a:pt x="31066" y="358970"/>
                      <a:pt x="18939" y="346843"/>
                    </a:cubicBezTo>
                    <a:cubicBezTo>
                      <a:pt x="6813" y="334716"/>
                      <a:pt x="0" y="318269"/>
                      <a:pt x="0" y="301119"/>
                    </a:cubicBezTo>
                    <a:lnTo>
                      <a:pt x="0" y="64663"/>
                    </a:lnTo>
                    <a:cubicBezTo>
                      <a:pt x="0" y="47514"/>
                      <a:pt x="6813" y="31066"/>
                      <a:pt x="18939" y="18939"/>
                    </a:cubicBezTo>
                    <a:cubicBezTo>
                      <a:pt x="31066" y="6813"/>
                      <a:pt x="47514" y="0"/>
                      <a:pt x="64663" y="0"/>
                    </a:cubicBezTo>
                    <a:close/>
                  </a:path>
                </a:pathLst>
              </a:custGeom>
              <a:solidFill>
                <a:srgbClr val="F3DBD8"/>
              </a:solidFill>
            </p:spPr>
          </p:sp>
          <p:sp>
            <p:nvSpPr>
              <p:cNvPr name="TextBox 12" id="12"/>
              <p:cNvSpPr txBox="true"/>
              <p:nvPr/>
            </p:nvSpPr>
            <p:spPr>
              <a:xfrm>
                <a:off x="0" y="-47625"/>
                <a:ext cx="1238788" cy="413407"/>
              </a:xfrm>
              <a:prstGeom prst="rect">
                <a:avLst/>
              </a:prstGeom>
            </p:spPr>
            <p:txBody>
              <a:bodyPr anchor="ctr" rtlCol="false" tIns="65948" lIns="65948" bIns="65948" rIns="65948"/>
              <a:lstStyle/>
              <a:p>
                <a:pPr algn="ctr">
                  <a:lnSpc>
                    <a:spcPts val="2659"/>
                  </a:lnSpc>
                </a:pPr>
              </a:p>
            </p:txBody>
          </p:sp>
        </p:grpSp>
        <p:grpSp>
          <p:nvGrpSpPr>
            <p:cNvPr name="Group 13" id="13"/>
            <p:cNvGrpSpPr/>
            <p:nvPr/>
          </p:nvGrpSpPr>
          <p:grpSpPr>
            <a:xfrm rot="0">
              <a:off x="532037" y="0"/>
              <a:ext cx="8246744" cy="3009397"/>
              <a:chOff x="0" y="0"/>
              <a:chExt cx="1238788" cy="452058"/>
            </a:xfrm>
          </p:grpSpPr>
          <p:sp>
            <p:nvSpPr>
              <p:cNvPr name="Freeform 14" id="14"/>
              <p:cNvSpPr/>
              <p:nvPr/>
            </p:nvSpPr>
            <p:spPr>
              <a:xfrm flipH="false" flipV="false" rot="0">
                <a:off x="0" y="0"/>
                <a:ext cx="1238788" cy="452058"/>
              </a:xfrm>
              <a:custGeom>
                <a:avLst/>
                <a:gdLst/>
                <a:ahLst/>
                <a:cxnLst/>
                <a:rect r="r" b="b" t="t" l="l"/>
                <a:pathLst>
                  <a:path h="452058" w="1238788">
                    <a:moveTo>
                      <a:pt x="619394" y="0"/>
                    </a:moveTo>
                    <a:cubicBezTo>
                      <a:pt x="277312" y="0"/>
                      <a:pt x="0" y="101197"/>
                      <a:pt x="0" y="226029"/>
                    </a:cubicBezTo>
                    <a:cubicBezTo>
                      <a:pt x="0" y="350861"/>
                      <a:pt x="277312" y="452058"/>
                      <a:pt x="619394" y="452058"/>
                    </a:cubicBezTo>
                    <a:cubicBezTo>
                      <a:pt x="961476" y="452058"/>
                      <a:pt x="1238788" y="350861"/>
                      <a:pt x="1238788" y="226029"/>
                    </a:cubicBezTo>
                    <a:cubicBezTo>
                      <a:pt x="1238788" y="101197"/>
                      <a:pt x="961476" y="0"/>
                      <a:pt x="619394" y="0"/>
                    </a:cubicBezTo>
                    <a:close/>
                  </a:path>
                </a:pathLst>
              </a:custGeom>
              <a:solidFill>
                <a:srgbClr val="F3DBD8"/>
              </a:solidFill>
            </p:spPr>
          </p:sp>
          <p:sp>
            <p:nvSpPr>
              <p:cNvPr name="TextBox 15" id="15"/>
              <p:cNvSpPr txBox="true"/>
              <p:nvPr/>
            </p:nvSpPr>
            <p:spPr>
              <a:xfrm>
                <a:off x="116136" y="-5245"/>
                <a:ext cx="1006515" cy="414922"/>
              </a:xfrm>
              <a:prstGeom prst="rect">
                <a:avLst/>
              </a:prstGeom>
            </p:spPr>
            <p:txBody>
              <a:bodyPr anchor="ctr" rtlCol="false" tIns="65948" lIns="65948" bIns="65948" rIns="65948"/>
              <a:lstStyle/>
              <a:p>
                <a:pPr algn="ctr">
                  <a:lnSpc>
                    <a:spcPts val="2659"/>
                  </a:lnSpc>
                </a:pPr>
              </a:p>
            </p:txBody>
          </p:sp>
        </p:grpSp>
      </p:grpSp>
      <p:sp>
        <p:nvSpPr>
          <p:cNvPr name="TextBox 16" id="16"/>
          <p:cNvSpPr txBox="true"/>
          <p:nvPr/>
        </p:nvSpPr>
        <p:spPr>
          <a:xfrm rot="0">
            <a:off x="6113039" y="3332172"/>
            <a:ext cx="6061923" cy="157181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1599"/>
              </a:lnSpc>
            </a:pPr>
            <a:r>
              <a:rPr lang="en-US" sz="8285">
                <a:solidFill>
                  <a:srgbClr val="5D5C5C"/>
                </a:solidFill>
                <a:latin typeface="Accordion Black"/>
                <a:ea typeface="Accordion Black"/>
                <a:cs typeface="Accordion Black"/>
                <a:sym typeface="Accordion Black"/>
              </a:rPr>
              <a:t>Special Order</a:t>
            </a:r>
          </a:p>
        </p:txBody>
      </p:sp>
      <p:grpSp>
        <p:nvGrpSpPr>
          <p:cNvPr name="Group 17" id="17"/>
          <p:cNvGrpSpPr/>
          <p:nvPr/>
        </p:nvGrpSpPr>
        <p:grpSpPr>
          <a:xfrm rot="0">
            <a:off x="5371260" y="6455711"/>
            <a:ext cx="2895130" cy="1632126"/>
            <a:chOff x="0" y="0"/>
            <a:chExt cx="3860174" cy="2176168"/>
          </a:xfrm>
        </p:grpSpPr>
        <p:grpSp>
          <p:nvGrpSpPr>
            <p:cNvPr name="Group 18" id="18"/>
            <p:cNvGrpSpPr/>
            <p:nvPr/>
          </p:nvGrpSpPr>
          <p:grpSpPr>
            <a:xfrm rot="0">
              <a:off x="0" y="492162"/>
              <a:ext cx="3860174" cy="1684006"/>
              <a:chOff x="0" y="0"/>
              <a:chExt cx="812800" cy="354585"/>
            </a:xfrm>
          </p:grpSpPr>
          <p:sp>
            <p:nvSpPr>
              <p:cNvPr name="Freeform 19" id="19"/>
              <p:cNvSpPr/>
              <p:nvPr/>
            </p:nvSpPr>
            <p:spPr>
              <a:xfrm flipH="false" flipV="false" rot="0">
                <a:off x="0" y="0"/>
                <a:ext cx="812800" cy="354585"/>
              </a:xfrm>
              <a:custGeom>
                <a:avLst/>
                <a:gdLst/>
                <a:ahLst/>
                <a:cxnLst/>
                <a:rect r="r" b="b" t="t" l="l"/>
                <a:pathLst>
                  <a:path h="354585" w="812800">
                    <a:moveTo>
                      <a:pt x="98553" y="0"/>
                    </a:moveTo>
                    <a:lnTo>
                      <a:pt x="714247" y="0"/>
                    </a:lnTo>
                    <a:cubicBezTo>
                      <a:pt x="740385" y="0"/>
                      <a:pt x="765452" y="10383"/>
                      <a:pt x="783934" y="28866"/>
                    </a:cubicBezTo>
                    <a:cubicBezTo>
                      <a:pt x="802417" y="47348"/>
                      <a:pt x="812800" y="72415"/>
                      <a:pt x="812800" y="98553"/>
                    </a:cubicBezTo>
                    <a:lnTo>
                      <a:pt x="812800" y="256032"/>
                    </a:lnTo>
                    <a:cubicBezTo>
                      <a:pt x="812800" y="282170"/>
                      <a:pt x="802417" y="307237"/>
                      <a:pt x="783934" y="325720"/>
                    </a:cubicBezTo>
                    <a:cubicBezTo>
                      <a:pt x="765452" y="344202"/>
                      <a:pt x="740385" y="354585"/>
                      <a:pt x="714247" y="354585"/>
                    </a:cubicBezTo>
                    <a:lnTo>
                      <a:pt x="98553" y="354585"/>
                    </a:lnTo>
                    <a:cubicBezTo>
                      <a:pt x="72415" y="354585"/>
                      <a:pt x="47348" y="344202"/>
                      <a:pt x="28866" y="325720"/>
                    </a:cubicBezTo>
                    <a:cubicBezTo>
                      <a:pt x="10383" y="307237"/>
                      <a:pt x="0" y="282170"/>
                      <a:pt x="0" y="256032"/>
                    </a:cubicBezTo>
                    <a:lnTo>
                      <a:pt x="0" y="98553"/>
                    </a:lnTo>
                    <a:cubicBezTo>
                      <a:pt x="0" y="72415"/>
                      <a:pt x="10383" y="47348"/>
                      <a:pt x="28866" y="28866"/>
                    </a:cubicBezTo>
                    <a:cubicBezTo>
                      <a:pt x="47348" y="10383"/>
                      <a:pt x="72415" y="0"/>
                      <a:pt x="98553" y="0"/>
                    </a:cubicBezTo>
                    <a:close/>
                  </a:path>
                </a:pathLst>
              </a:custGeom>
              <a:solidFill>
                <a:srgbClr val="F3DBD8"/>
              </a:solidFill>
            </p:spPr>
          </p:sp>
          <p:sp>
            <p:nvSpPr>
              <p:cNvPr name="TextBox 20" id="20"/>
              <p:cNvSpPr txBox="true"/>
              <p:nvPr/>
            </p:nvSpPr>
            <p:spPr>
              <a:xfrm>
                <a:off x="0" y="-47625"/>
                <a:ext cx="812800" cy="402210"/>
              </a:xfrm>
              <a:prstGeom prst="rect">
                <a:avLst/>
              </a:prstGeom>
            </p:spPr>
            <p:txBody>
              <a:bodyPr anchor="ctr" rtlCol="false" tIns="65948" lIns="65948" bIns="65948" rIns="65948"/>
              <a:lstStyle/>
              <a:p>
                <a:pPr algn="ctr">
                  <a:lnSpc>
                    <a:spcPts val="2659"/>
                  </a:lnSpc>
                </a:pPr>
              </a:p>
            </p:txBody>
          </p:sp>
        </p:grpSp>
        <p:grpSp>
          <p:nvGrpSpPr>
            <p:cNvPr name="Group 21" id="21"/>
            <p:cNvGrpSpPr/>
            <p:nvPr/>
          </p:nvGrpSpPr>
          <p:grpSpPr>
            <a:xfrm rot="0">
              <a:off x="220577" y="0"/>
              <a:ext cx="3419019" cy="1843358"/>
              <a:chOff x="0" y="0"/>
              <a:chExt cx="812800" cy="438220"/>
            </a:xfrm>
          </p:grpSpPr>
          <p:sp>
            <p:nvSpPr>
              <p:cNvPr name="Freeform 22" id="22"/>
              <p:cNvSpPr/>
              <p:nvPr/>
            </p:nvSpPr>
            <p:spPr>
              <a:xfrm flipH="false" flipV="false" rot="0">
                <a:off x="0" y="0"/>
                <a:ext cx="812800" cy="438220"/>
              </a:xfrm>
              <a:custGeom>
                <a:avLst/>
                <a:gdLst/>
                <a:ahLst/>
                <a:cxnLst/>
                <a:rect r="r" b="b" t="t" l="l"/>
                <a:pathLst>
                  <a:path h="438220" w="812800">
                    <a:moveTo>
                      <a:pt x="406400" y="0"/>
                    </a:moveTo>
                    <a:cubicBezTo>
                      <a:pt x="181951" y="0"/>
                      <a:pt x="0" y="98099"/>
                      <a:pt x="0" y="219110"/>
                    </a:cubicBezTo>
                    <a:cubicBezTo>
                      <a:pt x="0" y="340121"/>
                      <a:pt x="181951" y="438220"/>
                      <a:pt x="406400" y="438220"/>
                    </a:cubicBezTo>
                    <a:cubicBezTo>
                      <a:pt x="630849" y="438220"/>
                      <a:pt x="812800" y="340121"/>
                      <a:pt x="812800" y="219110"/>
                    </a:cubicBezTo>
                    <a:cubicBezTo>
                      <a:pt x="812800" y="98099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F3DBD8"/>
              </a:solidFill>
            </p:spPr>
          </p:sp>
          <p:sp>
            <p:nvSpPr>
              <p:cNvPr name="TextBox 23" id="23"/>
              <p:cNvSpPr txBox="true"/>
              <p:nvPr/>
            </p:nvSpPr>
            <p:spPr>
              <a:xfrm>
                <a:off x="76200" y="-6542"/>
                <a:ext cx="660400" cy="403678"/>
              </a:xfrm>
              <a:prstGeom prst="rect">
                <a:avLst/>
              </a:prstGeom>
            </p:spPr>
            <p:txBody>
              <a:bodyPr anchor="ctr" rtlCol="false" tIns="65948" lIns="65948" bIns="65948" rIns="65948"/>
              <a:lstStyle/>
              <a:p>
                <a:pPr algn="ctr">
                  <a:lnSpc>
                    <a:spcPts val="2659"/>
                  </a:lnSpc>
                </a:pPr>
              </a:p>
            </p:txBody>
          </p:sp>
        </p:grpSp>
      </p:grpSp>
      <p:grpSp>
        <p:nvGrpSpPr>
          <p:cNvPr name="Group 24" id="24"/>
          <p:cNvGrpSpPr/>
          <p:nvPr/>
        </p:nvGrpSpPr>
        <p:grpSpPr>
          <a:xfrm rot="0">
            <a:off x="10021610" y="6455711"/>
            <a:ext cx="2895130" cy="1632126"/>
            <a:chOff x="0" y="0"/>
            <a:chExt cx="3860174" cy="2176168"/>
          </a:xfrm>
        </p:grpSpPr>
        <p:grpSp>
          <p:nvGrpSpPr>
            <p:cNvPr name="Group 25" id="25"/>
            <p:cNvGrpSpPr/>
            <p:nvPr/>
          </p:nvGrpSpPr>
          <p:grpSpPr>
            <a:xfrm rot="0">
              <a:off x="0" y="492162"/>
              <a:ext cx="3860174" cy="1684006"/>
              <a:chOff x="0" y="0"/>
              <a:chExt cx="812800" cy="354585"/>
            </a:xfrm>
          </p:grpSpPr>
          <p:sp>
            <p:nvSpPr>
              <p:cNvPr name="Freeform 26" id="26"/>
              <p:cNvSpPr/>
              <p:nvPr/>
            </p:nvSpPr>
            <p:spPr>
              <a:xfrm flipH="false" flipV="false" rot="0">
                <a:off x="0" y="0"/>
                <a:ext cx="812800" cy="354585"/>
              </a:xfrm>
              <a:custGeom>
                <a:avLst/>
                <a:gdLst/>
                <a:ahLst/>
                <a:cxnLst/>
                <a:rect r="r" b="b" t="t" l="l"/>
                <a:pathLst>
                  <a:path h="354585" w="812800">
                    <a:moveTo>
                      <a:pt x="98553" y="0"/>
                    </a:moveTo>
                    <a:lnTo>
                      <a:pt x="714247" y="0"/>
                    </a:lnTo>
                    <a:cubicBezTo>
                      <a:pt x="740385" y="0"/>
                      <a:pt x="765452" y="10383"/>
                      <a:pt x="783934" y="28866"/>
                    </a:cubicBezTo>
                    <a:cubicBezTo>
                      <a:pt x="802417" y="47348"/>
                      <a:pt x="812800" y="72415"/>
                      <a:pt x="812800" y="98553"/>
                    </a:cubicBezTo>
                    <a:lnTo>
                      <a:pt x="812800" y="256032"/>
                    </a:lnTo>
                    <a:cubicBezTo>
                      <a:pt x="812800" y="282170"/>
                      <a:pt x="802417" y="307237"/>
                      <a:pt x="783934" y="325720"/>
                    </a:cubicBezTo>
                    <a:cubicBezTo>
                      <a:pt x="765452" y="344202"/>
                      <a:pt x="740385" y="354585"/>
                      <a:pt x="714247" y="354585"/>
                    </a:cubicBezTo>
                    <a:lnTo>
                      <a:pt x="98553" y="354585"/>
                    </a:lnTo>
                    <a:cubicBezTo>
                      <a:pt x="72415" y="354585"/>
                      <a:pt x="47348" y="344202"/>
                      <a:pt x="28866" y="325720"/>
                    </a:cubicBezTo>
                    <a:cubicBezTo>
                      <a:pt x="10383" y="307237"/>
                      <a:pt x="0" y="282170"/>
                      <a:pt x="0" y="256032"/>
                    </a:cubicBezTo>
                    <a:lnTo>
                      <a:pt x="0" y="98553"/>
                    </a:lnTo>
                    <a:cubicBezTo>
                      <a:pt x="0" y="72415"/>
                      <a:pt x="10383" y="47348"/>
                      <a:pt x="28866" y="28866"/>
                    </a:cubicBezTo>
                    <a:cubicBezTo>
                      <a:pt x="47348" y="10383"/>
                      <a:pt x="72415" y="0"/>
                      <a:pt x="98553" y="0"/>
                    </a:cubicBezTo>
                    <a:close/>
                  </a:path>
                </a:pathLst>
              </a:custGeom>
              <a:solidFill>
                <a:srgbClr val="F3DBD8"/>
              </a:solidFill>
            </p:spPr>
          </p:sp>
          <p:sp>
            <p:nvSpPr>
              <p:cNvPr name="TextBox 27" id="27"/>
              <p:cNvSpPr txBox="true"/>
              <p:nvPr/>
            </p:nvSpPr>
            <p:spPr>
              <a:xfrm>
                <a:off x="0" y="-47625"/>
                <a:ext cx="812800" cy="402210"/>
              </a:xfrm>
              <a:prstGeom prst="rect">
                <a:avLst/>
              </a:prstGeom>
            </p:spPr>
            <p:txBody>
              <a:bodyPr anchor="ctr" rtlCol="false" tIns="65948" lIns="65948" bIns="65948" rIns="65948"/>
              <a:lstStyle/>
              <a:p>
                <a:pPr algn="ctr">
                  <a:lnSpc>
                    <a:spcPts val="2659"/>
                  </a:lnSpc>
                </a:pPr>
              </a:p>
            </p:txBody>
          </p:sp>
        </p:grpSp>
        <p:grpSp>
          <p:nvGrpSpPr>
            <p:cNvPr name="Group 28" id="28"/>
            <p:cNvGrpSpPr/>
            <p:nvPr/>
          </p:nvGrpSpPr>
          <p:grpSpPr>
            <a:xfrm rot="0">
              <a:off x="220577" y="0"/>
              <a:ext cx="3419019" cy="1843358"/>
              <a:chOff x="0" y="0"/>
              <a:chExt cx="812800" cy="438220"/>
            </a:xfrm>
          </p:grpSpPr>
          <p:sp>
            <p:nvSpPr>
              <p:cNvPr name="Freeform 29" id="29"/>
              <p:cNvSpPr/>
              <p:nvPr/>
            </p:nvSpPr>
            <p:spPr>
              <a:xfrm flipH="false" flipV="false" rot="0">
                <a:off x="0" y="0"/>
                <a:ext cx="812800" cy="438220"/>
              </a:xfrm>
              <a:custGeom>
                <a:avLst/>
                <a:gdLst/>
                <a:ahLst/>
                <a:cxnLst/>
                <a:rect r="r" b="b" t="t" l="l"/>
                <a:pathLst>
                  <a:path h="438220" w="812800">
                    <a:moveTo>
                      <a:pt x="406400" y="0"/>
                    </a:moveTo>
                    <a:cubicBezTo>
                      <a:pt x="181951" y="0"/>
                      <a:pt x="0" y="98099"/>
                      <a:pt x="0" y="219110"/>
                    </a:cubicBezTo>
                    <a:cubicBezTo>
                      <a:pt x="0" y="340121"/>
                      <a:pt x="181951" y="438220"/>
                      <a:pt x="406400" y="438220"/>
                    </a:cubicBezTo>
                    <a:cubicBezTo>
                      <a:pt x="630849" y="438220"/>
                      <a:pt x="812800" y="340121"/>
                      <a:pt x="812800" y="219110"/>
                    </a:cubicBezTo>
                    <a:cubicBezTo>
                      <a:pt x="812800" y="98099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F3DBD8"/>
              </a:solidFill>
            </p:spPr>
          </p:sp>
          <p:sp>
            <p:nvSpPr>
              <p:cNvPr name="TextBox 30" id="30"/>
              <p:cNvSpPr txBox="true"/>
              <p:nvPr/>
            </p:nvSpPr>
            <p:spPr>
              <a:xfrm>
                <a:off x="76200" y="-6542"/>
                <a:ext cx="660400" cy="403678"/>
              </a:xfrm>
              <a:prstGeom prst="rect">
                <a:avLst/>
              </a:prstGeom>
            </p:spPr>
            <p:txBody>
              <a:bodyPr anchor="ctr" rtlCol="false" tIns="65948" lIns="65948" bIns="65948" rIns="65948"/>
              <a:lstStyle/>
              <a:p>
                <a:pPr algn="ctr">
                  <a:lnSpc>
                    <a:spcPts val="2659"/>
                  </a:lnSpc>
                </a:pPr>
              </a:p>
            </p:txBody>
          </p:sp>
        </p:grpSp>
      </p:grpSp>
      <p:sp>
        <p:nvSpPr>
          <p:cNvPr name="TextBox 31" id="31"/>
          <p:cNvSpPr txBox="true"/>
          <p:nvPr/>
        </p:nvSpPr>
        <p:spPr>
          <a:xfrm rot="0">
            <a:off x="5465417" y="6692490"/>
            <a:ext cx="2800973" cy="11239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4200"/>
              </a:lnSpc>
              <a:spcBef>
                <a:spcPct val="0"/>
              </a:spcBef>
            </a:pPr>
            <a:r>
              <a:rPr lang="en-US" sz="3000">
                <a:solidFill>
                  <a:srgbClr val="5D5C5C"/>
                </a:solidFill>
                <a:latin typeface="Accordion Black"/>
                <a:ea typeface="Accordion Black"/>
                <a:cs typeface="Accordion Black"/>
                <a:sym typeface="Accordion Black"/>
              </a:rPr>
              <a:t>Personalised order</a:t>
            </a:r>
          </a:p>
        </p:txBody>
      </p:sp>
      <p:sp>
        <p:nvSpPr>
          <p:cNvPr name="TextBox 32" id="32"/>
          <p:cNvSpPr txBox="true"/>
          <p:nvPr/>
        </p:nvSpPr>
        <p:spPr>
          <a:xfrm rot="0">
            <a:off x="10068688" y="6959190"/>
            <a:ext cx="2800973" cy="5905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4200"/>
              </a:lnSpc>
              <a:spcBef>
                <a:spcPct val="0"/>
              </a:spcBef>
            </a:pPr>
            <a:r>
              <a:rPr lang="en-US" sz="3000">
                <a:solidFill>
                  <a:srgbClr val="5D5C5C"/>
                </a:solidFill>
                <a:latin typeface="Accordion Black"/>
                <a:ea typeface="Accordion Black"/>
                <a:cs typeface="Accordion Black"/>
                <a:sym typeface="Accordion Black"/>
              </a:rPr>
              <a:t>Large Quantities</a:t>
            </a:r>
          </a:p>
        </p:txBody>
      </p:sp>
    </p:spTree>
  </p:cSld>
  <p:clrMapOvr>
    <a:masterClrMapping/>
  </p:clrMapOvr>
</p:sld>
</file>

<file path=ppt/slides/slide4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EFEFE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true" rot="0">
            <a:off x="15745564" y="-455813"/>
            <a:ext cx="3199628" cy="2088485"/>
          </a:xfrm>
          <a:custGeom>
            <a:avLst/>
            <a:gdLst/>
            <a:ahLst/>
            <a:cxnLst/>
            <a:rect r="r" b="b" t="t" l="l"/>
            <a:pathLst>
              <a:path h="2088485" w="3199628">
                <a:moveTo>
                  <a:pt x="0" y="2088484"/>
                </a:moveTo>
                <a:lnTo>
                  <a:pt x="3199629" y="2088484"/>
                </a:lnTo>
                <a:lnTo>
                  <a:pt x="3199629" y="0"/>
                </a:lnTo>
                <a:lnTo>
                  <a:pt x="0" y="0"/>
                </a:lnTo>
                <a:lnTo>
                  <a:pt x="0" y="2088484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16847073" y="-709944"/>
            <a:ext cx="2739811" cy="1349980"/>
          </a:xfrm>
          <a:custGeom>
            <a:avLst/>
            <a:gdLst/>
            <a:ahLst/>
            <a:cxnLst/>
            <a:rect r="r" b="b" t="t" l="l"/>
            <a:pathLst>
              <a:path h="1349980" w="2739811">
                <a:moveTo>
                  <a:pt x="0" y="0"/>
                </a:moveTo>
                <a:lnTo>
                  <a:pt x="2739811" y="0"/>
                </a:lnTo>
                <a:lnTo>
                  <a:pt x="2739811" y="1349980"/>
                </a:lnTo>
                <a:lnTo>
                  <a:pt x="0" y="1349980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2762124">
            <a:off x="-181817" y="-240883"/>
            <a:ext cx="1140690" cy="1279235"/>
          </a:xfrm>
          <a:custGeom>
            <a:avLst/>
            <a:gdLst/>
            <a:ahLst/>
            <a:cxnLst/>
            <a:rect r="r" b="b" t="t" l="l"/>
            <a:pathLst>
              <a:path h="1279235" w="1140690">
                <a:moveTo>
                  <a:pt x="0" y="0"/>
                </a:moveTo>
                <a:lnTo>
                  <a:pt x="1140690" y="0"/>
                </a:lnTo>
                <a:lnTo>
                  <a:pt x="1140690" y="1279235"/>
                </a:lnTo>
                <a:lnTo>
                  <a:pt x="0" y="1279235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8844105" y="2066855"/>
            <a:ext cx="3703771" cy="8230602"/>
          </a:xfrm>
          <a:custGeom>
            <a:avLst/>
            <a:gdLst/>
            <a:ahLst/>
            <a:cxnLst/>
            <a:rect r="r" b="b" t="t" l="l"/>
            <a:pathLst>
              <a:path h="8230602" w="3703771">
                <a:moveTo>
                  <a:pt x="0" y="0"/>
                </a:moveTo>
                <a:lnTo>
                  <a:pt x="3703771" y="0"/>
                </a:lnTo>
                <a:lnTo>
                  <a:pt x="3703771" y="8230602"/>
                </a:lnTo>
                <a:lnTo>
                  <a:pt x="0" y="8230602"/>
                </a:lnTo>
                <a:lnTo>
                  <a:pt x="0" y="0"/>
                </a:lnTo>
                <a:close/>
              </a:path>
            </a:pathLst>
          </a:custGeom>
          <a:blipFill>
            <a:blip r:embed="rId8"/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4749632" y="2066855"/>
            <a:ext cx="3703771" cy="8230602"/>
          </a:xfrm>
          <a:custGeom>
            <a:avLst/>
            <a:gdLst/>
            <a:ahLst/>
            <a:cxnLst/>
            <a:rect r="r" b="b" t="t" l="l"/>
            <a:pathLst>
              <a:path h="8230602" w="3703771">
                <a:moveTo>
                  <a:pt x="0" y="0"/>
                </a:moveTo>
                <a:lnTo>
                  <a:pt x="3703771" y="0"/>
                </a:lnTo>
                <a:lnTo>
                  <a:pt x="3703771" y="8230602"/>
                </a:lnTo>
                <a:lnTo>
                  <a:pt x="0" y="8230602"/>
                </a:lnTo>
                <a:lnTo>
                  <a:pt x="0" y="0"/>
                </a:lnTo>
                <a:close/>
              </a:path>
            </a:pathLst>
          </a:custGeom>
          <a:blipFill>
            <a:blip r:embed="rId9"/>
            <a:stretch>
              <a:fillRect l="0" t="0" r="0" b="0"/>
            </a:stretch>
          </a:blipFill>
        </p:spPr>
      </p:sp>
      <p:sp>
        <p:nvSpPr>
          <p:cNvPr name="Freeform 7" id="7"/>
          <p:cNvSpPr/>
          <p:nvPr/>
        </p:nvSpPr>
        <p:spPr>
          <a:xfrm flipH="false" flipV="false" rot="0">
            <a:off x="650631" y="2056398"/>
            <a:ext cx="3708477" cy="8241059"/>
          </a:xfrm>
          <a:custGeom>
            <a:avLst/>
            <a:gdLst/>
            <a:ahLst/>
            <a:cxnLst/>
            <a:rect r="r" b="b" t="t" l="l"/>
            <a:pathLst>
              <a:path h="8241059" w="3708477">
                <a:moveTo>
                  <a:pt x="0" y="0"/>
                </a:moveTo>
                <a:lnTo>
                  <a:pt x="3708476" y="0"/>
                </a:lnTo>
                <a:lnTo>
                  <a:pt x="3708476" y="8241059"/>
                </a:lnTo>
                <a:lnTo>
                  <a:pt x="0" y="8241059"/>
                </a:lnTo>
                <a:lnTo>
                  <a:pt x="0" y="0"/>
                </a:lnTo>
                <a:close/>
              </a:path>
            </a:pathLst>
          </a:custGeom>
          <a:blipFill>
            <a:blip r:embed="rId10"/>
            <a:stretch>
              <a:fillRect l="0" t="0" r="0" b="0"/>
            </a:stretch>
          </a:blipFill>
        </p:spPr>
      </p:sp>
      <p:sp>
        <p:nvSpPr>
          <p:cNvPr name="Freeform 8" id="8"/>
          <p:cNvSpPr/>
          <p:nvPr/>
        </p:nvSpPr>
        <p:spPr>
          <a:xfrm flipH="false" flipV="false" rot="0">
            <a:off x="13983387" y="2056398"/>
            <a:ext cx="3703771" cy="8230602"/>
          </a:xfrm>
          <a:custGeom>
            <a:avLst/>
            <a:gdLst/>
            <a:ahLst/>
            <a:cxnLst/>
            <a:rect r="r" b="b" t="t" l="l"/>
            <a:pathLst>
              <a:path h="8230602" w="3703771">
                <a:moveTo>
                  <a:pt x="0" y="0"/>
                </a:moveTo>
                <a:lnTo>
                  <a:pt x="3703771" y="0"/>
                </a:lnTo>
                <a:lnTo>
                  <a:pt x="3703771" y="8230602"/>
                </a:lnTo>
                <a:lnTo>
                  <a:pt x="0" y="8230602"/>
                </a:lnTo>
                <a:lnTo>
                  <a:pt x="0" y="0"/>
                </a:lnTo>
                <a:close/>
              </a:path>
            </a:pathLst>
          </a:custGeom>
          <a:blipFill>
            <a:blip r:embed="rId11"/>
            <a:stretch>
              <a:fillRect l="0" t="0" r="0" b="0"/>
            </a:stretch>
          </a:blipFill>
        </p:spPr>
      </p:sp>
      <p:sp>
        <p:nvSpPr>
          <p:cNvPr name="TextBox 9" id="9"/>
          <p:cNvSpPr txBox="true"/>
          <p:nvPr/>
        </p:nvSpPr>
        <p:spPr>
          <a:xfrm rot="0">
            <a:off x="4304613" y="179659"/>
            <a:ext cx="9678774" cy="106493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7770"/>
              </a:lnSpc>
              <a:spcBef>
                <a:spcPct val="0"/>
              </a:spcBef>
            </a:pPr>
            <a:r>
              <a:rPr lang="en-US" sz="5550">
                <a:solidFill>
                  <a:srgbClr val="A494B4"/>
                </a:solidFill>
                <a:latin typeface="Accordion Black"/>
                <a:ea typeface="Accordion Black"/>
                <a:cs typeface="Accordion Black"/>
                <a:sym typeface="Accordion Black"/>
              </a:rPr>
              <a:t>Managing Special Order Form</a:t>
            </a:r>
          </a:p>
        </p:txBody>
      </p:sp>
      <p:grpSp>
        <p:nvGrpSpPr>
          <p:cNvPr name="Group 10" id="10"/>
          <p:cNvGrpSpPr/>
          <p:nvPr/>
        </p:nvGrpSpPr>
        <p:grpSpPr>
          <a:xfrm rot="0">
            <a:off x="14313721" y="844742"/>
            <a:ext cx="2863686" cy="1006950"/>
            <a:chOff x="0" y="0"/>
            <a:chExt cx="650610" cy="228772"/>
          </a:xfrm>
        </p:grpSpPr>
        <p:sp>
          <p:nvSpPr>
            <p:cNvPr name="Freeform 11" id="11"/>
            <p:cNvSpPr/>
            <p:nvPr/>
          </p:nvSpPr>
          <p:spPr>
            <a:xfrm flipH="false" flipV="false" rot="0">
              <a:off x="0" y="0"/>
              <a:ext cx="650610" cy="228772"/>
            </a:xfrm>
            <a:custGeom>
              <a:avLst/>
              <a:gdLst/>
              <a:ahLst/>
              <a:cxnLst/>
              <a:rect r="r" b="b" t="t" l="l"/>
              <a:pathLst>
                <a:path h="228772" w="650610">
                  <a:moveTo>
                    <a:pt x="114386" y="0"/>
                  </a:moveTo>
                  <a:lnTo>
                    <a:pt x="536224" y="0"/>
                  </a:lnTo>
                  <a:cubicBezTo>
                    <a:pt x="599397" y="0"/>
                    <a:pt x="650610" y="51212"/>
                    <a:pt x="650610" y="114386"/>
                  </a:cubicBezTo>
                  <a:lnTo>
                    <a:pt x="650610" y="114386"/>
                  </a:lnTo>
                  <a:cubicBezTo>
                    <a:pt x="650610" y="144723"/>
                    <a:pt x="638558" y="173818"/>
                    <a:pt x="617107" y="195269"/>
                  </a:cubicBezTo>
                  <a:cubicBezTo>
                    <a:pt x="595655" y="216721"/>
                    <a:pt x="566561" y="228772"/>
                    <a:pt x="536224" y="228772"/>
                  </a:cubicBezTo>
                  <a:lnTo>
                    <a:pt x="114386" y="228772"/>
                  </a:lnTo>
                  <a:cubicBezTo>
                    <a:pt x="51212" y="228772"/>
                    <a:pt x="0" y="177560"/>
                    <a:pt x="0" y="114386"/>
                  </a:cubicBezTo>
                  <a:lnTo>
                    <a:pt x="0" y="114386"/>
                  </a:lnTo>
                  <a:cubicBezTo>
                    <a:pt x="0" y="51212"/>
                    <a:pt x="51212" y="0"/>
                    <a:pt x="114386" y="0"/>
                  </a:cubicBezTo>
                  <a:close/>
                </a:path>
              </a:pathLst>
            </a:custGeom>
            <a:solidFill>
              <a:srgbClr val="A494B4"/>
            </a:solidFill>
          </p:spPr>
        </p:sp>
        <p:sp>
          <p:nvSpPr>
            <p:cNvPr name="TextBox 12" id="12"/>
            <p:cNvSpPr txBox="true"/>
            <p:nvPr/>
          </p:nvSpPr>
          <p:spPr>
            <a:xfrm>
              <a:off x="0" y="-47625"/>
              <a:ext cx="650610" cy="276397"/>
            </a:xfrm>
            <a:prstGeom prst="rect">
              <a:avLst/>
            </a:prstGeom>
          </p:spPr>
          <p:txBody>
            <a:bodyPr anchor="ctr" rtlCol="false" tIns="95919" lIns="95919" bIns="95919" rIns="95919"/>
            <a:lstStyle/>
            <a:p>
              <a:pPr algn="ctr">
                <a:lnSpc>
                  <a:spcPts val="2660"/>
                </a:lnSpc>
              </a:pPr>
            </a:p>
          </p:txBody>
        </p:sp>
      </p:grpSp>
      <p:sp>
        <p:nvSpPr>
          <p:cNvPr name="TextBox 13" id="13"/>
          <p:cNvSpPr txBox="true"/>
          <p:nvPr/>
        </p:nvSpPr>
        <p:spPr>
          <a:xfrm rot="0">
            <a:off x="14313721" y="963231"/>
            <a:ext cx="2863686" cy="72234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2891"/>
              </a:lnSpc>
              <a:spcBef>
                <a:spcPct val="0"/>
              </a:spcBef>
            </a:pPr>
            <a:r>
              <a:rPr lang="en-US" b="true" sz="2065">
                <a:solidFill>
                  <a:srgbClr val="FEF8FE"/>
                </a:solidFill>
                <a:latin typeface="Trebuchet MS Bold"/>
                <a:ea typeface="Trebuchet MS Bold"/>
                <a:cs typeface="Trebuchet MS Bold"/>
                <a:sym typeface="Trebuchet MS Bold"/>
              </a:rPr>
              <a:t>Default Options in a different category</a:t>
            </a:r>
          </a:p>
        </p:txBody>
      </p:sp>
    </p:spTree>
  </p:cSld>
  <p:clrMapOvr>
    <a:masterClrMapping/>
  </p:clrMapOvr>
</p:sld>
</file>

<file path=ppt/slides/slide4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EFEFE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true" rot="0">
            <a:off x="15745564" y="-455813"/>
            <a:ext cx="3199628" cy="2088485"/>
          </a:xfrm>
          <a:custGeom>
            <a:avLst/>
            <a:gdLst/>
            <a:ahLst/>
            <a:cxnLst/>
            <a:rect r="r" b="b" t="t" l="l"/>
            <a:pathLst>
              <a:path h="2088485" w="3199628">
                <a:moveTo>
                  <a:pt x="0" y="2088484"/>
                </a:moveTo>
                <a:lnTo>
                  <a:pt x="3199629" y="2088484"/>
                </a:lnTo>
                <a:lnTo>
                  <a:pt x="3199629" y="0"/>
                </a:lnTo>
                <a:lnTo>
                  <a:pt x="0" y="0"/>
                </a:lnTo>
                <a:lnTo>
                  <a:pt x="0" y="2088484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16847073" y="-709944"/>
            <a:ext cx="2739811" cy="1349980"/>
          </a:xfrm>
          <a:custGeom>
            <a:avLst/>
            <a:gdLst/>
            <a:ahLst/>
            <a:cxnLst/>
            <a:rect r="r" b="b" t="t" l="l"/>
            <a:pathLst>
              <a:path h="1349980" w="2739811">
                <a:moveTo>
                  <a:pt x="0" y="0"/>
                </a:moveTo>
                <a:lnTo>
                  <a:pt x="2739811" y="0"/>
                </a:lnTo>
                <a:lnTo>
                  <a:pt x="2739811" y="1349980"/>
                </a:lnTo>
                <a:lnTo>
                  <a:pt x="0" y="1349980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2762124">
            <a:off x="-181817" y="-240883"/>
            <a:ext cx="1140690" cy="1279235"/>
          </a:xfrm>
          <a:custGeom>
            <a:avLst/>
            <a:gdLst/>
            <a:ahLst/>
            <a:cxnLst/>
            <a:rect r="r" b="b" t="t" l="l"/>
            <a:pathLst>
              <a:path h="1279235" w="1140690">
                <a:moveTo>
                  <a:pt x="0" y="0"/>
                </a:moveTo>
                <a:lnTo>
                  <a:pt x="1140690" y="0"/>
                </a:lnTo>
                <a:lnTo>
                  <a:pt x="1140690" y="1279235"/>
                </a:lnTo>
                <a:lnTo>
                  <a:pt x="0" y="1279235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-15831" y="1632671"/>
            <a:ext cx="3602258" cy="8005018"/>
          </a:xfrm>
          <a:custGeom>
            <a:avLst/>
            <a:gdLst/>
            <a:ahLst/>
            <a:cxnLst/>
            <a:rect r="r" b="b" t="t" l="l"/>
            <a:pathLst>
              <a:path h="8005018" w="3602258">
                <a:moveTo>
                  <a:pt x="0" y="0"/>
                </a:moveTo>
                <a:lnTo>
                  <a:pt x="3602258" y="0"/>
                </a:lnTo>
                <a:lnTo>
                  <a:pt x="3602258" y="8005018"/>
                </a:lnTo>
                <a:lnTo>
                  <a:pt x="0" y="8005018"/>
                </a:lnTo>
                <a:lnTo>
                  <a:pt x="0" y="0"/>
                </a:lnTo>
                <a:close/>
              </a:path>
            </a:pathLst>
          </a:custGeom>
          <a:blipFill>
            <a:blip r:embed="rId8"/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3724343" y="1632671"/>
            <a:ext cx="3610043" cy="8005018"/>
          </a:xfrm>
          <a:custGeom>
            <a:avLst/>
            <a:gdLst/>
            <a:ahLst/>
            <a:cxnLst/>
            <a:rect r="r" b="b" t="t" l="l"/>
            <a:pathLst>
              <a:path h="8005018" w="3610043">
                <a:moveTo>
                  <a:pt x="0" y="0"/>
                </a:moveTo>
                <a:lnTo>
                  <a:pt x="3610042" y="0"/>
                </a:lnTo>
                <a:lnTo>
                  <a:pt x="3610042" y="8005018"/>
                </a:lnTo>
                <a:lnTo>
                  <a:pt x="0" y="8005018"/>
                </a:lnTo>
                <a:lnTo>
                  <a:pt x="0" y="0"/>
                </a:lnTo>
                <a:close/>
              </a:path>
            </a:pathLst>
          </a:custGeom>
          <a:blipFill>
            <a:blip r:embed="rId9"/>
            <a:stretch>
              <a:fillRect l="0" t="-108" r="0" b="-108"/>
            </a:stretch>
          </a:blipFill>
        </p:spPr>
      </p:sp>
      <p:sp>
        <p:nvSpPr>
          <p:cNvPr name="Freeform 7" id="7"/>
          <p:cNvSpPr/>
          <p:nvPr/>
        </p:nvSpPr>
        <p:spPr>
          <a:xfrm flipH="false" flipV="false" rot="0">
            <a:off x="7448685" y="1632671"/>
            <a:ext cx="3602258" cy="8005018"/>
          </a:xfrm>
          <a:custGeom>
            <a:avLst/>
            <a:gdLst/>
            <a:ahLst/>
            <a:cxnLst/>
            <a:rect r="r" b="b" t="t" l="l"/>
            <a:pathLst>
              <a:path h="8005018" w="3602258">
                <a:moveTo>
                  <a:pt x="0" y="0"/>
                </a:moveTo>
                <a:lnTo>
                  <a:pt x="3602258" y="0"/>
                </a:lnTo>
                <a:lnTo>
                  <a:pt x="3602258" y="8005018"/>
                </a:lnTo>
                <a:lnTo>
                  <a:pt x="0" y="8005018"/>
                </a:lnTo>
                <a:lnTo>
                  <a:pt x="0" y="0"/>
                </a:lnTo>
                <a:close/>
              </a:path>
            </a:pathLst>
          </a:custGeom>
          <a:blipFill>
            <a:blip r:embed="rId10"/>
            <a:stretch>
              <a:fillRect l="0" t="0" r="0" b="0"/>
            </a:stretch>
          </a:blipFill>
        </p:spPr>
      </p:sp>
      <p:sp>
        <p:nvSpPr>
          <p:cNvPr name="Freeform 8" id="8"/>
          <p:cNvSpPr/>
          <p:nvPr/>
        </p:nvSpPr>
        <p:spPr>
          <a:xfrm flipH="false" flipV="false" rot="0">
            <a:off x="11165243" y="1632671"/>
            <a:ext cx="3590335" cy="7978523"/>
          </a:xfrm>
          <a:custGeom>
            <a:avLst/>
            <a:gdLst/>
            <a:ahLst/>
            <a:cxnLst/>
            <a:rect r="r" b="b" t="t" l="l"/>
            <a:pathLst>
              <a:path h="7978523" w="3590335">
                <a:moveTo>
                  <a:pt x="0" y="0"/>
                </a:moveTo>
                <a:lnTo>
                  <a:pt x="3590336" y="0"/>
                </a:lnTo>
                <a:lnTo>
                  <a:pt x="3590336" y="7978523"/>
                </a:lnTo>
                <a:lnTo>
                  <a:pt x="0" y="7978523"/>
                </a:lnTo>
                <a:lnTo>
                  <a:pt x="0" y="0"/>
                </a:lnTo>
                <a:close/>
              </a:path>
            </a:pathLst>
          </a:custGeom>
          <a:blipFill>
            <a:blip r:embed="rId11"/>
            <a:stretch>
              <a:fillRect l="0" t="0" r="0" b="0"/>
            </a:stretch>
          </a:blipFill>
        </p:spPr>
      </p:sp>
      <p:sp>
        <p:nvSpPr>
          <p:cNvPr name="Freeform 9" id="9"/>
          <p:cNvSpPr/>
          <p:nvPr/>
        </p:nvSpPr>
        <p:spPr>
          <a:xfrm flipH="false" flipV="false" rot="0">
            <a:off x="14771409" y="1632671"/>
            <a:ext cx="3586427" cy="7969839"/>
          </a:xfrm>
          <a:custGeom>
            <a:avLst/>
            <a:gdLst/>
            <a:ahLst/>
            <a:cxnLst/>
            <a:rect r="r" b="b" t="t" l="l"/>
            <a:pathLst>
              <a:path h="7969839" w="3586427">
                <a:moveTo>
                  <a:pt x="0" y="0"/>
                </a:moveTo>
                <a:lnTo>
                  <a:pt x="3586428" y="0"/>
                </a:lnTo>
                <a:lnTo>
                  <a:pt x="3586428" y="7969839"/>
                </a:lnTo>
                <a:lnTo>
                  <a:pt x="0" y="7969839"/>
                </a:lnTo>
                <a:lnTo>
                  <a:pt x="0" y="0"/>
                </a:lnTo>
                <a:close/>
              </a:path>
            </a:pathLst>
          </a:custGeom>
          <a:blipFill>
            <a:blip r:embed="rId12"/>
            <a:stretch>
              <a:fillRect l="0" t="0" r="0" b="0"/>
            </a:stretch>
          </a:blipFill>
        </p:spPr>
      </p:sp>
      <p:sp>
        <p:nvSpPr>
          <p:cNvPr name="TextBox 10" id="10"/>
          <p:cNvSpPr txBox="true"/>
          <p:nvPr/>
        </p:nvSpPr>
        <p:spPr>
          <a:xfrm rot="0">
            <a:off x="4304613" y="179659"/>
            <a:ext cx="9678774" cy="106493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7770"/>
              </a:lnSpc>
              <a:spcBef>
                <a:spcPct val="0"/>
              </a:spcBef>
            </a:pPr>
            <a:r>
              <a:rPr lang="en-US" sz="5550">
                <a:solidFill>
                  <a:srgbClr val="A494B4"/>
                </a:solidFill>
                <a:latin typeface="Accordion Black"/>
                <a:ea typeface="Accordion Black"/>
                <a:cs typeface="Accordion Black"/>
                <a:sym typeface="Accordion Black"/>
              </a:rPr>
              <a:t>Managing Special Order Form</a:t>
            </a:r>
          </a:p>
        </p:txBody>
      </p:sp>
    </p:spTree>
  </p:cSld>
  <p:clrMapOvr>
    <a:masterClrMapping/>
  </p:clrMapOvr>
</p:sld>
</file>

<file path=ppt/slides/slide4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EFEFE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true" rot="0">
            <a:off x="15745564" y="-455813"/>
            <a:ext cx="3199628" cy="2088485"/>
          </a:xfrm>
          <a:custGeom>
            <a:avLst/>
            <a:gdLst/>
            <a:ahLst/>
            <a:cxnLst/>
            <a:rect r="r" b="b" t="t" l="l"/>
            <a:pathLst>
              <a:path h="2088485" w="3199628">
                <a:moveTo>
                  <a:pt x="0" y="2088484"/>
                </a:moveTo>
                <a:lnTo>
                  <a:pt x="3199629" y="2088484"/>
                </a:lnTo>
                <a:lnTo>
                  <a:pt x="3199629" y="0"/>
                </a:lnTo>
                <a:lnTo>
                  <a:pt x="0" y="0"/>
                </a:lnTo>
                <a:lnTo>
                  <a:pt x="0" y="2088484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16847073" y="-709944"/>
            <a:ext cx="2739811" cy="1349980"/>
          </a:xfrm>
          <a:custGeom>
            <a:avLst/>
            <a:gdLst/>
            <a:ahLst/>
            <a:cxnLst/>
            <a:rect r="r" b="b" t="t" l="l"/>
            <a:pathLst>
              <a:path h="1349980" w="2739811">
                <a:moveTo>
                  <a:pt x="0" y="0"/>
                </a:moveTo>
                <a:lnTo>
                  <a:pt x="2739811" y="0"/>
                </a:lnTo>
                <a:lnTo>
                  <a:pt x="2739811" y="1349980"/>
                </a:lnTo>
                <a:lnTo>
                  <a:pt x="0" y="1349980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2762124">
            <a:off x="-181817" y="-240883"/>
            <a:ext cx="1140690" cy="1279235"/>
          </a:xfrm>
          <a:custGeom>
            <a:avLst/>
            <a:gdLst/>
            <a:ahLst/>
            <a:cxnLst/>
            <a:rect r="r" b="b" t="t" l="l"/>
            <a:pathLst>
              <a:path h="1279235" w="1140690">
                <a:moveTo>
                  <a:pt x="0" y="0"/>
                </a:moveTo>
                <a:lnTo>
                  <a:pt x="1140690" y="0"/>
                </a:lnTo>
                <a:lnTo>
                  <a:pt x="1140690" y="1279235"/>
                </a:lnTo>
                <a:lnTo>
                  <a:pt x="0" y="1279235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5136298" y="1632671"/>
            <a:ext cx="3836977" cy="8526615"/>
          </a:xfrm>
          <a:custGeom>
            <a:avLst/>
            <a:gdLst/>
            <a:ahLst/>
            <a:cxnLst/>
            <a:rect r="r" b="b" t="t" l="l"/>
            <a:pathLst>
              <a:path h="8526615" w="3836977">
                <a:moveTo>
                  <a:pt x="0" y="0"/>
                </a:moveTo>
                <a:lnTo>
                  <a:pt x="3836977" y="0"/>
                </a:lnTo>
                <a:lnTo>
                  <a:pt x="3836977" y="8526615"/>
                </a:lnTo>
                <a:lnTo>
                  <a:pt x="0" y="8526615"/>
                </a:lnTo>
                <a:lnTo>
                  <a:pt x="0" y="0"/>
                </a:lnTo>
                <a:close/>
              </a:path>
            </a:pathLst>
          </a:custGeom>
          <a:blipFill>
            <a:blip r:embed="rId8"/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13782578" y="1632671"/>
            <a:ext cx="3836977" cy="8526615"/>
          </a:xfrm>
          <a:custGeom>
            <a:avLst/>
            <a:gdLst/>
            <a:ahLst/>
            <a:cxnLst/>
            <a:rect r="r" b="b" t="t" l="l"/>
            <a:pathLst>
              <a:path h="8526615" w="3836977">
                <a:moveTo>
                  <a:pt x="0" y="0"/>
                </a:moveTo>
                <a:lnTo>
                  <a:pt x="3836977" y="0"/>
                </a:lnTo>
                <a:lnTo>
                  <a:pt x="3836977" y="8526615"/>
                </a:lnTo>
                <a:lnTo>
                  <a:pt x="0" y="8526615"/>
                </a:lnTo>
                <a:lnTo>
                  <a:pt x="0" y="0"/>
                </a:lnTo>
                <a:close/>
              </a:path>
            </a:pathLst>
          </a:custGeom>
          <a:blipFill>
            <a:blip r:embed="rId9"/>
            <a:stretch>
              <a:fillRect l="0" t="0" r="0" b="0"/>
            </a:stretch>
          </a:blipFill>
        </p:spPr>
      </p:sp>
      <p:grpSp>
        <p:nvGrpSpPr>
          <p:cNvPr name="Group 7" id="7"/>
          <p:cNvGrpSpPr/>
          <p:nvPr/>
        </p:nvGrpSpPr>
        <p:grpSpPr>
          <a:xfrm rot="0">
            <a:off x="10268899" y="2462665"/>
            <a:ext cx="3159743" cy="1352036"/>
            <a:chOff x="0" y="0"/>
            <a:chExt cx="651404" cy="278732"/>
          </a:xfrm>
        </p:grpSpPr>
        <p:sp>
          <p:nvSpPr>
            <p:cNvPr name="Freeform 8" id="8"/>
            <p:cNvSpPr/>
            <p:nvPr/>
          </p:nvSpPr>
          <p:spPr>
            <a:xfrm flipH="false" flipV="false" rot="0">
              <a:off x="0" y="0"/>
              <a:ext cx="651404" cy="278732"/>
            </a:xfrm>
            <a:custGeom>
              <a:avLst/>
              <a:gdLst/>
              <a:ahLst/>
              <a:cxnLst/>
              <a:rect r="r" b="b" t="t" l="l"/>
              <a:pathLst>
                <a:path h="278732" w="651404">
                  <a:moveTo>
                    <a:pt x="124959" y="0"/>
                  </a:moveTo>
                  <a:lnTo>
                    <a:pt x="526445" y="0"/>
                  </a:lnTo>
                  <a:cubicBezTo>
                    <a:pt x="595458" y="0"/>
                    <a:pt x="651404" y="55946"/>
                    <a:pt x="651404" y="124959"/>
                  </a:cubicBezTo>
                  <a:lnTo>
                    <a:pt x="651404" y="153773"/>
                  </a:lnTo>
                  <a:cubicBezTo>
                    <a:pt x="651404" y="222786"/>
                    <a:pt x="595458" y="278732"/>
                    <a:pt x="526445" y="278732"/>
                  </a:cubicBezTo>
                  <a:lnTo>
                    <a:pt x="124959" y="278732"/>
                  </a:lnTo>
                  <a:cubicBezTo>
                    <a:pt x="55946" y="278732"/>
                    <a:pt x="0" y="222786"/>
                    <a:pt x="0" y="153773"/>
                  </a:cubicBezTo>
                  <a:lnTo>
                    <a:pt x="0" y="124959"/>
                  </a:lnTo>
                  <a:cubicBezTo>
                    <a:pt x="0" y="55946"/>
                    <a:pt x="55946" y="0"/>
                    <a:pt x="124959" y="0"/>
                  </a:cubicBezTo>
                  <a:close/>
                </a:path>
              </a:pathLst>
            </a:custGeom>
            <a:solidFill>
              <a:srgbClr val="87748A"/>
            </a:solidFill>
          </p:spPr>
        </p:sp>
        <p:sp>
          <p:nvSpPr>
            <p:cNvPr name="TextBox 9" id="9"/>
            <p:cNvSpPr txBox="true"/>
            <p:nvPr/>
          </p:nvSpPr>
          <p:spPr>
            <a:xfrm>
              <a:off x="0" y="-47625"/>
              <a:ext cx="651404" cy="326357"/>
            </a:xfrm>
            <a:prstGeom prst="rect">
              <a:avLst/>
            </a:prstGeom>
          </p:spPr>
          <p:txBody>
            <a:bodyPr anchor="ctr" rtlCol="false" tIns="95919" lIns="95919" bIns="95919" rIns="95919"/>
            <a:lstStyle/>
            <a:p>
              <a:pPr algn="ctr">
                <a:lnSpc>
                  <a:spcPts val="2660"/>
                </a:lnSpc>
              </a:pPr>
            </a:p>
          </p:txBody>
        </p:sp>
      </p:grpSp>
      <p:sp>
        <p:nvSpPr>
          <p:cNvPr name="Freeform 10" id="10"/>
          <p:cNvSpPr/>
          <p:nvPr/>
        </p:nvSpPr>
        <p:spPr>
          <a:xfrm flipH="false" flipV="false" rot="0">
            <a:off x="803509" y="1632671"/>
            <a:ext cx="3836977" cy="8526615"/>
          </a:xfrm>
          <a:custGeom>
            <a:avLst/>
            <a:gdLst/>
            <a:ahLst/>
            <a:cxnLst/>
            <a:rect r="r" b="b" t="t" l="l"/>
            <a:pathLst>
              <a:path h="8526615" w="3836977">
                <a:moveTo>
                  <a:pt x="0" y="0"/>
                </a:moveTo>
                <a:lnTo>
                  <a:pt x="3836976" y="0"/>
                </a:lnTo>
                <a:lnTo>
                  <a:pt x="3836976" y="8526615"/>
                </a:lnTo>
                <a:lnTo>
                  <a:pt x="0" y="8526615"/>
                </a:lnTo>
                <a:lnTo>
                  <a:pt x="0" y="0"/>
                </a:lnTo>
                <a:close/>
              </a:path>
            </a:pathLst>
          </a:custGeom>
          <a:blipFill>
            <a:blip r:embed="rId10"/>
            <a:stretch>
              <a:fillRect l="0" t="0" r="0" b="0"/>
            </a:stretch>
          </a:blipFill>
        </p:spPr>
      </p:sp>
      <p:sp>
        <p:nvSpPr>
          <p:cNvPr name="TextBox 11" id="11"/>
          <p:cNvSpPr txBox="true"/>
          <p:nvPr/>
        </p:nvSpPr>
        <p:spPr>
          <a:xfrm rot="0">
            <a:off x="4304613" y="179659"/>
            <a:ext cx="9678774" cy="106493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7770"/>
              </a:lnSpc>
              <a:spcBef>
                <a:spcPct val="0"/>
              </a:spcBef>
            </a:pPr>
            <a:r>
              <a:rPr lang="en-US" sz="5550">
                <a:solidFill>
                  <a:srgbClr val="A494B4"/>
                </a:solidFill>
                <a:latin typeface="Accordion Black"/>
                <a:ea typeface="Accordion Black"/>
                <a:cs typeface="Accordion Black"/>
                <a:sym typeface="Accordion Black"/>
              </a:rPr>
              <a:t>Managing Special Order Form</a:t>
            </a:r>
          </a:p>
        </p:txBody>
      </p:sp>
      <p:sp>
        <p:nvSpPr>
          <p:cNvPr name="TextBox 12" id="12"/>
          <p:cNvSpPr txBox="true"/>
          <p:nvPr/>
        </p:nvSpPr>
        <p:spPr>
          <a:xfrm rot="0">
            <a:off x="10272751" y="2518930"/>
            <a:ext cx="3155891" cy="119188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3186"/>
              </a:lnSpc>
              <a:spcBef>
                <a:spcPct val="0"/>
              </a:spcBef>
            </a:pPr>
            <a:r>
              <a:rPr lang="en-US" b="true" sz="2275">
                <a:solidFill>
                  <a:srgbClr val="FEF8FE"/>
                </a:solidFill>
                <a:latin typeface="Trebuchet MS Bold"/>
                <a:ea typeface="Trebuchet MS Bold"/>
                <a:cs typeface="Trebuchet MS Bold"/>
                <a:sym typeface="Trebuchet MS Bold"/>
              </a:rPr>
              <a:t>Special order for a store in the flower category</a:t>
            </a:r>
          </a:p>
        </p:txBody>
      </p:sp>
    </p:spTree>
  </p:cSld>
  <p:clrMapOvr>
    <a:masterClrMapping/>
  </p:clrMapOvr>
</p:sld>
</file>

<file path=ppt/slides/slide4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EFEFE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true" rot="0">
            <a:off x="15745564" y="-455813"/>
            <a:ext cx="3199628" cy="2088485"/>
          </a:xfrm>
          <a:custGeom>
            <a:avLst/>
            <a:gdLst/>
            <a:ahLst/>
            <a:cxnLst/>
            <a:rect r="r" b="b" t="t" l="l"/>
            <a:pathLst>
              <a:path h="2088485" w="3199628">
                <a:moveTo>
                  <a:pt x="0" y="2088484"/>
                </a:moveTo>
                <a:lnTo>
                  <a:pt x="3199629" y="2088484"/>
                </a:lnTo>
                <a:lnTo>
                  <a:pt x="3199629" y="0"/>
                </a:lnTo>
                <a:lnTo>
                  <a:pt x="0" y="0"/>
                </a:lnTo>
                <a:lnTo>
                  <a:pt x="0" y="2088484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16847073" y="-709944"/>
            <a:ext cx="2739811" cy="1349980"/>
          </a:xfrm>
          <a:custGeom>
            <a:avLst/>
            <a:gdLst/>
            <a:ahLst/>
            <a:cxnLst/>
            <a:rect r="r" b="b" t="t" l="l"/>
            <a:pathLst>
              <a:path h="1349980" w="2739811">
                <a:moveTo>
                  <a:pt x="0" y="0"/>
                </a:moveTo>
                <a:lnTo>
                  <a:pt x="2739811" y="0"/>
                </a:lnTo>
                <a:lnTo>
                  <a:pt x="2739811" y="1349980"/>
                </a:lnTo>
                <a:lnTo>
                  <a:pt x="0" y="1349980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2762124">
            <a:off x="-181817" y="-240883"/>
            <a:ext cx="1140690" cy="1279235"/>
          </a:xfrm>
          <a:custGeom>
            <a:avLst/>
            <a:gdLst/>
            <a:ahLst/>
            <a:cxnLst/>
            <a:rect r="r" b="b" t="t" l="l"/>
            <a:pathLst>
              <a:path h="1279235" w="1140690">
                <a:moveTo>
                  <a:pt x="0" y="0"/>
                </a:moveTo>
                <a:lnTo>
                  <a:pt x="1140690" y="0"/>
                </a:lnTo>
                <a:lnTo>
                  <a:pt x="1140690" y="1279235"/>
                </a:lnTo>
                <a:lnTo>
                  <a:pt x="0" y="1279235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825747" y="1118161"/>
            <a:ext cx="3913411" cy="8842934"/>
          </a:xfrm>
          <a:custGeom>
            <a:avLst/>
            <a:gdLst/>
            <a:ahLst/>
            <a:cxnLst/>
            <a:rect r="r" b="b" t="t" l="l"/>
            <a:pathLst>
              <a:path h="8842934" w="3913411">
                <a:moveTo>
                  <a:pt x="0" y="0"/>
                </a:moveTo>
                <a:lnTo>
                  <a:pt x="3913411" y="0"/>
                </a:lnTo>
                <a:lnTo>
                  <a:pt x="3913411" y="8842935"/>
                </a:lnTo>
                <a:lnTo>
                  <a:pt x="0" y="8842935"/>
                </a:lnTo>
                <a:lnTo>
                  <a:pt x="0" y="0"/>
                </a:lnTo>
                <a:close/>
              </a:path>
            </a:pathLst>
          </a:custGeom>
          <a:blipFill>
            <a:blip r:embed="rId8"/>
            <a:stretch>
              <a:fillRect l="-204329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5185172" y="1118161"/>
            <a:ext cx="4006065" cy="8842934"/>
          </a:xfrm>
          <a:custGeom>
            <a:avLst/>
            <a:gdLst/>
            <a:ahLst/>
            <a:cxnLst/>
            <a:rect r="r" b="b" t="t" l="l"/>
            <a:pathLst>
              <a:path h="8842934" w="4006065">
                <a:moveTo>
                  <a:pt x="0" y="0"/>
                </a:moveTo>
                <a:lnTo>
                  <a:pt x="4006066" y="0"/>
                </a:lnTo>
                <a:lnTo>
                  <a:pt x="4006066" y="8842935"/>
                </a:lnTo>
                <a:lnTo>
                  <a:pt x="0" y="8842935"/>
                </a:lnTo>
                <a:lnTo>
                  <a:pt x="0" y="0"/>
                </a:lnTo>
                <a:close/>
              </a:path>
            </a:pathLst>
          </a:custGeom>
          <a:blipFill>
            <a:blip r:embed="rId9"/>
            <a:stretch>
              <a:fillRect l="0" t="0" r="-204992" b="0"/>
            </a:stretch>
          </a:blipFill>
        </p:spPr>
      </p:sp>
      <p:sp>
        <p:nvSpPr>
          <p:cNvPr name="Freeform 7" id="7"/>
          <p:cNvSpPr/>
          <p:nvPr/>
        </p:nvSpPr>
        <p:spPr>
          <a:xfrm flipH="false" flipV="false" rot="0">
            <a:off x="9960977" y="1118161"/>
            <a:ext cx="7886278" cy="8842934"/>
          </a:xfrm>
          <a:custGeom>
            <a:avLst/>
            <a:gdLst/>
            <a:ahLst/>
            <a:cxnLst/>
            <a:rect r="r" b="b" t="t" l="l"/>
            <a:pathLst>
              <a:path h="8842934" w="7886278">
                <a:moveTo>
                  <a:pt x="0" y="0"/>
                </a:moveTo>
                <a:lnTo>
                  <a:pt x="7886278" y="0"/>
                </a:lnTo>
                <a:lnTo>
                  <a:pt x="7886278" y="8842935"/>
                </a:lnTo>
                <a:lnTo>
                  <a:pt x="0" y="8842935"/>
                </a:lnTo>
                <a:lnTo>
                  <a:pt x="0" y="0"/>
                </a:lnTo>
                <a:close/>
              </a:path>
            </a:pathLst>
          </a:custGeom>
          <a:blipFill>
            <a:blip r:embed="rId10"/>
            <a:stretch>
              <a:fillRect l="0" t="0" r="0" b="0"/>
            </a:stretch>
          </a:blipFill>
        </p:spPr>
      </p:sp>
      <p:sp>
        <p:nvSpPr>
          <p:cNvPr name="TextBox 8" id="8"/>
          <p:cNvSpPr txBox="true"/>
          <p:nvPr/>
        </p:nvSpPr>
        <p:spPr>
          <a:xfrm rot="0">
            <a:off x="4858749" y="-1971"/>
            <a:ext cx="8374422" cy="106493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7770"/>
              </a:lnSpc>
              <a:spcBef>
                <a:spcPct val="0"/>
              </a:spcBef>
            </a:pPr>
            <a:r>
              <a:rPr lang="en-US" sz="5550">
                <a:solidFill>
                  <a:srgbClr val="A494B4"/>
                </a:solidFill>
                <a:latin typeface="Accordion Black"/>
                <a:ea typeface="Accordion Black"/>
                <a:cs typeface="Accordion Black"/>
                <a:sym typeface="Accordion Black"/>
              </a:rPr>
              <a:t>View Received Orders</a:t>
            </a:r>
          </a:p>
        </p:txBody>
      </p:sp>
    </p:spTree>
  </p:cSld>
  <p:clrMapOvr>
    <a:masterClrMapping/>
  </p:clrMapOvr>
</p:sld>
</file>

<file path=ppt/slides/slide4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EFEFE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true" rot="0">
            <a:off x="15745564" y="-455813"/>
            <a:ext cx="3199628" cy="2088485"/>
          </a:xfrm>
          <a:custGeom>
            <a:avLst/>
            <a:gdLst/>
            <a:ahLst/>
            <a:cxnLst/>
            <a:rect r="r" b="b" t="t" l="l"/>
            <a:pathLst>
              <a:path h="2088485" w="3199628">
                <a:moveTo>
                  <a:pt x="0" y="2088484"/>
                </a:moveTo>
                <a:lnTo>
                  <a:pt x="3199629" y="2088484"/>
                </a:lnTo>
                <a:lnTo>
                  <a:pt x="3199629" y="0"/>
                </a:lnTo>
                <a:lnTo>
                  <a:pt x="0" y="0"/>
                </a:lnTo>
                <a:lnTo>
                  <a:pt x="0" y="2088484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16847073" y="-709944"/>
            <a:ext cx="2739811" cy="1349980"/>
          </a:xfrm>
          <a:custGeom>
            <a:avLst/>
            <a:gdLst/>
            <a:ahLst/>
            <a:cxnLst/>
            <a:rect r="r" b="b" t="t" l="l"/>
            <a:pathLst>
              <a:path h="1349980" w="2739811">
                <a:moveTo>
                  <a:pt x="0" y="0"/>
                </a:moveTo>
                <a:lnTo>
                  <a:pt x="2739811" y="0"/>
                </a:lnTo>
                <a:lnTo>
                  <a:pt x="2739811" y="1349980"/>
                </a:lnTo>
                <a:lnTo>
                  <a:pt x="0" y="1349980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2762124">
            <a:off x="-181817" y="-240883"/>
            <a:ext cx="1140690" cy="1279235"/>
          </a:xfrm>
          <a:custGeom>
            <a:avLst/>
            <a:gdLst/>
            <a:ahLst/>
            <a:cxnLst/>
            <a:rect r="r" b="b" t="t" l="l"/>
            <a:pathLst>
              <a:path h="1279235" w="1140690">
                <a:moveTo>
                  <a:pt x="0" y="0"/>
                </a:moveTo>
                <a:lnTo>
                  <a:pt x="1140690" y="0"/>
                </a:lnTo>
                <a:lnTo>
                  <a:pt x="1140690" y="1279235"/>
                </a:lnTo>
                <a:lnTo>
                  <a:pt x="0" y="1279235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0" y="1429858"/>
            <a:ext cx="3686946" cy="8193213"/>
          </a:xfrm>
          <a:custGeom>
            <a:avLst/>
            <a:gdLst/>
            <a:ahLst/>
            <a:cxnLst/>
            <a:rect r="r" b="b" t="t" l="l"/>
            <a:pathLst>
              <a:path h="8193213" w="3686946">
                <a:moveTo>
                  <a:pt x="0" y="0"/>
                </a:moveTo>
                <a:lnTo>
                  <a:pt x="3686946" y="0"/>
                </a:lnTo>
                <a:lnTo>
                  <a:pt x="3686946" y="8193213"/>
                </a:lnTo>
                <a:lnTo>
                  <a:pt x="0" y="8193213"/>
                </a:lnTo>
                <a:lnTo>
                  <a:pt x="0" y="0"/>
                </a:lnTo>
                <a:close/>
              </a:path>
            </a:pathLst>
          </a:custGeom>
          <a:blipFill>
            <a:blip r:embed="rId8"/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4564540" y="2138655"/>
            <a:ext cx="4309174" cy="3206282"/>
          </a:xfrm>
          <a:custGeom>
            <a:avLst/>
            <a:gdLst/>
            <a:ahLst/>
            <a:cxnLst/>
            <a:rect r="r" b="b" t="t" l="l"/>
            <a:pathLst>
              <a:path h="3206282" w="4309174">
                <a:moveTo>
                  <a:pt x="0" y="0"/>
                </a:moveTo>
                <a:lnTo>
                  <a:pt x="4309174" y="0"/>
                </a:lnTo>
                <a:lnTo>
                  <a:pt x="4309174" y="3206282"/>
                </a:lnTo>
                <a:lnTo>
                  <a:pt x="0" y="3206282"/>
                </a:lnTo>
                <a:lnTo>
                  <a:pt x="0" y="0"/>
                </a:lnTo>
                <a:close/>
              </a:path>
            </a:pathLst>
          </a:custGeom>
          <a:blipFill>
            <a:blip r:embed="rId9"/>
            <a:stretch>
              <a:fillRect l="0" t="-99700" r="0" b="-98961"/>
            </a:stretch>
          </a:blipFill>
        </p:spPr>
      </p:sp>
      <p:sp>
        <p:nvSpPr>
          <p:cNvPr name="Freeform 7" id="7"/>
          <p:cNvSpPr/>
          <p:nvPr/>
        </p:nvSpPr>
        <p:spPr>
          <a:xfrm flipH="false" flipV="false" rot="0">
            <a:off x="4068726" y="6420624"/>
            <a:ext cx="5300802" cy="3357175"/>
          </a:xfrm>
          <a:custGeom>
            <a:avLst/>
            <a:gdLst/>
            <a:ahLst/>
            <a:cxnLst/>
            <a:rect r="r" b="b" t="t" l="l"/>
            <a:pathLst>
              <a:path h="3357175" w="5300802">
                <a:moveTo>
                  <a:pt x="0" y="0"/>
                </a:moveTo>
                <a:lnTo>
                  <a:pt x="5300802" y="0"/>
                </a:lnTo>
                <a:lnTo>
                  <a:pt x="5300802" y="3357175"/>
                </a:lnTo>
                <a:lnTo>
                  <a:pt x="0" y="3357175"/>
                </a:lnTo>
                <a:lnTo>
                  <a:pt x="0" y="0"/>
                </a:lnTo>
                <a:close/>
              </a:path>
            </a:pathLst>
          </a:custGeom>
          <a:blipFill>
            <a:blip r:embed="rId10"/>
            <a:stretch>
              <a:fillRect l="0" t="0" r="0" b="0"/>
            </a:stretch>
          </a:blipFill>
        </p:spPr>
      </p:sp>
      <p:sp>
        <p:nvSpPr>
          <p:cNvPr name="Freeform 8" id="8"/>
          <p:cNvSpPr/>
          <p:nvPr/>
        </p:nvSpPr>
        <p:spPr>
          <a:xfrm flipH="false" flipV="false" rot="0">
            <a:off x="14208916" y="1429858"/>
            <a:ext cx="3686946" cy="8193213"/>
          </a:xfrm>
          <a:custGeom>
            <a:avLst/>
            <a:gdLst/>
            <a:ahLst/>
            <a:cxnLst/>
            <a:rect r="r" b="b" t="t" l="l"/>
            <a:pathLst>
              <a:path h="8193213" w="3686946">
                <a:moveTo>
                  <a:pt x="0" y="0"/>
                </a:moveTo>
                <a:lnTo>
                  <a:pt x="3686946" y="0"/>
                </a:lnTo>
                <a:lnTo>
                  <a:pt x="3686946" y="8193213"/>
                </a:lnTo>
                <a:lnTo>
                  <a:pt x="0" y="8193213"/>
                </a:lnTo>
                <a:lnTo>
                  <a:pt x="0" y="0"/>
                </a:lnTo>
                <a:close/>
              </a:path>
            </a:pathLst>
          </a:custGeom>
          <a:blipFill>
            <a:blip r:embed="rId11"/>
            <a:stretch>
              <a:fillRect l="0" t="0" r="0" b="0"/>
            </a:stretch>
          </a:blipFill>
        </p:spPr>
      </p:sp>
      <p:sp>
        <p:nvSpPr>
          <p:cNvPr name="Freeform 9" id="9"/>
          <p:cNvSpPr/>
          <p:nvPr/>
        </p:nvSpPr>
        <p:spPr>
          <a:xfrm flipH="false" flipV="false" rot="0">
            <a:off x="9864828" y="1429858"/>
            <a:ext cx="3848327" cy="8193213"/>
          </a:xfrm>
          <a:custGeom>
            <a:avLst/>
            <a:gdLst/>
            <a:ahLst/>
            <a:cxnLst/>
            <a:rect r="r" b="b" t="t" l="l"/>
            <a:pathLst>
              <a:path h="8193213" w="3848327">
                <a:moveTo>
                  <a:pt x="0" y="0"/>
                </a:moveTo>
                <a:lnTo>
                  <a:pt x="3848327" y="0"/>
                </a:lnTo>
                <a:lnTo>
                  <a:pt x="3848327" y="8193213"/>
                </a:lnTo>
                <a:lnTo>
                  <a:pt x="0" y="8193213"/>
                </a:lnTo>
                <a:lnTo>
                  <a:pt x="0" y="0"/>
                </a:lnTo>
                <a:close/>
              </a:path>
            </a:pathLst>
          </a:custGeom>
          <a:blipFill>
            <a:blip r:embed="rId12"/>
            <a:stretch>
              <a:fillRect l="0" t="0" r="0" b="0"/>
            </a:stretch>
          </a:blipFill>
        </p:spPr>
      </p:sp>
      <p:sp>
        <p:nvSpPr>
          <p:cNvPr name="TextBox 10" id="10"/>
          <p:cNvSpPr txBox="true"/>
          <p:nvPr/>
        </p:nvSpPr>
        <p:spPr>
          <a:xfrm rot="0">
            <a:off x="4858749" y="-1971"/>
            <a:ext cx="9045367" cy="106493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7770"/>
              </a:lnSpc>
              <a:spcBef>
                <a:spcPct val="0"/>
              </a:spcBef>
            </a:pPr>
            <a:r>
              <a:rPr lang="en-US" sz="5550">
                <a:solidFill>
                  <a:srgbClr val="A494B4"/>
                </a:solidFill>
                <a:latin typeface="Accordion Black"/>
                <a:ea typeface="Accordion Black"/>
                <a:cs typeface="Accordion Black"/>
                <a:sym typeface="Accordion Black"/>
              </a:rPr>
              <a:t>View Received Order Details</a:t>
            </a:r>
          </a:p>
        </p:txBody>
      </p:sp>
    </p:spTree>
  </p:cSld>
  <p:clrMapOvr>
    <a:masterClrMapping/>
  </p:clrMapOvr>
</p:sld>
</file>

<file path=ppt/slides/slide4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EFEFE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9144000" y="5143500"/>
            <a:ext cx="4287447" cy="4667203"/>
          </a:xfrm>
          <a:custGeom>
            <a:avLst/>
            <a:gdLst/>
            <a:ahLst/>
            <a:cxnLst/>
            <a:rect r="r" b="b" t="t" l="l"/>
            <a:pathLst>
              <a:path h="4667203" w="4287447">
                <a:moveTo>
                  <a:pt x="0" y="0"/>
                </a:moveTo>
                <a:lnTo>
                  <a:pt x="4287447" y="0"/>
                </a:lnTo>
                <a:lnTo>
                  <a:pt x="4287447" y="4667203"/>
                </a:lnTo>
                <a:lnTo>
                  <a:pt x="0" y="4667203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-32271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true" rot="0">
            <a:off x="15745564" y="-455813"/>
            <a:ext cx="3199628" cy="2088485"/>
          </a:xfrm>
          <a:custGeom>
            <a:avLst/>
            <a:gdLst/>
            <a:ahLst/>
            <a:cxnLst/>
            <a:rect r="r" b="b" t="t" l="l"/>
            <a:pathLst>
              <a:path h="2088485" w="3199628">
                <a:moveTo>
                  <a:pt x="0" y="2088484"/>
                </a:moveTo>
                <a:lnTo>
                  <a:pt x="3199629" y="2088484"/>
                </a:lnTo>
                <a:lnTo>
                  <a:pt x="3199629" y="0"/>
                </a:lnTo>
                <a:lnTo>
                  <a:pt x="0" y="0"/>
                </a:lnTo>
                <a:lnTo>
                  <a:pt x="0" y="2088484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16847073" y="-709944"/>
            <a:ext cx="2739811" cy="1349980"/>
          </a:xfrm>
          <a:custGeom>
            <a:avLst/>
            <a:gdLst/>
            <a:ahLst/>
            <a:cxnLst/>
            <a:rect r="r" b="b" t="t" l="l"/>
            <a:pathLst>
              <a:path h="1349980" w="2739811">
                <a:moveTo>
                  <a:pt x="0" y="0"/>
                </a:moveTo>
                <a:lnTo>
                  <a:pt x="2739811" y="0"/>
                </a:lnTo>
                <a:lnTo>
                  <a:pt x="2739811" y="1349980"/>
                </a:lnTo>
                <a:lnTo>
                  <a:pt x="0" y="1349980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2762124">
            <a:off x="-181817" y="-240883"/>
            <a:ext cx="1140690" cy="1279235"/>
          </a:xfrm>
          <a:custGeom>
            <a:avLst/>
            <a:gdLst/>
            <a:ahLst/>
            <a:cxnLst/>
            <a:rect r="r" b="b" t="t" l="l"/>
            <a:pathLst>
              <a:path h="1279235" w="1140690">
                <a:moveTo>
                  <a:pt x="0" y="0"/>
                </a:moveTo>
                <a:lnTo>
                  <a:pt x="1140690" y="0"/>
                </a:lnTo>
                <a:lnTo>
                  <a:pt x="1140690" y="1279235"/>
                </a:lnTo>
                <a:lnTo>
                  <a:pt x="0" y="1279235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4444577" y="1253282"/>
            <a:ext cx="3850839" cy="8557420"/>
          </a:xfrm>
          <a:custGeom>
            <a:avLst/>
            <a:gdLst/>
            <a:ahLst/>
            <a:cxnLst/>
            <a:rect r="r" b="b" t="t" l="l"/>
            <a:pathLst>
              <a:path h="8557420" w="3850839">
                <a:moveTo>
                  <a:pt x="0" y="0"/>
                </a:moveTo>
                <a:lnTo>
                  <a:pt x="3850839" y="0"/>
                </a:lnTo>
                <a:lnTo>
                  <a:pt x="3850839" y="8557421"/>
                </a:lnTo>
                <a:lnTo>
                  <a:pt x="0" y="8557421"/>
                </a:lnTo>
                <a:lnTo>
                  <a:pt x="0" y="0"/>
                </a:lnTo>
                <a:close/>
              </a:path>
            </a:pathLst>
          </a:custGeom>
          <a:blipFill>
            <a:blip r:embed="rId9"/>
            <a:stretch>
              <a:fillRect l="0" t="0" r="0" b="0"/>
            </a:stretch>
          </a:blipFill>
        </p:spPr>
      </p:sp>
      <p:sp>
        <p:nvSpPr>
          <p:cNvPr name="Freeform 7" id="7"/>
          <p:cNvSpPr/>
          <p:nvPr/>
        </p:nvSpPr>
        <p:spPr>
          <a:xfrm flipH="false" flipV="false" rot="0">
            <a:off x="9723952" y="1779642"/>
            <a:ext cx="7621427" cy="2524598"/>
          </a:xfrm>
          <a:custGeom>
            <a:avLst/>
            <a:gdLst/>
            <a:ahLst/>
            <a:cxnLst/>
            <a:rect r="r" b="b" t="t" l="l"/>
            <a:pathLst>
              <a:path h="2524598" w="7621427">
                <a:moveTo>
                  <a:pt x="0" y="0"/>
                </a:moveTo>
                <a:lnTo>
                  <a:pt x="7621426" y="0"/>
                </a:lnTo>
                <a:lnTo>
                  <a:pt x="7621426" y="2524598"/>
                </a:lnTo>
                <a:lnTo>
                  <a:pt x="0" y="2524598"/>
                </a:lnTo>
                <a:lnTo>
                  <a:pt x="0" y="0"/>
                </a:lnTo>
                <a:close/>
              </a:path>
            </a:pathLst>
          </a:custGeom>
          <a:blipFill>
            <a:blip r:embed="rId10"/>
            <a:stretch>
              <a:fillRect l="0" t="0" r="0" b="0"/>
            </a:stretch>
          </a:blipFill>
        </p:spPr>
      </p:sp>
      <p:sp>
        <p:nvSpPr>
          <p:cNvPr name="Freeform 8" id="8"/>
          <p:cNvSpPr/>
          <p:nvPr/>
        </p:nvSpPr>
        <p:spPr>
          <a:xfrm flipH="false" flipV="false" rot="0">
            <a:off x="13685482" y="5143500"/>
            <a:ext cx="4480921" cy="4667203"/>
          </a:xfrm>
          <a:custGeom>
            <a:avLst/>
            <a:gdLst/>
            <a:ahLst/>
            <a:cxnLst/>
            <a:rect r="r" b="b" t="t" l="l"/>
            <a:pathLst>
              <a:path h="4667203" w="4480921">
                <a:moveTo>
                  <a:pt x="0" y="0"/>
                </a:moveTo>
                <a:lnTo>
                  <a:pt x="4480921" y="0"/>
                </a:lnTo>
                <a:lnTo>
                  <a:pt x="4480921" y="4667203"/>
                </a:lnTo>
                <a:lnTo>
                  <a:pt x="0" y="4667203"/>
                </a:lnTo>
                <a:lnTo>
                  <a:pt x="0" y="0"/>
                </a:lnTo>
                <a:close/>
              </a:path>
            </a:pathLst>
          </a:custGeom>
          <a:blipFill>
            <a:blip r:embed="rId11"/>
            <a:stretch>
              <a:fillRect l="-1351" t="0" r="-1351" b="0"/>
            </a:stretch>
          </a:blipFill>
        </p:spPr>
      </p:sp>
      <p:sp>
        <p:nvSpPr>
          <p:cNvPr name="Freeform 9" id="9"/>
          <p:cNvSpPr/>
          <p:nvPr/>
        </p:nvSpPr>
        <p:spPr>
          <a:xfrm flipH="false" flipV="false" rot="0">
            <a:off x="388528" y="8541521"/>
            <a:ext cx="3659793" cy="1269182"/>
          </a:xfrm>
          <a:custGeom>
            <a:avLst/>
            <a:gdLst/>
            <a:ahLst/>
            <a:cxnLst/>
            <a:rect r="r" b="b" t="t" l="l"/>
            <a:pathLst>
              <a:path h="1269182" w="3659793">
                <a:moveTo>
                  <a:pt x="0" y="0"/>
                </a:moveTo>
                <a:lnTo>
                  <a:pt x="3659793" y="0"/>
                </a:lnTo>
                <a:lnTo>
                  <a:pt x="3659793" y="1269182"/>
                </a:lnTo>
                <a:lnTo>
                  <a:pt x="0" y="1269182"/>
                </a:lnTo>
                <a:lnTo>
                  <a:pt x="0" y="0"/>
                </a:lnTo>
                <a:close/>
              </a:path>
            </a:pathLst>
          </a:custGeom>
          <a:blipFill>
            <a:blip r:embed="rId12"/>
            <a:stretch>
              <a:fillRect l="0" t="-1418" r="-3800" b="-1418"/>
            </a:stretch>
          </a:blipFill>
        </p:spPr>
      </p:sp>
      <p:sp>
        <p:nvSpPr>
          <p:cNvPr name="Freeform 10" id="10"/>
          <p:cNvSpPr/>
          <p:nvPr/>
        </p:nvSpPr>
        <p:spPr>
          <a:xfrm flipH="false" flipV="false" rot="0">
            <a:off x="388528" y="1253282"/>
            <a:ext cx="3850839" cy="7328871"/>
          </a:xfrm>
          <a:custGeom>
            <a:avLst/>
            <a:gdLst/>
            <a:ahLst/>
            <a:cxnLst/>
            <a:rect r="r" b="b" t="t" l="l"/>
            <a:pathLst>
              <a:path h="7328871" w="3850839">
                <a:moveTo>
                  <a:pt x="0" y="0"/>
                </a:moveTo>
                <a:lnTo>
                  <a:pt x="3850839" y="0"/>
                </a:lnTo>
                <a:lnTo>
                  <a:pt x="3850839" y="7328871"/>
                </a:lnTo>
                <a:lnTo>
                  <a:pt x="0" y="7328871"/>
                </a:lnTo>
                <a:lnTo>
                  <a:pt x="0" y="0"/>
                </a:lnTo>
                <a:close/>
              </a:path>
            </a:pathLst>
          </a:custGeom>
          <a:blipFill>
            <a:blip r:embed="rId13"/>
            <a:stretch>
              <a:fillRect l="0" t="0" r="0" b="-16763"/>
            </a:stretch>
          </a:blipFill>
        </p:spPr>
      </p:sp>
      <p:sp>
        <p:nvSpPr>
          <p:cNvPr name="TextBox 11" id="11"/>
          <p:cNvSpPr txBox="true"/>
          <p:nvPr/>
        </p:nvSpPr>
        <p:spPr>
          <a:xfrm rot="0">
            <a:off x="4858749" y="-1971"/>
            <a:ext cx="9045367" cy="106493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7770"/>
              </a:lnSpc>
              <a:spcBef>
                <a:spcPct val="0"/>
              </a:spcBef>
            </a:pPr>
            <a:r>
              <a:rPr lang="en-US" sz="5550">
                <a:solidFill>
                  <a:srgbClr val="A494B4"/>
                </a:solidFill>
                <a:latin typeface="Accordion Black"/>
                <a:ea typeface="Accordion Black"/>
                <a:cs typeface="Accordion Black"/>
                <a:sym typeface="Accordion Black"/>
              </a:rPr>
              <a:t>View Special Order Details</a:t>
            </a:r>
          </a:p>
        </p:txBody>
      </p:sp>
    </p:spTree>
  </p:cSld>
  <p:clrMapOvr>
    <a:masterClrMapping/>
  </p:clrMapOvr>
</p:sld>
</file>

<file path=ppt/slides/slide4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EFEFE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true" rot="0">
            <a:off x="15745564" y="-455813"/>
            <a:ext cx="3199628" cy="2088485"/>
          </a:xfrm>
          <a:custGeom>
            <a:avLst/>
            <a:gdLst/>
            <a:ahLst/>
            <a:cxnLst/>
            <a:rect r="r" b="b" t="t" l="l"/>
            <a:pathLst>
              <a:path h="2088485" w="3199628">
                <a:moveTo>
                  <a:pt x="0" y="2088484"/>
                </a:moveTo>
                <a:lnTo>
                  <a:pt x="3199629" y="2088484"/>
                </a:lnTo>
                <a:lnTo>
                  <a:pt x="3199629" y="0"/>
                </a:lnTo>
                <a:lnTo>
                  <a:pt x="0" y="0"/>
                </a:lnTo>
                <a:lnTo>
                  <a:pt x="0" y="2088484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16847073" y="-709944"/>
            <a:ext cx="2739811" cy="1349980"/>
          </a:xfrm>
          <a:custGeom>
            <a:avLst/>
            <a:gdLst/>
            <a:ahLst/>
            <a:cxnLst/>
            <a:rect r="r" b="b" t="t" l="l"/>
            <a:pathLst>
              <a:path h="1349980" w="2739811">
                <a:moveTo>
                  <a:pt x="0" y="0"/>
                </a:moveTo>
                <a:lnTo>
                  <a:pt x="2739811" y="0"/>
                </a:lnTo>
                <a:lnTo>
                  <a:pt x="2739811" y="1349980"/>
                </a:lnTo>
                <a:lnTo>
                  <a:pt x="0" y="1349980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2762124">
            <a:off x="-181817" y="-240883"/>
            <a:ext cx="1140690" cy="1279235"/>
          </a:xfrm>
          <a:custGeom>
            <a:avLst/>
            <a:gdLst/>
            <a:ahLst/>
            <a:cxnLst/>
            <a:rect r="r" b="b" t="t" l="l"/>
            <a:pathLst>
              <a:path h="1279235" w="1140690">
                <a:moveTo>
                  <a:pt x="0" y="0"/>
                </a:moveTo>
                <a:lnTo>
                  <a:pt x="1140690" y="0"/>
                </a:lnTo>
                <a:lnTo>
                  <a:pt x="1140690" y="1279235"/>
                </a:lnTo>
                <a:lnTo>
                  <a:pt x="0" y="1279235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5" id="5"/>
          <p:cNvGrpSpPr/>
          <p:nvPr/>
        </p:nvGrpSpPr>
        <p:grpSpPr>
          <a:xfrm rot="0">
            <a:off x="388528" y="2210746"/>
            <a:ext cx="4921410" cy="5770844"/>
            <a:chOff x="0" y="0"/>
            <a:chExt cx="686474" cy="804959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686474" cy="804959"/>
            </a:xfrm>
            <a:custGeom>
              <a:avLst/>
              <a:gdLst/>
              <a:ahLst/>
              <a:cxnLst/>
              <a:rect r="r" b="b" t="t" l="l"/>
              <a:pathLst>
                <a:path h="804959" w="686474">
                  <a:moveTo>
                    <a:pt x="80229" y="0"/>
                  </a:moveTo>
                  <a:lnTo>
                    <a:pt x="606245" y="0"/>
                  </a:lnTo>
                  <a:cubicBezTo>
                    <a:pt x="627523" y="0"/>
                    <a:pt x="647929" y="8453"/>
                    <a:pt x="662975" y="23498"/>
                  </a:cubicBezTo>
                  <a:cubicBezTo>
                    <a:pt x="678021" y="38544"/>
                    <a:pt x="686474" y="58951"/>
                    <a:pt x="686474" y="80229"/>
                  </a:cubicBezTo>
                  <a:lnTo>
                    <a:pt x="686474" y="724730"/>
                  </a:lnTo>
                  <a:cubicBezTo>
                    <a:pt x="686474" y="769039"/>
                    <a:pt x="650554" y="804959"/>
                    <a:pt x="606245" y="804959"/>
                  </a:cubicBezTo>
                  <a:lnTo>
                    <a:pt x="80229" y="804959"/>
                  </a:lnTo>
                  <a:cubicBezTo>
                    <a:pt x="35920" y="804959"/>
                    <a:pt x="0" y="769039"/>
                    <a:pt x="0" y="724730"/>
                  </a:cubicBezTo>
                  <a:lnTo>
                    <a:pt x="0" y="80229"/>
                  </a:lnTo>
                  <a:cubicBezTo>
                    <a:pt x="0" y="35920"/>
                    <a:pt x="35920" y="0"/>
                    <a:pt x="80229" y="0"/>
                  </a:cubicBezTo>
                  <a:close/>
                </a:path>
              </a:pathLst>
            </a:custGeom>
            <a:solidFill>
              <a:srgbClr val="A494B4"/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0" y="-47625"/>
              <a:ext cx="686474" cy="852584"/>
            </a:xfrm>
            <a:prstGeom prst="rect">
              <a:avLst/>
            </a:prstGeom>
          </p:spPr>
          <p:txBody>
            <a:bodyPr anchor="ctr" rtlCol="false" tIns="95919" lIns="95919" bIns="95919" rIns="95919"/>
            <a:lstStyle/>
            <a:p>
              <a:pPr algn="ctr">
                <a:lnSpc>
                  <a:spcPts val="2660"/>
                </a:lnSpc>
              </a:pPr>
            </a:p>
          </p:txBody>
        </p:sp>
      </p:grpSp>
      <p:grpSp>
        <p:nvGrpSpPr>
          <p:cNvPr name="Group 8" id="8"/>
          <p:cNvGrpSpPr/>
          <p:nvPr/>
        </p:nvGrpSpPr>
        <p:grpSpPr>
          <a:xfrm rot="0">
            <a:off x="5309938" y="1253282"/>
            <a:ext cx="12548261" cy="8662514"/>
            <a:chOff x="0" y="0"/>
            <a:chExt cx="16731014" cy="11550018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0" y="0"/>
              <a:ext cx="5582203" cy="11550018"/>
            </a:xfrm>
            <a:custGeom>
              <a:avLst/>
              <a:gdLst/>
              <a:ahLst/>
              <a:cxnLst/>
              <a:rect r="r" b="b" t="t" l="l"/>
              <a:pathLst>
                <a:path h="11550018" w="5582203">
                  <a:moveTo>
                    <a:pt x="0" y="0"/>
                  </a:moveTo>
                  <a:lnTo>
                    <a:pt x="5582203" y="0"/>
                  </a:lnTo>
                  <a:lnTo>
                    <a:pt x="5582203" y="11550018"/>
                  </a:lnTo>
                  <a:lnTo>
                    <a:pt x="0" y="1155001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8"/>
              <a:stretch>
                <a:fillRect l="0" t="0" r="0" b="0"/>
              </a:stretch>
            </a:blipFill>
          </p:spPr>
        </p:sp>
        <p:sp>
          <p:nvSpPr>
            <p:cNvPr name="Freeform 10" id="10"/>
            <p:cNvSpPr/>
            <p:nvPr/>
          </p:nvSpPr>
          <p:spPr>
            <a:xfrm flipH="false" flipV="false" rot="0">
              <a:off x="5582203" y="0"/>
              <a:ext cx="5581588" cy="11550018"/>
            </a:xfrm>
            <a:custGeom>
              <a:avLst/>
              <a:gdLst/>
              <a:ahLst/>
              <a:cxnLst/>
              <a:rect r="r" b="b" t="t" l="l"/>
              <a:pathLst>
                <a:path h="11550018" w="5581588">
                  <a:moveTo>
                    <a:pt x="0" y="0"/>
                  </a:moveTo>
                  <a:lnTo>
                    <a:pt x="5581588" y="0"/>
                  </a:lnTo>
                  <a:lnTo>
                    <a:pt x="5581588" y="11550018"/>
                  </a:lnTo>
                  <a:lnTo>
                    <a:pt x="0" y="1155001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9"/>
              <a:stretch>
                <a:fillRect l="0" t="0" r="0" b="0"/>
              </a:stretch>
            </a:blipFill>
          </p:spPr>
        </p:sp>
        <p:sp>
          <p:nvSpPr>
            <p:cNvPr name="Freeform 11" id="11"/>
            <p:cNvSpPr/>
            <p:nvPr/>
          </p:nvSpPr>
          <p:spPr>
            <a:xfrm flipH="false" flipV="false" rot="0">
              <a:off x="11139339" y="0"/>
              <a:ext cx="5591676" cy="11550018"/>
            </a:xfrm>
            <a:custGeom>
              <a:avLst/>
              <a:gdLst/>
              <a:ahLst/>
              <a:cxnLst/>
              <a:rect r="r" b="b" t="t" l="l"/>
              <a:pathLst>
                <a:path h="11550018" w="5591676">
                  <a:moveTo>
                    <a:pt x="0" y="0"/>
                  </a:moveTo>
                  <a:lnTo>
                    <a:pt x="5591675" y="0"/>
                  </a:lnTo>
                  <a:lnTo>
                    <a:pt x="5591675" y="11550018"/>
                  </a:lnTo>
                  <a:lnTo>
                    <a:pt x="0" y="1155001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0"/>
              <a:stretch>
                <a:fillRect l="0" t="0" r="0" b="0"/>
              </a:stretch>
            </a:blipFill>
          </p:spPr>
        </p:sp>
      </p:grpSp>
      <p:sp>
        <p:nvSpPr>
          <p:cNvPr name="TextBox 12" id="12"/>
          <p:cNvSpPr txBox="true"/>
          <p:nvPr/>
        </p:nvSpPr>
        <p:spPr>
          <a:xfrm rot="0">
            <a:off x="4858749" y="-1971"/>
            <a:ext cx="8374422" cy="106493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7770"/>
              </a:lnSpc>
              <a:spcBef>
                <a:spcPct val="0"/>
              </a:spcBef>
            </a:pPr>
            <a:r>
              <a:rPr lang="en-US" sz="5550">
                <a:solidFill>
                  <a:srgbClr val="A494B4"/>
                </a:solidFill>
                <a:latin typeface="Accordion Black"/>
                <a:ea typeface="Accordion Black"/>
                <a:cs typeface="Accordion Black"/>
                <a:sym typeface="Accordion Black"/>
              </a:rPr>
              <a:t>Store Profile</a:t>
            </a:r>
          </a:p>
        </p:txBody>
      </p:sp>
      <p:sp>
        <p:nvSpPr>
          <p:cNvPr name="TextBox 13" id="13"/>
          <p:cNvSpPr txBox="true"/>
          <p:nvPr/>
        </p:nvSpPr>
        <p:spPr>
          <a:xfrm rot="0">
            <a:off x="388528" y="2574678"/>
            <a:ext cx="4672504" cy="638365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620"/>
              </a:lnSpc>
            </a:pPr>
            <a:r>
              <a:rPr lang="en-US" sz="3300" b="true">
                <a:solidFill>
                  <a:srgbClr val="FEF8FE"/>
                </a:solidFill>
                <a:latin typeface="Trebuchet MS Bold"/>
                <a:ea typeface="Trebuchet MS Bold"/>
                <a:cs typeface="Trebuchet MS Bold"/>
                <a:sym typeface="Trebuchet MS Bold"/>
              </a:rPr>
              <a:t>        Store Profile:</a:t>
            </a:r>
          </a:p>
          <a:p>
            <a:pPr algn="l" marL="712470" indent="-356235" lvl="1">
              <a:lnSpc>
                <a:spcPts val="4620"/>
              </a:lnSpc>
              <a:buFont typeface="Arial"/>
              <a:buChar char="•"/>
            </a:pPr>
            <a:r>
              <a:rPr lang="en-US" b="true" sz="3300">
                <a:solidFill>
                  <a:srgbClr val="FEF8FE"/>
                </a:solidFill>
                <a:latin typeface="Trebuchet MS Bold"/>
                <a:ea typeface="Trebuchet MS Bold"/>
                <a:cs typeface="Trebuchet MS Bold"/>
                <a:sym typeface="Trebuchet MS Bold"/>
              </a:rPr>
              <a:t>Store Information</a:t>
            </a:r>
          </a:p>
          <a:p>
            <a:pPr algn="l" marL="712470" indent="-356235" lvl="1">
              <a:lnSpc>
                <a:spcPts val="4620"/>
              </a:lnSpc>
              <a:buFont typeface="Arial"/>
              <a:buChar char="•"/>
            </a:pPr>
            <a:r>
              <a:rPr lang="en-US" b="true" sz="3300">
                <a:solidFill>
                  <a:srgbClr val="FEF8FE"/>
                </a:solidFill>
                <a:latin typeface="Trebuchet MS Bold"/>
                <a:ea typeface="Trebuchet MS Bold"/>
                <a:cs typeface="Trebuchet MS Bold"/>
                <a:sym typeface="Trebuchet MS Bold"/>
              </a:rPr>
              <a:t>Insights Button</a:t>
            </a:r>
          </a:p>
          <a:p>
            <a:pPr algn="l" marL="712470" indent="-356235" lvl="1">
              <a:lnSpc>
                <a:spcPts val="4620"/>
              </a:lnSpc>
              <a:buFont typeface="Arial"/>
              <a:buChar char="•"/>
            </a:pPr>
            <a:r>
              <a:rPr lang="en-US" b="true" sz="3300">
                <a:solidFill>
                  <a:srgbClr val="FEF8FE"/>
                </a:solidFill>
                <a:latin typeface="Trebuchet MS Bold"/>
                <a:ea typeface="Trebuchet MS Bold"/>
                <a:cs typeface="Trebuchet MS Bold"/>
                <a:sym typeface="Trebuchet MS Bold"/>
              </a:rPr>
              <a:t>Tab bar to navigate between the store posts and feedbacks on it.</a:t>
            </a:r>
          </a:p>
          <a:p>
            <a:pPr algn="l" marL="712470" indent="-356235" lvl="1">
              <a:lnSpc>
                <a:spcPts val="4620"/>
              </a:lnSpc>
              <a:buFont typeface="Arial"/>
              <a:buChar char="•"/>
            </a:pPr>
            <a:r>
              <a:rPr lang="en-US" b="true" sz="3300">
                <a:solidFill>
                  <a:srgbClr val="FEF8FE"/>
                </a:solidFill>
                <a:latin typeface="Trebuchet MS Bold"/>
                <a:ea typeface="Trebuchet MS Bold"/>
                <a:cs typeface="Trebuchet MS Bold"/>
                <a:sym typeface="Trebuchet MS Bold"/>
              </a:rPr>
              <a:t>A drawer on the left side.</a:t>
            </a:r>
          </a:p>
          <a:p>
            <a:pPr algn="ctr">
              <a:lnSpc>
                <a:spcPts val="4620"/>
              </a:lnSpc>
            </a:pPr>
          </a:p>
          <a:p>
            <a:pPr algn="ctr" marL="0" indent="0" lvl="0">
              <a:lnSpc>
                <a:spcPts val="4620"/>
              </a:lnSpc>
              <a:spcBef>
                <a:spcPct val="0"/>
              </a:spcBef>
            </a:pPr>
          </a:p>
        </p:txBody>
      </p:sp>
    </p:spTree>
  </p:cSld>
  <p:clrMapOvr>
    <a:masterClrMapping/>
  </p:clrMapOvr>
</p:sld>
</file>

<file path=ppt/slides/slide4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EFEFE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true" rot="0">
            <a:off x="15745564" y="-455813"/>
            <a:ext cx="3199628" cy="2088485"/>
          </a:xfrm>
          <a:custGeom>
            <a:avLst/>
            <a:gdLst/>
            <a:ahLst/>
            <a:cxnLst/>
            <a:rect r="r" b="b" t="t" l="l"/>
            <a:pathLst>
              <a:path h="2088485" w="3199628">
                <a:moveTo>
                  <a:pt x="0" y="2088484"/>
                </a:moveTo>
                <a:lnTo>
                  <a:pt x="3199629" y="2088484"/>
                </a:lnTo>
                <a:lnTo>
                  <a:pt x="3199629" y="0"/>
                </a:lnTo>
                <a:lnTo>
                  <a:pt x="0" y="0"/>
                </a:lnTo>
                <a:lnTo>
                  <a:pt x="0" y="2088484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16847073" y="-709944"/>
            <a:ext cx="2739811" cy="1349980"/>
          </a:xfrm>
          <a:custGeom>
            <a:avLst/>
            <a:gdLst/>
            <a:ahLst/>
            <a:cxnLst/>
            <a:rect r="r" b="b" t="t" l="l"/>
            <a:pathLst>
              <a:path h="1349980" w="2739811">
                <a:moveTo>
                  <a:pt x="0" y="0"/>
                </a:moveTo>
                <a:lnTo>
                  <a:pt x="2739811" y="0"/>
                </a:lnTo>
                <a:lnTo>
                  <a:pt x="2739811" y="1349980"/>
                </a:lnTo>
                <a:lnTo>
                  <a:pt x="0" y="1349980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2762124">
            <a:off x="-181817" y="-240883"/>
            <a:ext cx="1140690" cy="1279235"/>
          </a:xfrm>
          <a:custGeom>
            <a:avLst/>
            <a:gdLst/>
            <a:ahLst/>
            <a:cxnLst/>
            <a:rect r="r" b="b" t="t" l="l"/>
            <a:pathLst>
              <a:path h="1279235" w="1140690">
                <a:moveTo>
                  <a:pt x="0" y="0"/>
                </a:moveTo>
                <a:lnTo>
                  <a:pt x="1140690" y="0"/>
                </a:lnTo>
                <a:lnTo>
                  <a:pt x="1140690" y="1279235"/>
                </a:lnTo>
                <a:lnTo>
                  <a:pt x="0" y="1279235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5" id="5"/>
          <p:cNvGrpSpPr/>
          <p:nvPr/>
        </p:nvGrpSpPr>
        <p:grpSpPr>
          <a:xfrm rot="0">
            <a:off x="3184092" y="2258078"/>
            <a:ext cx="4921410" cy="5770844"/>
            <a:chOff x="0" y="0"/>
            <a:chExt cx="686474" cy="804959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686474" cy="804959"/>
            </a:xfrm>
            <a:custGeom>
              <a:avLst/>
              <a:gdLst/>
              <a:ahLst/>
              <a:cxnLst/>
              <a:rect r="r" b="b" t="t" l="l"/>
              <a:pathLst>
                <a:path h="804959" w="686474">
                  <a:moveTo>
                    <a:pt x="80229" y="0"/>
                  </a:moveTo>
                  <a:lnTo>
                    <a:pt x="606245" y="0"/>
                  </a:lnTo>
                  <a:cubicBezTo>
                    <a:pt x="627523" y="0"/>
                    <a:pt x="647929" y="8453"/>
                    <a:pt x="662975" y="23498"/>
                  </a:cubicBezTo>
                  <a:cubicBezTo>
                    <a:pt x="678021" y="38544"/>
                    <a:pt x="686474" y="58951"/>
                    <a:pt x="686474" y="80229"/>
                  </a:cubicBezTo>
                  <a:lnTo>
                    <a:pt x="686474" y="724730"/>
                  </a:lnTo>
                  <a:cubicBezTo>
                    <a:pt x="686474" y="769039"/>
                    <a:pt x="650554" y="804959"/>
                    <a:pt x="606245" y="804959"/>
                  </a:cubicBezTo>
                  <a:lnTo>
                    <a:pt x="80229" y="804959"/>
                  </a:lnTo>
                  <a:cubicBezTo>
                    <a:pt x="35920" y="804959"/>
                    <a:pt x="0" y="769039"/>
                    <a:pt x="0" y="724730"/>
                  </a:cubicBezTo>
                  <a:lnTo>
                    <a:pt x="0" y="80229"/>
                  </a:lnTo>
                  <a:cubicBezTo>
                    <a:pt x="0" y="35920"/>
                    <a:pt x="35920" y="0"/>
                    <a:pt x="80229" y="0"/>
                  </a:cubicBezTo>
                  <a:close/>
                </a:path>
              </a:pathLst>
            </a:custGeom>
            <a:solidFill>
              <a:srgbClr val="A494B4"/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0" y="-47625"/>
              <a:ext cx="686474" cy="852584"/>
            </a:xfrm>
            <a:prstGeom prst="rect">
              <a:avLst/>
            </a:prstGeom>
          </p:spPr>
          <p:txBody>
            <a:bodyPr anchor="ctr" rtlCol="false" tIns="95919" lIns="95919" bIns="95919" rIns="95919"/>
            <a:lstStyle/>
            <a:p>
              <a:pPr algn="ctr">
                <a:lnSpc>
                  <a:spcPts val="2660"/>
                </a:lnSpc>
              </a:pPr>
            </a:p>
          </p:txBody>
        </p:sp>
      </p:grpSp>
      <p:pic>
        <p:nvPicPr>
          <p:cNvPr name="Picture 8" id="8">
            <a:hlinkClick action="ppaction://media"/>
          </p:cNvPr>
          <p:cNvPicPr>
            <a:picLocks noChangeAspect="true"/>
          </p:cNvPicPr>
          <p:nvPr>
            <a:videoFile r:link="rId9"/>
            <p:extLst>
              <p:ext uri="{DAA4B4D4-6D71-4841-9C94-3DE7FCFB9230}">
                <p14:media xmlns:p14="http://schemas.microsoft.com/office/powerpoint/2010/main" r:embed="rId10"/>
              </p:ext>
            </p:extLst>
          </p:nvPr>
        </p:nvPicPr>
        <p:blipFill>
          <a:blip r:embed="rId8"/>
          <a:srcRect l="0" t="0" r="0" b="0"/>
          <a:stretch>
            <a:fillRect/>
          </a:stretch>
        </p:blipFill>
        <p:spPr>
          <a:xfrm flipH="false" flipV="false" rot="0">
            <a:off x="9551182" y="1632671"/>
            <a:ext cx="4003589" cy="8229600"/>
          </a:xfrm>
          <a:prstGeom prst="rect">
            <a:avLst/>
          </a:prstGeom>
        </p:spPr>
      </p:pic>
      <p:sp>
        <p:nvSpPr>
          <p:cNvPr name="TextBox 9" id="9"/>
          <p:cNvSpPr txBox="true"/>
          <p:nvPr/>
        </p:nvSpPr>
        <p:spPr>
          <a:xfrm rot="0">
            <a:off x="4858749" y="-1971"/>
            <a:ext cx="9856408" cy="106493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7770"/>
              </a:lnSpc>
              <a:spcBef>
                <a:spcPct val="0"/>
              </a:spcBef>
            </a:pPr>
            <a:r>
              <a:rPr lang="en-US" sz="5550">
                <a:solidFill>
                  <a:srgbClr val="A494B4"/>
                </a:solidFill>
                <a:latin typeface="Accordion Black"/>
                <a:ea typeface="Accordion Black"/>
                <a:cs typeface="Accordion Black"/>
                <a:sym typeface="Accordion Black"/>
              </a:rPr>
              <a:t>Store Profile : Insights Page</a:t>
            </a:r>
          </a:p>
        </p:txBody>
      </p:sp>
      <p:sp>
        <p:nvSpPr>
          <p:cNvPr name="TextBox 10" id="10"/>
          <p:cNvSpPr txBox="true"/>
          <p:nvPr/>
        </p:nvSpPr>
        <p:spPr>
          <a:xfrm rot="0">
            <a:off x="3308545" y="2785110"/>
            <a:ext cx="4672504" cy="464058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620"/>
              </a:lnSpc>
            </a:pPr>
            <a:r>
              <a:rPr lang="en-US" sz="3300" b="true">
                <a:solidFill>
                  <a:srgbClr val="FEF8FE"/>
                </a:solidFill>
                <a:latin typeface="Trebuchet MS Bold"/>
                <a:ea typeface="Trebuchet MS Bold"/>
                <a:cs typeface="Trebuchet MS Bold"/>
                <a:sym typeface="Trebuchet MS Bold"/>
              </a:rPr>
              <a:t>        Insights Page:</a:t>
            </a:r>
          </a:p>
          <a:p>
            <a:pPr algn="l">
              <a:lnSpc>
                <a:spcPts val="4620"/>
              </a:lnSpc>
            </a:pPr>
          </a:p>
          <a:p>
            <a:pPr algn="ctr">
              <a:lnSpc>
                <a:spcPts val="4620"/>
              </a:lnSpc>
            </a:pPr>
            <a:r>
              <a:rPr lang="en-US" sz="3300" b="true">
                <a:solidFill>
                  <a:srgbClr val="FEF8FE"/>
                </a:solidFill>
                <a:latin typeface="Trebuchet MS Bold"/>
                <a:ea typeface="Trebuchet MS Bold"/>
                <a:cs typeface="Trebuchet MS Bold"/>
                <a:sym typeface="Trebuchet MS Bold"/>
              </a:rPr>
              <a:t>Provides Store Owner with a report-like page to keep up with the progress of his store.</a:t>
            </a:r>
          </a:p>
          <a:p>
            <a:pPr algn="ctr">
              <a:lnSpc>
                <a:spcPts val="4620"/>
              </a:lnSpc>
            </a:pPr>
          </a:p>
          <a:p>
            <a:pPr algn="ctr" marL="0" indent="0" lvl="0">
              <a:lnSpc>
                <a:spcPts val="4620"/>
              </a:lnSpc>
              <a:spcBef>
                <a:spcPct val="0"/>
              </a:spcBef>
            </a:pPr>
          </a:p>
        </p:txBody>
      </p:sp>
    </p:spTree>
  </p:cSld>
  <p:clrMapOvr>
    <a:masterClrMapping/>
  </p:clrMapOvr>
  <p:timing>
    <p:tnLst>
      <p:par>
        <p:cTn dur="indefinite" restart="never" nodeType="tmRoot">
          <p:childTnLst>
            <p:video>
              <p:cMediaNode vol="100000">
                <p:cTn fill="hold" display="false">
                  <p:stCondLst>
                    <p:cond delay="indefinite"/>
                  </p:stCondLst>
                </p:cTn>
                <p:tgtEl>
                  <p:spTgt spid="8"/>
                </p:tgtEl>
              </p:cMediaNode>
            </p:video>
          </p:childTnLst>
        </p:cTn>
      </p:par>
    </p:tnLst>
  </p:timing>
</p:sld>
</file>

<file path=ppt/slides/slide4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EFEFE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true" rot="0">
            <a:off x="15745564" y="-455813"/>
            <a:ext cx="3199628" cy="2088485"/>
          </a:xfrm>
          <a:custGeom>
            <a:avLst/>
            <a:gdLst/>
            <a:ahLst/>
            <a:cxnLst/>
            <a:rect r="r" b="b" t="t" l="l"/>
            <a:pathLst>
              <a:path h="2088485" w="3199628">
                <a:moveTo>
                  <a:pt x="0" y="2088484"/>
                </a:moveTo>
                <a:lnTo>
                  <a:pt x="3199629" y="2088484"/>
                </a:lnTo>
                <a:lnTo>
                  <a:pt x="3199629" y="0"/>
                </a:lnTo>
                <a:lnTo>
                  <a:pt x="0" y="0"/>
                </a:lnTo>
                <a:lnTo>
                  <a:pt x="0" y="2088484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16847073" y="-709944"/>
            <a:ext cx="2739811" cy="1349980"/>
          </a:xfrm>
          <a:custGeom>
            <a:avLst/>
            <a:gdLst/>
            <a:ahLst/>
            <a:cxnLst/>
            <a:rect r="r" b="b" t="t" l="l"/>
            <a:pathLst>
              <a:path h="1349980" w="2739811">
                <a:moveTo>
                  <a:pt x="0" y="0"/>
                </a:moveTo>
                <a:lnTo>
                  <a:pt x="2739811" y="0"/>
                </a:lnTo>
                <a:lnTo>
                  <a:pt x="2739811" y="1349980"/>
                </a:lnTo>
                <a:lnTo>
                  <a:pt x="0" y="1349980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2762124">
            <a:off x="-181817" y="-240883"/>
            <a:ext cx="1140690" cy="1279235"/>
          </a:xfrm>
          <a:custGeom>
            <a:avLst/>
            <a:gdLst/>
            <a:ahLst/>
            <a:cxnLst/>
            <a:rect r="r" b="b" t="t" l="l"/>
            <a:pathLst>
              <a:path h="1279235" w="1140690">
                <a:moveTo>
                  <a:pt x="0" y="0"/>
                </a:moveTo>
                <a:lnTo>
                  <a:pt x="1140690" y="0"/>
                </a:lnTo>
                <a:lnTo>
                  <a:pt x="1140690" y="1279235"/>
                </a:lnTo>
                <a:lnTo>
                  <a:pt x="0" y="1279235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7681751" y="1376020"/>
            <a:ext cx="7380458" cy="7882280"/>
          </a:xfrm>
          <a:custGeom>
            <a:avLst/>
            <a:gdLst/>
            <a:ahLst/>
            <a:cxnLst/>
            <a:rect r="r" b="b" t="t" l="l"/>
            <a:pathLst>
              <a:path h="7882280" w="7380458">
                <a:moveTo>
                  <a:pt x="0" y="0"/>
                </a:moveTo>
                <a:lnTo>
                  <a:pt x="7380458" y="0"/>
                </a:lnTo>
                <a:lnTo>
                  <a:pt x="7380458" y="7882280"/>
                </a:lnTo>
                <a:lnTo>
                  <a:pt x="0" y="7882280"/>
                </a:lnTo>
                <a:lnTo>
                  <a:pt x="0" y="0"/>
                </a:lnTo>
                <a:close/>
              </a:path>
            </a:pathLst>
          </a:custGeom>
          <a:blipFill>
            <a:blip r:embed="rId8"/>
            <a:stretch>
              <a:fillRect l="0" t="0" r="0" b="0"/>
            </a:stretch>
          </a:blipFill>
        </p:spPr>
      </p:sp>
      <p:sp>
        <p:nvSpPr>
          <p:cNvPr name="TextBox 6" id="6"/>
          <p:cNvSpPr txBox="true"/>
          <p:nvPr/>
        </p:nvSpPr>
        <p:spPr>
          <a:xfrm rot="0">
            <a:off x="4858749" y="-1971"/>
            <a:ext cx="8374422" cy="106493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7770"/>
              </a:lnSpc>
              <a:spcBef>
                <a:spcPct val="0"/>
              </a:spcBef>
            </a:pPr>
            <a:r>
              <a:rPr lang="en-US" sz="5550">
                <a:solidFill>
                  <a:srgbClr val="A494B4"/>
                </a:solidFill>
                <a:latin typeface="Accordion Black"/>
                <a:ea typeface="Accordion Black"/>
                <a:cs typeface="Accordion Black"/>
                <a:sym typeface="Accordion Black"/>
              </a:rPr>
              <a:t>Store Profile : Drawer</a:t>
            </a:r>
          </a:p>
        </p:txBody>
      </p:sp>
      <p:grpSp>
        <p:nvGrpSpPr>
          <p:cNvPr name="Group 7" id="7"/>
          <p:cNvGrpSpPr/>
          <p:nvPr/>
        </p:nvGrpSpPr>
        <p:grpSpPr>
          <a:xfrm rot="0">
            <a:off x="1961591" y="2924429"/>
            <a:ext cx="4921410" cy="4438142"/>
            <a:chOff x="0" y="0"/>
            <a:chExt cx="686474" cy="619064"/>
          </a:xfrm>
        </p:grpSpPr>
        <p:sp>
          <p:nvSpPr>
            <p:cNvPr name="Freeform 8" id="8"/>
            <p:cNvSpPr/>
            <p:nvPr/>
          </p:nvSpPr>
          <p:spPr>
            <a:xfrm flipH="false" flipV="false" rot="0">
              <a:off x="0" y="0"/>
              <a:ext cx="686474" cy="619064"/>
            </a:xfrm>
            <a:custGeom>
              <a:avLst/>
              <a:gdLst/>
              <a:ahLst/>
              <a:cxnLst/>
              <a:rect r="r" b="b" t="t" l="l"/>
              <a:pathLst>
                <a:path h="619064" w="686474">
                  <a:moveTo>
                    <a:pt x="80229" y="0"/>
                  </a:moveTo>
                  <a:lnTo>
                    <a:pt x="606245" y="0"/>
                  </a:lnTo>
                  <a:cubicBezTo>
                    <a:pt x="627523" y="0"/>
                    <a:pt x="647929" y="8453"/>
                    <a:pt x="662975" y="23498"/>
                  </a:cubicBezTo>
                  <a:cubicBezTo>
                    <a:pt x="678021" y="38544"/>
                    <a:pt x="686474" y="58951"/>
                    <a:pt x="686474" y="80229"/>
                  </a:cubicBezTo>
                  <a:lnTo>
                    <a:pt x="686474" y="538835"/>
                  </a:lnTo>
                  <a:cubicBezTo>
                    <a:pt x="686474" y="583144"/>
                    <a:pt x="650554" y="619064"/>
                    <a:pt x="606245" y="619064"/>
                  </a:cubicBezTo>
                  <a:lnTo>
                    <a:pt x="80229" y="619064"/>
                  </a:lnTo>
                  <a:cubicBezTo>
                    <a:pt x="35920" y="619064"/>
                    <a:pt x="0" y="583144"/>
                    <a:pt x="0" y="538835"/>
                  </a:cubicBezTo>
                  <a:lnTo>
                    <a:pt x="0" y="80229"/>
                  </a:lnTo>
                  <a:cubicBezTo>
                    <a:pt x="0" y="35920"/>
                    <a:pt x="35920" y="0"/>
                    <a:pt x="80229" y="0"/>
                  </a:cubicBezTo>
                  <a:close/>
                </a:path>
              </a:pathLst>
            </a:custGeom>
            <a:solidFill>
              <a:srgbClr val="A494B4"/>
            </a:solidFill>
          </p:spPr>
        </p:sp>
        <p:sp>
          <p:nvSpPr>
            <p:cNvPr name="TextBox 9" id="9"/>
            <p:cNvSpPr txBox="true"/>
            <p:nvPr/>
          </p:nvSpPr>
          <p:spPr>
            <a:xfrm>
              <a:off x="0" y="-47625"/>
              <a:ext cx="686474" cy="666689"/>
            </a:xfrm>
            <a:prstGeom prst="rect">
              <a:avLst/>
            </a:prstGeom>
          </p:spPr>
          <p:txBody>
            <a:bodyPr anchor="ctr" rtlCol="false" tIns="95919" lIns="95919" bIns="95919" rIns="95919"/>
            <a:lstStyle/>
            <a:p>
              <a:pPr algn="ctr">
                <a:lnSpc>
                  <a:spcPts val="2660"/>
                </a:lnSpc>
              </a:pPr>
            </a:p>
          </p:txBody>
        </p:sp>
      </p:grpSp>
      <p:sp>
        <p:nvSpPr>
          <p:cNvPr name="TextBox 10" id="10"/>
          <p:cNvSpPr txBox="true"/>
          <p:nvPr/>
        </p:nvSpPr>
        <p:spPr>
          <a:xfrm rot="0">
            <a:off x="2205988" y="3398153"/>
            <a:ext cx="4432617" cy="347853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4620"/>
              </a:lnSpc>
              <a:spcBef>
                <a:spcPct val="0"/>
              </a:spcBef>
            </a:pPr>
            <a:r>
              <a:rPr lang="en-US" b="true" sz="3300">
                <a:solidFill>
                  <a:srgbClr val="FEF8FE"/>
                </a:solidFill>
                <a:latin typeface="Trebuchet MS Bold"/>
                <a:ea typeface="Trebuchet MS Bold"/>
                <a:cs typeface="Trebuchet MS Bold"/>
                <a:sym typeface="Trebuchet MS Bold"/>
              </a:rPr>
              <a:t>At the left side of the store profile, the store owner can access a side menu that contains several features</a:t>
            </a:r>
          </a:p>
        </p:txBody>
      </p:sp>
    </p:spTree>
  </p:cSld>
  <p:clrMapOvr>
    <a:masterClrMapping/>
  </p:clrMapOvr>
</p:sld>
</file>

<file path=ppt/slides/slide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EFEFE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-309143" y="7375102"/>
            <a:ext cx="4382592" cy="3051878"/>
          </a:xfrm>
          <a:custGeom>
            <a:avLst/>
            <a:gdLst/>
            <a:ahLst/>
            <a:cxnLst/>
            <a:rect r="r" b="b" t="t" l="l"/>
            <a:pathLst>
              <a:path h="3051878" w="4382592">
                <a:moveTo>
                  <a:pt x="0" y="0"/>
                </a:moveTo>
                <a:lnTo>
                  <a:pt x="4382592" y="0"/>
                </a:lnTo>
                <a:lnTo>
                  <a:pt x="4382592" y="3051878"/>
                </a:lnTo>
                <a:lnTo>
                  <a:pt x="0" y="3051878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true" rot="0">
            <a:off x="13914506" y="-271091"/>
            <a:ext cx="4753256" cy="3102580"/>
          </a:xfrm>
          <a:custGeom>
            <a:avLst/>
            <a:gdLst/>
            <a:ahLst/>
            <a:cxnLst/>
            <a:rect r="r" b="b" t="t" l="l"/>
            <a:pathLst>
              <a:path h="3102580" w="4753256">
                <a:moveTo>
                  <a:pt x="0" y="3102580"/>
                </a:moveTo>
                <a:lnTo>
                  <a:pt x="4753256" y="3102580"/>
                </a:lnTo>
                <a:lnTo>
                  <a:pt x="4753256" y="0"/>
                </a:lnTo>
                <a:lnTo>
                  <a:pt x="0" y="0"/>
                </a:lnTo>
                <a:lnTo>
                  <a:pt x="0" y="310258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  <a:ln cap="sq">
            <a:noFill/>
            <a:prstDash val="solid"/>
            <a:miter/>
          </a:ln>
        </p:spPr>
      </p:sp>
      <p:grpSp>
        <p:nvGrpSpPr>
          <p:cNvPr name="Group 4" id="4"/>
          <p:cNvGrpSpPr/>
          <p:nvPr/>
        </p:nvGrpSpPr>
        <p:grpSpPr>
          <a:xfrm rot="0">
            <a:off x="14319413" y="6906942"/>
            <a:ext cx="5030637" cy="4702716"/>
            <a:chOff x="0" y="0"/>
            <a:chExt cx="6707516" cy="6270287"/>
          </a:xfrm>
        </p:grpSpPr>
        <p:sp>
          <p:nvSpPr>
            <p:cNvPr name="Freeform 5" id="5"/>
            <p:cNvSpPr/>
            <p:nvPr/>
          </p:nvSpPr>
          <p:spPr>
            <a:xfrm flipH="false" flipV="false" rot="2553144">
              <a:off x="2851901" y="584832"/>
              <a:ext cx="3084932" cy="3480525"/>
            </a:xfrm>
            <a:custGeom>
              <a:avLst/>
              <a:gdLst/>
              <a:ahLst/>
              <a:cxnLst/>
              <a:rect r="r" b="b" t="t" l="l"/>
              <a:pathLst>
                <a:path h="3480525" w="3084932">
                  <a:moveTo>
                    <a:pt x="0" y="0"/>
                  </a:moveTo>
                  <a:lnTo>
                    <a:pt x="3084932" y="0"/>
                  </a:lnTo>
                  <a:lnTo>
                    <a:pt x="3084932" y="3480526"/>
                  </a:lnTo>
                  <a:lnTo>
                    <a:pt x="0" y="3480526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6">
                <a:extLst>
                  <a:ext uri="{96DAC541-7B7A-43D3-8B79-37D633B846F1}">
                    <asvg:svgBlip xmlns:asvg="http://schemas.microsoft.com/office/drawing/2016/SVG/main" r:embed="rId7"/>
                  </a:ext>
                </a:extLst>
              </a:blip>
              <a:stretch>
                <a:fillRect l="0" t="0" r="0" b="0"/>
              </a:stretch>
            </a:blipFill>
          </p:spPr>
        </p:sp>
        <p:sp>
          <p:nvSpPr>
            <p:cNvPr name="Freeform 6" id="6"/>
            <p:cNvSpPr/>
            <p:nvPr/>
          </p:nvSpPr>
          <p:spPr>
            <a:xfrm flipH="true" flipV="false" rot="-7281149">
              <a:off x="746236" y="2307324"/>
              <a:ext cx="3084932" cy="3480525"/>
            </a:xfrm>
            <a:custGeom>
              <a:avLst/>
              <a:gdLst/>
              <a:ahLst/>
              <a:cxnLst/>
              <a:rect r="r" b="b" t="t" l="l"/>
              <a:pathLst>
                <a:path h="3480525" w="3084932">
                  <a:moveTo>
                    <a:pt x="3084932" y="0"/>
                  </a:moveTo>
                  <a:lnTo>
                    <a:pt x="0" y="0"/>
                  </a:lnTo>
                  <a:lnTo>
                    <a:pt x="0" y="3480525"/>
                  </a:lnTo>
                  <a:lnTo>
                    <a:pt x="3084932" y="3480525"/>
                  </a:lnTo>
                  <a:lnTo>
                    <a:pt x="3084932" y="0"/>
                  </a:lnTo>
                  <a:close/>
                </a:path>
              </a:pathLst>
            </a:custGeom>
            <a:blipFill>
              <a:blip r:embed="rId6">
                <a:extLst>
                  <a:ext uri="{96DAC541-7B7A-43D3-8B79-37D633B846F1}">
                    <asvg:svgBlip xmlns:asvg="http://schemas.microsoft.com/office/drawing/2016/SVG/main" r:embed="rId7"/>
                  </a:ext>
                </a:extLst>
              </a:blip>
              <a:stretch>
                <a:fillRect l="0" t="0" r="0" b="0"/>
              </a:stretch>
            </a:blipFill>
          </p:spPr>
        </p:sp>
      </p:grpSp>
      <p:sp>
        <p:nvSpPr>
          <p:cNvPr name="TextBox 7" id="7"/>
          <p:cNvSpPr txBox="true"/>
          <p:nvPr/>
        </p:nvSpPr>
        <p:spPr>
          <a:xfrm rot="0">
            <a:off x="520159" y="1401715"/>
            <a:ext cx="5337190" cy="190817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3999"/>
              </a:lnSpc>
            </a:pPr>
            <a:r>
              <a:rPr lang="en-US" sz="9999">
                <a:solidFill>
                  <a:srgbClr val="A494B4"/>
                </a:solidFill>
                <a:latin typeface="Accordion Black"/>
                <a:ea typeface="Accordion Black"/>
                <a:cs typeface="Accordion Black"/>
                <a:sym typeface="Accordion Black"/>
              </a:rPr>
              <a:t>Sign Up</a:t>
            </a:r>
          </a:p>
        </p:txBody>
      </p:sp>
      <p:sp>
        <p:nvSpPr>
          <p:cNvPr name="Freeform 8" id="8"/>
          <p:cNvSpPr/>
          <p:nvPr/>
        </p:nvSpPr>
        <p:spPr>
          <a:xfrm flipH="false" flipV="false" rot="0">
            <a:off x="6978574" y="440660"/>
            <a:ext cx="4205598" cy="9403529"/>
          </a:xfrm>
          <a:custGeom>
            <a:avLst/>
            <a:gdLst/>
            <a:ahLst/>
            <a:cxnLst/>
            <a:rect r="r" b="b" t="t" l="l"/>
            <a:pathLst>
              <a:path h="9403529" w="4205598">
                <a:moveTo>
                  <a:pt x="0" y="0"/>
                </a:moveTo>
                <a:lnTo>
                  <a:pt x="4205599" y="0"/>
                </a:lnTo>
                <a:lnTo>
                  <a:pt x="4205599" y="9403529"/>
                </a:lnTo>
                <a:lnTo>
                  <a:pt x="0" y="9403529"/>
                </a:lnTo>
                <a:lnTo>
                  <a:pt x="0" y="0"/>
                </a:lnTo>
                <a:close/>
              </a:path>
            </a:pathLst>
          </a:custGeom>
          <a:blipFill>
            <a:blip r:embed="rId8"/>
            <a:stretch>
              <a:fillRect l="0" t="0" r="0" b="0"/>
            </a:stretch>
          </a:blipFill>
        </p:spPr>
      </p:sp>
      <p:sp>
        <p:nvSpPr>
          <p:cNvPr name="Freeform 9" id="9"/>
          <p:cNvSpPr/>
          <p:nvPr/>
        </p:nvSpPr>
        <p:spPr>
          <a:xfrm flipH="false" flipV="false" rot="0">
            <a:off x="14539437" y="-83224"/>
            <a:ext cx="3806291" cy="1875464"/>
          </a:xfrm>
          <a:custGeom>
            <a:avLst/>
            <a:gdLst/>
            <a:ahLst/>
            <a:cxnLst/>
            <a:rect r="r" b="b" t="t" l="l"/>
            <a:pathLst>
              <a:path h="1875464" w="3806291">
                <a:moveTo>
                  <a:pt x="0" y="0"/>
                </a:moveTo>
                <a:lnTo>
                  <a:pt x="3806292" y="0"/>
                </a:lnTo>
                <a:lnTo>
                  <a:pt x="3806292" y="1875464"/>
                </a:lnTo>
                <a:lnTo>
                  <a:pt x="0" y="1875464"/>
                </a:lnTo>
                <a:lnTo>
                  <a:pt x="0" y="0"/>
                </a:lnTo>
                <a:close/>
              </a:path>
            </a:pathLst>
          </a:custGeom>
          <a:blipFill>
            <a:blip r:embed="rId9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0" id="10"/>
          <p:cNvSpPr/>
          <p:nvPr/>
        </p:nvSpPr>
        <p:spPr>
          <a:xfrm flipH="false" flipV="false" rot="2762124">
            <a:off x="-159393" y="-137405"/>
            <a:ext cx="1082240" cy="1213687"/>
          </a:xfrm>
          <a:custGeom>
            <a:avLst/>
            <a:gdLst/>
            <a:ahLst/>
            <a:cxnLst/>
            <a:rect r="r" b="b" t="t" l="l"/>
            <a:pathLst>
              <a:path h="1213687" w="1082240">
                <a:moveTo>
                  <a:pt x="0" y="0"/>
                </a:moveTo>
                <a:lnTo>
                  <a:pt x="1082241" y="0"/>
                </a:lnTo>
                <a:lnTo>
                  <a:pt x="1082241" y="1213687"/>
                </a:lnTo>
                <a:lnTo>
                  <a:pt x="0" y="1213687"/>
                </a:lnTo>
                <a:lnTo>
                  <a:pt x="0" y="0"/>
                </a:lnTo>
                <a:close/>
              </a:path>
            </a:pathLst>
          </a:custGeom>
          <a:blipFill>
            <a:blip r:embed="rId11">
              <a:extLst>
                <a:ext uri="{96DAC541-7B7A-43D3-8B79-37D633B846F1}">
                  <asvg:svgBlip xmlns:asvg="http://schemas.microsoft.com/office/drawing/2016/SVG/main" r:embed="rId12"/>
                </a:ext>
              </a:extLst>
            </a:blip>
            <a:stretch>
              <a:fillRect l="0" t="0" r="0" b="0"/>
            </a:stretch>
          </a:blipFill>
        </p:spPr>
      </p:sp>
    </p:spTree>
  </p:cSld>
  <p:clrMapOvr>
    <a:masterClrMapping/>
  </p:clrMapOvr>
</p:sld>
</file>

<file path=ppt/slides/slide5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EFEFE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true" rot="0">
            <a:off x="15745564" y="-455813"/>
            <a:ext cx="3199628" cy="2088485"/>
          </a:xfrm>
          <a:custGeom>
            <a:avLst/>
            <a:gdLst/>
            <a:ahLst/>
            <a:cxnLst/>
            <a:rect r="r" b="b" t="t" l="l"/>
            <a:pathLst>
              <a:path h="2088485" w="3199628">
                <a:moveTo>
                  <a:pt x="0" y="2088484"/>
                </a:moveTo>
                <a:lnTo>
                  <a:pt x="3199629" y="2088484"/>
                </a:lnTo>
                <a:lnTo>
                  <a:pt x="3199629" y="0"/>
                </a:lnTo>
                <a:lnTo>
                  <a:pt x="0" y="0"/>
                </a:lnTo>
                <a:lnTo>
                  <a:pt x="0" y="2088484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16847073" y="-709944"/>
            <a:ext cx="2739811" cy="1349980"/>
          </a:xfrm>
          <a:custGeom>
            <a:avLst/>
            <a:gdLst/>
            <a:ahLst/>
            <a:cxnLst/>
            <a:rect r="r" b="b" t="t" l="l"/>
            <a:pathLst>
              <a:path h="1349980" w="2739811">
                <a:moveTo>
                  <a:pt x="0" y="0"/>
                </a:moveTo>
                <a:lnTo>
                  <a:pt x="2739811" y="0"/>
                </a:lnTo>
                <a:lnTo>
                  <a:pt x="2739811" y="1349980"/>
                </a:lnTo>
                <a:lnTo>
                  <a:pt x="0" y="1349980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2762124">
            <a:off x="-181817" y="-240883"/>
            <a:ext cx="1140690" cy="1279235"/>
          </a:xfrm>
          <a:custGeom>
            <a:avLst/>
            <a:gdLst/>
            <a:ahLst/>
            <a:cxnLst/>
            <a:rect r="r" b="b" t="t" l="l"/>
            <a:pathLst>
              <a:path h="1279235" w="1140690">
                <a:moveTo>
                  <a:pt x="0" y="0"/>
                </a:moveTo>
                <a:lnTo>
                  <a:pt x="1140690" y="0"/>
                </a:lnTo>
                <a:lnTo>
                  <a:pt x="1140690" y="1279235"/>
                </a:lnTo>
                <a:lnTo>
                  <a:pt x="0" y="1279235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388528" y="1777631"/>
            <a:ext cx="7225807" cy="8008297"/>
          </a:xfrm>
          <a:custGeom>
            <a:avLst/>
            <a:gdLst/>
            <a:ahLst/>
            <a:cxnLst/>
            <a:rect r="r" b="b" t="t" l="l"/>
            <a:pathLst>
              <a:path h="8008297" w="7225807">
                <a:moveTo>
                  <a:pt x="0" y="0"/>
                </a:moveTo>
                <a:lnTo>
                  <a:pt x="7225807" y="0"/>
                </a:lnTo>
                <a:lnTo>
                  <a:pt x="7225807" y="8008298"/>
                </a:lnTo>
                <a:lnTo>
                  <a:pt x="0" y="8008298"/>
                </a:lnTo>
                <a:lnTo>
                  <a:pt x="0" y="0"/>
                </a:lnTo>
                <a:close/>
              </a:path>
            </a:pathLst>
          </a:custGeom>
          <a:blipFill>
            <a:blip r:embed="rId8"/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9307175" y="1681695"/>
            <a:ext cx="7271437" cy="8104234"/>
          </a:xfrm>
          <a:custGeom>
            <a:avLst/>
            <a:gdLst/>
            <a:ahLst/>
            <a:cxnLst/>
            <a:rect r="r" b="b" t="t" l="l"/>
            <a:pathLst>
              <a:path h="8104234" w="7271437">
                <a:moveTo>
                  <a:pt x="0" y="0"/>
                </a:moveTo>
                <a:lnTo>
                  <a:pt x="7271437" y="0"/>
                </a:lnTo>
                <a:lnTo>
                  <a:pt x="7271437" y="8104234"/>
                </a:lnTo>
                <a:lnTo>
                  <a:pt x="0" y="8104234"/>
                </a:lnTo>
                <a:lnTo>
                  <a:pt x="0" y="0"/>
                </a:lnTo>
                <a:close/>
              </a:path>
            </a:pathLst>
          </a:custGeom>
          <a:blipFill>
            <a:blip r:embed="rId9"/>
            <a:stretch>
              <a:fillRect l="0" t="0" r="0" b="0"/>
            </a:stretch>
          </a:blipFill>
        </p:spPr>
      </p:sp>
      <p:sp>
        <p:nvSpPr>
          <p:cNvPr name="TextBox 7" id="7"/>
          <p:cNvSpPr txBox="true"/>
          <p:nvPr/>
        </p:nvSpPr>
        <p:spPr>
          <a:xfrm rot="0">
            <a:off x="-185779" y="386693"/>
            <a:ext cx="8374422" cy="106493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7770"/>
              </a:lnSpc>
              <a:spcBef>
                <a:spcPct val="0"/>
              </a:spcBef>
            </a:pPr>
            <a:r>
              <a:rPr lang="en-US" sz="5550">
                <a:solidFill>
                  <a:srgbClr val="A494B4"/>
                </a:solidFill>
                <a:latin typeface="Accordion Black"/>
                <a:ea typeface="Accordion Black"/>
                <a:cs typeface="Accordion Black"/>
                <a:sym typeface="Accordion Black"/>
              </a:rPr>
              <a:t>Store Information</a:t>
            </a:r>
          </a:p>
        </p:txBody>
      </p:sp>
      <p:sp>
        <p:nvSpPr>
          <p:cNvPr name="TextBox 8" id="8"/>
          <p:cNvSpPr txBox="true"/>
          <p:nvPr/>
        </p:nvSpPr>
        <p:spPr>
          <a:xfrm rot="0">
            <a:off x="7906631" y="369354"/>
            <a:ext cx="10072525" cy="106493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7770"/>
              </a:lnSpc>
              <a:spcBef>
                <a:spcPct val="0"/>
              </a:spcBef>
            </a:pPr>
            <a:r>
              <a:rPr lang="en-US" sz="5550">
                <a:solidFill>
                  <a:srgbClr val="A494B4"/>
                </a:solidFill>
                <a:latin typeface="Accordion Black"/>
                <a:ea typeface="Accordion Black"/>
                <a:cs typeface="Accordion Black"/>
                <a:sym typeface="Accordion Black"/>
              </a:rPr>
              <a:t>Manage delivery Locations</a:t>
            </a:r>
          </a:p>
        </p:txBody>
      </p:sp>
    </p:spTree>
  </p:cSld>
  <p:clrMapOvr>
    <a:masterClrMapping/>
  </p:clrMapOvr>
</p:sld>
</file>

<file path=ppt/slides/slide5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EFEFE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true" rot="0">
            <a:off x="15745564" y="-455813"/>
            <a:ext cx="3199628" cy="2088485"/>
          </a:xfrm>
          <a:custGeom>
            <a:avLst/>
            <a:gdLst/>
            <a:ahLst/>
            <a:cxnLst/>
            <a:rect r="r" b="b" t="t" l="l"/>
            <a:pathLst>
              <a:path h="2088485" w="3199628">
                <a:moveTo>
                  <a:pt x="0" y="2088484"/>
                </a:moveTo>
                <a:lnTo>
                  <a:pt x="3199629" y="2088484"/>
                </a:lnTo>
                <a:lnTo>
                  <a:pt x="3199629" y="0"/>
                </a:lnTo>
                <a:lnTo>
                  <a:pt x="0" y="0"/>
                </a:lnTo>
                <a:lnTo>
                  <a:pt x="0" y="2088484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16847073" y="-709944"/>
            <a:ext cx="2739811" cy="1349980"/>
          </a:xfrm>
          <a:custGeom>
            <a:avLst/>
            <a:gdLst/>
            <a:ahLst/>
            <a:cxnLst/>
            <a:rect r="r" b="b" t="t" l="l"/>
            <a:pathLst>
              <a:path h="1349980" w="2739811">
                <a:moveTo>
                  <a:pt x="0" y="0"/>
                </a:moveTo>
                <a:lnTo>
                  <a:pt x="2739811" y="0"/>
                </a:lnTo>
                <a:lnTo>
                  <a:pt x="2739811" y="1349980"/>
                </a:lnTo>
                <a:lnTo>
                  <a:pt x="0" y="1349980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2762124">
            <a:off x="-181817" y="-240883"/>
            <a:ext cx="1140690" cy="1279235"/>
          </a:xfrm>
          <a:custGeom>
            <a:avLst/>
            <a:gdLst/>
            <a:ahLst/>
            <a:cxnLst/>
            <a:rect r="r" b="b" t="t" l="l"/>
            <a:pathLst>
              <a:path h="1279235" w="1140690">
                <a:moveTo>
                  <a:pt x="0" y="0"/>
                </a:moveTo>
                <a:lnTo>
                  <a:pt x="1140690" y="0"/>
                </a:lnTo>
                <a:lnTo>
                  <a:pt x="1140690" y="1279235"/>
                </a:lnTo>
                <a:lnTo>
                  <a:pt x="0" y="1279235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6940478" y="2019683"/>
            <a:ext cx="3043037" cy="7156318"/>
          </a:xfrm>
          <a:custGeom>
            <a:avLst/>
            <a:gdLst/>
            <a:ahLst/>
            <a:cxnLst/>
            <a:rect r="r" b="b" t="t" l="l"/>
            <a:pathLst>
              <a:path h="7156318" w="3043037">
                <a:moveTo>
                  <a:pt x="0" y="0"/>
                </a:moveTo>
                <a:lnTo>
                  <a:pt x="3043038" y="0"/>
                </a:lnTo>
                <a:lnTo>
                  <a:pt x="3043038" y="7156317"/>
                </a:lnTo>
                <a:lnTo>
                  <a:pt x="0" y="7156317"/>
                </a:lnTo>
                <a:lnTo>
                  <a:pt x="0" y="0"/>
                </a:lnTo>
                <a:close/>
              </a:path>
            </a:pathLst>
          </a:custGeom>
          <a:blipFill>
            <a:blip r:embed="rId8"/>
            <a:stretch>
              <a:fillRect l="-160" t="0" r="-219799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3473251" y="2019683"/>
            <a:ext cx="3210053" cy="7156318"/>
          </a:xfrm>
          <a:custGeom>
            <a:avLst/>
            <a:gdLst/>
            <a:ahLst/>
            <a:cxnLst/>
            <a:rect r="r" b="b" t="t" l="l"/>
            <a:pathLst>
              <a:path h="7156318" w="3210053">
                <a:moveTo>
                  <a:pt x="0" y="0"/>
                </a:moveTo>
                <a:lnTo>
                  <a:pt x="3210052" y="0"/>
                </a:lnTo>
                <a:lnTo>
                  <a:pt x="3210052" y="7156317"/>
                </a:lnTo>
                <a:lnTo>
                  <a:pt x="0" y="7156317"/>
                </a:lnTo>
                <a:lnTo>
                  <a:pt x="0" y="0"/>
                </a:lnTo>
                <a:close/>
              </a:path>
            </a:pathLst>
          </a:custGeom>
          <a:blipFill>
            <a:blip r:embed="rId9"/>
            <a:stretch>
              <a:fillRect l="-160" t="0" r="-160" b="0"/>
            </a:stretch>
          </a:blipFill>
        </p:spPr>
      </p:sp>
      <p:sp>
        <p:nvSpPr>
          <p:cNvPr name="Freeform 7" id="7"/>
          <p:cNvSpPr/>
          <p:nvPr/>
        </p:nvSpPr>
        <p:spPr>
          <a:xfrm flipH="false" flipV="false" rot="0">
            <a:off x="0" y="2019683"/>
            <a:ext cx="3220343" cy="7156318"/>
          </a:xfrm>
          <a:custGeom>
            <a:avLst/>
            <a:gdLst/>
            <a:ahLst/>
            <a:cxnLst/>
            <a:rect r="r" b="b" t="t" l="l"/>
            <a:pathLst>
              <a:path h="7156318" w="3220343">
                <a:moveTo>
                  <a:pt x="0" y="0"/>
                </a:moveTo>
                <a:lnTo>
                  <a:pt x="3220343" y="0"/>
                </a:lnTo>
                <a:lnTo>
                  <a:pt x="3220343" y="7156317"/>
                </a:lnTo>
                <a:lnTo>
                  <a:pt x="0" y="7156317"/>
                </a:lnTo>
                <a:lnTo>
                  <a:pt x="0" y="0"/>
                </a:lnTo>
                <a:close/>
              </a:path>
            </a:pathLst>
          </a:custGeom>
          <a:blipFill>
            <a:blip r:embed="rId10"/>
            <a:stretch>
              <a:fillRect l="0" t="0" r="0" b="0"/>
            </a:stretch>
          </a:blipFill>
        </p:spPr>
      </p:sp>
      <p:sp>
        <p:nvSpPr>
          <p:cNvPr name="Freeform 8" id="8"/>
          <p:cNvSpPr/>
          <p:nvPr/>
        </p:nvSpPr>
        <p:spPr>
          <a:xfrm flipH="false" flipV="false" rot="0">
            <a:off x="11174671" y="2019683"/>
            <a:ext cx="3220343" cy="7156318"/>
          </a:xfrm>
          <a:custGeom>
            <a:avLst/>
            <a:gdLst/>
            <a:ahLst/>
            <a:cxnLst/>
            <a:rect r="r" b="b" t="t" l="l"/>
            <a:pathLst>
              <a:path h="7156318" w="3220343">
                <a:moveTo>
                  <a:pt x="0" y="0"/>
                </a:moveTo>
                <a:lnTo>
                  <a:pt x="3220343" y="0"/>
                </a:lnTo>
                <a:lnTo>
                  <a:pt x="3220343" y="7156317"/>
                </a:lnTo>
                <a:lnTo>
                  <a:pt x="0" y="7156317"/>
                </a:lnTo>
                <a:lnTo>
                  <a:pt x="0" y="0"/>
                </a:lnTo>
                <a:close/>
              </a:path>
            </a:pathLst>
          </a:custGeom>
          <a:blipFill>
            <a:blip r:embed="rId11"/>
            <a:stretch>
              <a:fillRect l="0" t="0" r="0" b="0"/>
            </a:stretch>
          </a:blipFill>
        </p:spPr>
      </p:sp>
      <p:sp>
        <p:nvSpPr>
          <p:cNvPr name="Freeform 9" id="9"/>
          <p:cNvSpPr/>
          <p:nvPr/>
        </p:nvSpPr>
        <p:spPr>
          <a:xfrm flipH="false" flipV="false" rot="0">
            <a:off x="14652189" y="2019683"/>
            <a:ext cx="3220343" cy="7156318"/>
          </a:xfrm>
          <a:custGeom>
            <a:avLst/>
            <a:gdLst/>
            <a:ahLst/>
            <a:cxnLst/>
            <a:rect r="r" b="b" t="t" l="l"/>
            <a:pathLst>
              <a:path h="7156318" w="3220343">
                <a:moveTo>
                  <a:pt x="0" y="0"/>
                </a:moveTo>
                <a:lnTo>
                  <a:pt x="3220343" y="0"/>
                </a:lnTo>
                <a:lnTo>
                  <a:pt x="3220343" y="7156317"/>
                </a:lnTo>
                <a:lnTo>
                  <a:pt x="0" y="7156317"/>
                </a:lnTo>
                <a:lnTo>
                  <a:pt x="0" y="0"/>
                </a:lnTo>
                <a:close/>
              </a:path>
            </a:pathLst>
          </a:custGeom>
          <a:blipFill>
            <a:blip r:embed="rId12"/>
            <a:stretch>
              <a:fillRect l="0" t="0" r="0" b="0"/>
            </a:stretch>
          </a:blipFill>
        </p:spPr>
      </p:sp>
      <p:sp>
        <p:nvSpPr>
          <p:cNvPr name="TextBox 10" id="10"/>
          <p:cNvSpPr txBox="true"/>
          <p:nvPr/>
        </p:nvSpPr>
        <p:spPr>
          <a:xfrm rot="0">
            <a:off x="87575" y="567732"/>
            <a:ext cx="8374422" cy="106493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7770"/>
              </a:lnSpc>
              <a:spcBef>
                <a:spcPct val="0"/>
              </a:spcBef>
            </a:pPr>
            <a:r>
              <a:rPr lang="en-US" sz="5550">
                <a:solidFill>
                  <a:srgbClr val="A494B4"/>
                </a:solidFill>
                <a:latin typeface="Accordion Black"/>
                <a:ea typeface="Accordion Black"/>
                <a:cs typeface="Accordion Black"/>
                <a:sym typeface="Accordion Black"/>
              </a:rPr>
              <a:t>ads Management</a:t>
            </a:r>
          </a:p>
        </p:txBody>
      </p:sp>
      <p:sp>
        <p:nvSpPr>
          <p:cNvPr name="TextBox 11" id="11"/>
          <p:cNvSpPr txBox="true"/>
          <p:nvPr/>
        </p:nvSpPr>
        <p:spPr>
          <a:xfrm rot="0">
            <a:off x="9501663" y="639604"/>
            <a:ext cx="9443530" cy="99306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7285"/>
              </a:lnSpc>
              <a:spcBef>
                <a:spcPct val="0"/>
              </a:spcBef>
            </a:pPr>
            <a:r>
              <a:rPr lang="en-US" sz="5203">
                <a:solidFill>
                  <a:srgbClr val="A494B4"/>
                </a:solidFill>
                <a:latin typeface="Accordion Black"/>
                <a:ea typeface="Accordion Black"/>
                <a:cs typeface="Accordion Black"/>
                <a:sym typeface="Accordion Black"/>
              </a:rPr>
              <a:t>Point System Management</a:t>
            </a:r>
          </a:p>
        </p:txBody>
      </p:sp>
    </p:spTree>
  </p:cSld>
  <p:clrMapOvr>
    <a:masterClrMapping/>
  </p:clrMapOvr>
</p:sld>
</file>

<file path=ppt/slides/slide5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EFEFE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true" rot="0">
            <a:off x="15745564" y="-455813"/>
            <a:ext cx="3199628" cy="2088485"/>
          </a:xfrm>
          <a:custGeom>
            <a:avLst/>
            <a:gdLst/>
            <a:ahLst/>
            <a:cxnLst/>
            <a:rect r="r" b="b" t="t" l="l"/>
            <a:pathLst>
              <a:path h="2088485" w="3199628">
                <a:moveTo>
                  <a:pt x="0" y="2088484"/>
                </a:moveTo>
                <a:lnTo>
                  <a:pt x="3199629" y="2088484"/>
                </a:lnTo>
                <a:lnTo>
                  <a:pt x="3199629" y="0"/>
                </a:lnTo>
                <a:lnTo>
                  <a:pt x="0" y="0"/>
                </a:lnTo>
                <a:lnTo>
                  <a:pt x="0" y="2088484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16847073" y="-709944"/>
            <a:ext cx="2739811" cy="1349980"/>
          </a:xfrm>
          <a:custGeom>
            <a:avLst/>
            <a:gdLst/>
            <a:ahLst/>
            <a:cxnLst/>
            <a:rect r="r" b="b" t="t" l="l"/>
            <a:pathLst>
              <a:path h="1349980" w="2739811">
                <a:moveTo>
                  <a:pt x="0" y="0"/>
                </a:moveTo>
                <a:lnTo>
                  <a:pt x="2739811" y="0"/>
                </a:lnTo>
                <a:lnTo>
                  <a:pt x="2739811" y="1349980"/>
                </a:lnTo>
                <a:lnTo>
                  <a:pt x="0" y="1349980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2762124">
            <a:off x="-181817" y="-240883"/>
            <a:ext cx="1140690" cy="1279235"/>
          </a:xfrm>
          <a:custGeom>
            <a:avLst/>
            <a:gdLst/>
            <a:ahLst/>
            <a:cxnLst/>
            <a:rect r="r" b="b" t="t" l="l"/>
            <a:pathLst>
              <a:path h="1279235" w="1140690">
                <a:moveTo>
                  <a:pt x="0" y="0"/>
                </a:moveTo>
                <a:lnTo>
                  <a:pt x="1140690" y="0"/>
                </a:lnTo>
                <a:lnTo>
                  <a:pt x="1140690" y="1279235"/>
                </a:lnTo>
                <a:lnTo>
                  <a:pt x="0" y="1279235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2322917" y="1253282"/>
            <a:ext cx="4389452" cy="8526810"/>
          </a:xfrm>
          <a:custGeom>
            <a:avLst/>
            <a:gdLst/>
            <a:ahLst/>
            <a:cxnLst/>
            <a:rect r="r" b="b" t="t" l="l"/>
            <a:pathLst>
              <a:path h="8526810" w="4389452">
                <a:moveTo>
                  <a:pt x="0" y="0"/>
                </a:moveTo>
                <a:lnTo>
                  <a:pt x="4389452" y="0"/>
                </a:lnTo>
                <a:lnTo>
                  <a:pt x="4389452" y="8526810"/>
                </a:lnTo>
                <a:lnTo>
                  <a:pt x="0" y="8526810"/>
                </a:lnTo>
                <a:lnTo>
                  <a:pt x="0" y="0"/>
                </a:lnTo>
                <a:close/>
              </a:path>
            </a:pathLst>
          </a:custGeom>
          <a:blipFill>
            <a:blip r:embed="rId8"/>
            <a:stretch>
              <a:fillRect l="0" t="0" r="0" b="-5867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6712369" y="1253282"/>
            <a:ext cx="4389452" cy="8526810"/>
          </a:xfrm>
          <a:custGeom>
            <a:avLst/>
            <a:gdLst/>
            <a:ahLst/>
            <a:cxnLst/>
            <a:rect r="r" b="b" t="t" l="l"/>
            <a:pathLst>
              <a:path h="8526810" w="4389452">
                <a:moveTo>
                  <a:pt x="0" y="0"/>
                </a:moveTo>
                <a:lnTo>
                  <a:pt x="4389453" y="0"/>
                </a:lnTo>
                <a:lnTo>
                  <a:pt x="4389453" y="8526810"/>
                </a:lnTo>
                <a:lnTo>
                  <a:pt x="0" y="8526810"/>
                </a:lnTo>
                <a:lnTo>
                  <a:pt x="0" y="0"/>
                </a:lnTo>
                <a:close/>
              </a:path>
            </a:pathLst>
          </a:custGeom>
          <a:blipFill>
            <a:blip r:embed="rId9"/>
            <a:stretch>
              <a:fillRect l="0" t="0" r="0" b="-5867"/>
            </a:stretch>
          </a:blipFill>
        </p:spPr>
      </p:sp>
      <p:sp>
        <p:nvSpPr>
          <p:cNvPr name="Freeform 7" id="7"/>
          <p:cNvSpPr/>
          <p:nvPr/>
        </p:nvSpPr>
        <p:spPr>
          <a:xfrm flipH="false" flipV="false" rot="0">
            <a:off x="11101822" y="1253282"/>
            <a:ext cx="4050934" cy="8526810"/>
          </a:xfrm>
          <a:custGeom>
            <a:avLst/>
            <a:gdLst/>
            <a:ahLst/>
            <a:cxnLst/>
            <a:rect r="r" b="b" t="t" l="l"/>
            <a:pathLst>
              <a:path h="8526810" w="4050934">
                <a:moveTo>
                  <a:pt x="0" y="0"/>
                </a:moveTo>
                <a:lnTo>
                  <a:pt x="4050934" y="0"/>
                </a:lnTo>
                <a:lnTo>
                  <a:pt x="4050934" y="8526810"/>
                </a:lnTo>
                <a:lnTo>
                  <a:pt x="0" y="8526810"/>
                </a:lnTo>
                <a:lnTo>
                  <a:pt x="0" y="0"/>
                </a:lnTo>
                <a:close/>
              </a:path>
            </a:pathLst>
          </a:custGeom>
          <a:blipFill>
            <a:blip r:embed="rId10"/>
            <a:stretch>
              <a:fillRect l="0" t="0" r="0" b="-5867"/>
            </a:stretch>
          </a:blipFill>
        </p:spPr>
      </p:sp>
      <p:sp>
        <p:nvSpPr>
          <p:cNvPr name="TextBox 8" id="8"/>
          <p:cNvSpPr txBox="true"/>
          <p:nvPr/>
        </p:nvSpPr>
        <p:spPr>
          <a:xfrm rot="0">
            <a:off x="3357723" y="-254029"/>
            <a:ext cx="11376474" cy="106493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7770"/>
              </a:lnSpc>
              <a:spcBef>
                <a:spcPct val="0"/>
              </a:spcBef>
            </a:pPr>
            <a:r>
              <a:rPr lang="en-US" sz="5550">
                <a:solidFill>
                  <a:srgbClr val="A494B4"/>
                </a:solidFill>
                <a:latin typeface="Accordion Black"/>
                <a:ea typeface="Accordion Black"/>
                <a:cs typeface="Accordion Black"/>
                <a:sym typeface="Accordion Black"/>
              </a:rPr>
              <a:t>Sales Mangement: Product Selection</a:t>
            </a:r>
          </a:p>
        </p:txBody>
      </p:sp>
    </p:spTree>
  </p:cSld>
  <p:clrMapOvr>
    <a:masterClrMapping/>
  </p:clrMapOvr>
</p:sld>
</file>

<file path=ppt/slides/slide5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EFEFE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true" rot="0">
            <a:off x="15745564" y="-455813"/>
            <a:ext cx="3199628" cy="2088485"/>
          </a:xfrm>
          <a:custGeom>
            <a:avLst/>
            <a:gdLst/>
            <a:ahLst/>
            <a:cxnLst/>
            <a:rect r="r" b="b" t="t" l="l"/>
            <a:pathLst>
              <a:path h="2088485" w="3199628">
                <a:moveTo>
                  <a:pt x="0" y="2088484"/>
                </a:moveTo>
                <a:lnTo>
                  <a:pt x="3199629" y="2088484"/>
                </a:lnTo>
                <a:lnTo>
                  <a:pt x="3199629" y="0"/>
                </a:lnTo>
                <a:lnTo>
                  <a:pt x="0" y="0"/>
                </a:lnTo>
                <a:lnTo>
                  <a:pt x="0" y="2088484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16847073" y="-709944"/>
            <a:ext cx="2739811" cy="1349980"/>
          </a:xfrm>
          <a:custGeom>
            <a:avLst/>
            <a:gdLst/>
            <a:ahLst/>
            <a:cxnLst/>
            <a:rect r="r" b="b" t="t" l="l"/>
            <a:pathLst>
              <a:path h="1349980" w="2739811">
                <a:moveTo>
                  <a:pt x="0" y="0"/>
                </a:moveTo>
                <a:lnTo>
                  <a:pt x="2739811" y="0"/>
                </a:lnTo>
                <a:lnTo>
                  <a:pt x="2739811" y="1349980"/>
                </a:lnTo>
                <a:lnTo>
                  <a:pt x="0" y="1349980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2762124">
            <a:off x="-181817" y="-240883"/>
            <a:ext cx="1140690" cy="1279235"/>
          </a:xfrm>
          <a:custGeom>
            <a:avLst/>
            <a:gdLst/>
            <a:ahLst/>
            <a:cxnLst/>
            <a:rect r="r" b="b" t="t" l="l"/>
            <a:pathLst>
              <a:path h="1279235" w="1140690">
                <a:moveTo>
                  <a:pt x="0" y="0"/>
                </a:moveTo>
                <a:lnTo>
                  <a:pt x="1140690" y="0"/>
                </a:lnTo>
                <a:lnTo>
                  <a:pt x="1140690" y="1279235"/>
                </a:lnTo>
                <a:lnTo>
                  <a:pt x="0" y="1279235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2370412" y="1253282"/>
            <a:ext cx="4392645" cy="8526810"/>
          </a:xfrm>
          <a:custGeom>
            <a:avLst/>
            <a:gdLst/>
            <a:ahLst/>
            <a:cxnLst/>
            <a:rect r="r" b="b" t="t" l="l"/>
            <a:pathLst>
              <a:path h="8526810" w="4392645">
                <a:moveTo>
                  <a:pt x="0" y="0"/>
                </a:moveTo>
                <a:lnTo>
                  <a:pt x="4392645" y="0"/>
                </a:lnTo>
                <a:lnTo>
                  <a:pt x="4392645" y="8526810"/>
                </a:lnTo>
                <a:lnTo>
                  <a:pt x="0" y="8526810"/>
                </a:lnTo>
                <a:lnTo>
                  <a:pt x="0" y="0"/>
                </a:lnTo>
                <a:close/>
              </a:path>
            </a:pathLst>
          </a:custGeom>
          <a:blipFill>
            <a:blip r:embed="rId8"/>
            <a:stretch>
              <a:fillRect l="0" t="0" r="0" b="-5944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6763057" y="1253282"/>
            <a:ext cx="4358769" cy="8526810"/>
          </a:xfrm>
          <a:custGeom>
            <a:avLst/>
            <a:gdLst/>
            <a:ahLst/>
            <a:cxnLst/>
            <a:rect r="r" b="b" t="t" l="l"/>
            <a:pathLst>
              <a:path h="8526810" w="4358769">
                <a:moveTo>
                  <a:pt x="0" y="0"/>
                </a:moveTo>
                <a:lnTo>
                  <a:pt x="4358769" y="0"/>
                </a:lnTo>
                <a:lnTo>
                  <a:pt x="4358769" y="8526810"/>
                </a:lnTo>
                <a:lnTo>
                  <a:pt x="0" y="8526810"/>
                </a:lnTo>
                <a:lnTo>
                  <a:pt x="0" y="0"/>
                </a:lnTo>
                <a:close/>
              </a:path>
            </a:pathLst>
          </a:custGeom>
          <a:blipFill>
            <a:blip r:embed="rId9"/>
            <a:stretch>
              <a:fillRect l="0" t="0" r="0" b="-5944"/>
            </a:stretch>
          </a:blipFill>
        </p:spPr>
      </p:sp>
      <p:sp>
        <p:nvSpPr>
          <p:cNvPr name="Freeform 7" id="7"/>
          <p:cNvSpPr/>
          <p:nvPr/>
        </p:nvSpPr>
        <p:spPr>
          <a:xfrm flipH="false" flipV="false" rot="0">
            <a:off x="12166802" y="8018149"/>
            <a:ext cx="4372058" cy="1240151"/>
          </a:xfrm>
          <a:custGeom>
            <a:avLst/>
            <a:gdLst/>
            <a:ahLst/>
            <a:cxnLst/>
            <a:rect r="r" b="b" t="t" l="l"/>
            <a:pathLst>
              <a:path h="1240151" w="4372058">
                <a:moveTo>
                  <a:pt x="0" y="0"/>
                </a:moveTo>
                <a:lnTo>
                  <a:pt x="4372058" y="0"/>
                </a:lnTo>
                <a:lnTo>
                  <a:pt x="4372058" y="1240151"/>
                </a:lnTo>
                <a:lnTo>
                  <a:pt x="0" y="1240151"/>
                </a:lnTo>
                <a:lnTo>
                  <a:pt x="0" y="0"/>
                </a:lnTo>
                <a:close/>
              </a:path>
            </a:pathLst>
          </a:custGeom>
          <a:blipFill>
            <a:blip r:embed="rId10"/>
            <a:stretch>
              <a:fillRect l="0" t="0" r="0" b="0"/>
            </a:stretch>
          </a:blipFill>
        </p:spPr>
      </p:sp>
      <p:sp>
        <p:nvSpPr>
          <p:cNvPr name="TextBox 8" id="8"/>
          <p:cNvSpPr txBox="true"/>
          <p:nvPr/>
        </p:nvSpPr>
        <p:spPr>
          <a:xfrm rot="0">
            <a:off x="3357723" y="-254029"/>
            <a:ext cx="12387841" cy="106493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7770"/>
              </a:lnSpc>
              <a:spcBef>
                <a:spcPct val="0"/>
              </a:spcBef>
            </a:pPr>
            <a:r>
              <a:rPr lang="en-US" sz="5550">
                <a:solidFill>
                  <a:srgbClr val="A494B4"/>
                </a:solidFill>
                <a:latin typeface="Accordion Black"/>
                <a:ea typeface="Accordion Black"/>
                <a:cs typeface="Accordion Black"/>
                <a:sym typeface="Accordion Black"/>
              </a:rPr>
              <a:t>Sales Management: Sale Configuration</a:t>
            </a:r>
          </a:p>
        </p:txBody>
      </p:sp>
      <p:grpSp>
        <p:nvGrpSpPr>
          <p:cNvPr name="Group 9" id="9"/>
          <p:cNvGrpSpPr/>
          <p:nvPr/>
        </p:nvGrpSpPr>
        <p:grpSpPr>
          <a:xfrm rot="0">
            <a:off x="11892126" y="1529108"/>
            <a:ext cx="4921410" cy="5770844"/>
            <a:chOff x="0" y="0"/>
            <a:chExt cx="686474" cy="804959"/>
          </a:xfrm>
        </p:grpSpPr>
        <p:sp>
          <p:nvSpPr>
            <p:cNvPr name="Freeform 10" id="10"/>
            <p:cNvSpPr/>
            <p:nvPr/>
          </p:nvSpPr>
          <p:spPr>
            <a:xfrm flipH="false" flipV="false" rot="0">
              <a:off x="0" y="0"/>
              <a:ext cx="686474" cy="804959"/>
            </a:xfrm>
            <a:custGeom>
              <a:avLst/>
              <a:gdLst/>
              <a:ahLst/>
              <a:cxnLst/>
              <a:rect r="r" b="b" t="t" l="l"/>
              <a:pathLst>
                <a:path h="804959" w="686474">
                  <a:moveTo>
                    <a:pt x="80229" y="0"/>
                  </a:moveTo>
                  <a:lnTo>
                    <a:pt x="606245" y="0"/>
                  </a:lnTo>
                  <a:cubicBezTo>
                    <a:pt x="627523" y="0"/>
                    <a:pt x="647929" y="8453"/>
                    <a:pt x="662975" y="23498"/>
                  </a:cubicBezTo>
                  <a:cubicBezTo>
                    <a:pt x="678021" y="38544"/>
                    <a:pt x="686474" y="58951"/>
                    <a:pt x="686474" y="80229"/>
                  </a:cubicBezTo>
                  <a:lnTo>
                    <a:pt x="686474" y="724730"/>
                  </a:lnTo>
                  <a:cubicBezTo>
                    <a:pt x="686474" y="769039"/>
                    <a:pt x="650554" y="804959"/>
                    <a:pt x="606245" y="804959"/>
                  </a:cubicBezTo>
                  <a:lnTo>
                    <a:pt x="80229" y="804959"/>
                  </a:lnTo>
                  <a:cubicBezTo>
                    <a:pt x="35920" y="804959"/>
                    <a:pt x="0" y="769039"/>
                    <a:pt x="0" y="724730"/>
                  </a:cubicBezTo>
                  <a:lnTo>
                    <a:pt x="0" y="80229"/>
                  </a:lnTo>
                  <a:cubicBezTo>
                    <a:pt x="0" y="35920"/>
                    <a:pt x="35920" y="0"/>
                    <a:pt x="80229" y="0"/>
                  </a:cubicBezTo>
                  <a:close/>
                </a:path>
              </a:pathLst>
            </a:custGeom>
            <a:solidFill>
              <a:srgbClr val="A494B4"/>
            </a:solidFill>
          </p:spPr>
        </p:sp>
        <p:sp>
          <p:nvSpPr>
            <p:cNvPr name="TextBox 11" id="11"/>
            <p:cNvSpPr txBox="true"/>
            <p:nvPr/>
          </p:nvSpPr>
          <p:spPr>
            <a:xfrm>
              <a:off x="0" y="-47625"/>
              <a:ext cx="686474" cy="852584"/>
            </a:xfrm>
            <a:prstGeom prst="rect">
              <a:avLst/>
            </a:prstGeom>
          </p:spPr>
          <p:txBody>
            <a:bodyPr anchor="ctr" rtlCol="false" tIns="95919" lIns="95919" bIns="95919" rIns="95919"/>
            <a:lstStyle/>
            <a:p>
              <a:pPr algn="ctr">
                <a:lnSpc>
                  <a:spcPts val="2660"/>
                </a:lnSpc>
              </a:pPr>
            </a:p>
          </p:txBody>
        </p:sp>
      </p:grpSp>
      <p:sp>
        <p:nvSpPr>
          <p:cNvPr name="TextBox 12" id="12"/>
          <p:cNvSpPr txBox="true"/>
          <p:nvPr/>
        </p:nvSpPr>
        <p:spPr>
          <a:xfrm rot="0">
            <a:off x="12016579" y="2056140"/>
            <a:ext cx="4672504" cy="405955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4620"/>
              </a:lnSpc>
              <a:spcBef>
                <a:spcPct val="0"/>
              </a:spcBef>
            </a:pPr>
            <a:r>
              <a:rPr lang="en-US" b="true" sz="3300">
                <a:solidFill>
                  <a:srgbClr val="FEF8FE"/>
                </a:solidFill>
                <a:latin typeface="Trebuchet MS Bold"/>
                <a:ea typeface="Trebuchet MS Bold"/>
                <a:cs typeface="Trebuchet MS Bold"/>
                <a:sym typeface="Trebuchet MS Bold"/>
              </a:rPr>
              <a:t>Store Owner must provide the start date and end date of the sale. He also has the option to send a push notification to all the users</a:t>
            </a:r>
          </a:p>
        </p:txBody>
      </p:sp>
    </p:spTree>
  </p:cSld>
  <p:clrMapOvr>
    <a:masterClrMapping/>
  </p:clrMapOvr>
</p:sld>
</file>

<file path=ppt/slides/slide5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EFEFE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true" rot="0">
            <a:off x="15745564" y="-455813"/>
            <a:ext cx="3199628" cy="2088485"/>
          </a:xfrm>
          <a:custGeom>
            <a:avLst/>
            <a:gdLst/>
            <a:ahLst/>
            <a:cxnLst/>
            <a:rect r="r" b="b" t="t" l="l"/>
            <a:pathLst>
              <a:path h="2088485" w="3199628">
                <a:moveTo>
                  <a:pt x="0" y="2088484"/>
                </a:moveTo>
                <a:lnTo>
                  <a:pt x="3199629" y="2088484"/>
                </a:lnTo>
                <a:lnTo>
                  <a:pt x="3199629" y="0"/>
                </a:lnTo>
                <a:lnTo>
                  <a:pt x="0" y="0"/>
                </a:lnTo>
                <a:lnTo>
                  <a:pt x="0" y="2088484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16847073" y="-709944"/>
            <a:ext cx="2739811" cy="1349980"/>
          </a:xfrm>
          <a:custGeom>
            <a:avLst/>
            <a:gdLst/>
            <a:ahLst/>
            <a:cxnLst/>
            <a:rect r="r" b="b" t="t" l="l"/>
            <a:pathLst>
              <a:path h="1349980" w="2739811">
                <a:moveTo>
                  <a:pt x="0" y="0"/>
                </a:moveTo>
                <a:lnTo>
                  <a:pt x="2739811" y="0"/>
                </a:lnTo>
                <a:lnTo>
                  <a:pt x="2739811" y="1349980"/>
                </a:lnTo>
                <a:lnTo>
                  <a:pt x="0" y="1349980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2762124">
            <a:off x="-181817" y="-240883"/>
            <a:ext cx="1140690" cy="1279235"/>
          </a:xfrm>
          <a:custGeom>
            <a:avLst/>
            <a:gdLst/>
            <a:ahLst/>
            <a:cxnLst/>
            <a:rect r="r" b="b" t="t" l="l"/>
            <a:pathLst>
              <a:path h="1279235" w="1140690">
                <a:moveTo>
                  <a:pt x="0" y="0"/>
                </a:moveTo>
                <a:lnTo>
                  <a:pt x="1140690" y="0"/>
                </a:lnTo>
                <a:lnTo>
                  <a:pt x="1140690" y="1279235"/>
                </a:lnTo>
                <a:lnTo>
                  <a:pt x="0" y="1279235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5" id="5"/>
          <p:cNvGrpSpPr/>
          <p:nvPr/>
        </p:nvGrpSpPr>
        <p:grpSpPr>
          <a:xfrm rot="0">
            <a:off x="1028700" y="810910"/>
            <a:ext cx="4921410" cy="3614392"/>
            <a:chOff x="0" y="0"/>
            <a:chExt cx="686474" cy="504161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686474" cy="504161"/>
            </a:xfrm>
            <a:custGeom>
              <a:avLst/>
              <a:gdLst/>
              <a:ahLst/>
              <a:cxnLst/>
              <a:rect r="r" b="b" t="t" l="l"/>
              <a:pathLst>
                <a:path h="504161" w="686474">
                  <a:moveTo>
                    <a:pt x="80229" y="0"/>
                  </a:moveTo>
                  <a:lnTo>
                    <a:pt x="606245" y="0"/>
                  </a:lnTo>
                  <a:cubicBezTo>
                    <a:pt x="627523" y="0"/>
                    <a:pt x="647929" y="8453"/>
                    <a:pt x="662975" y="23498"/>
                  </a:cubicBezTo>
                  <a:cubicBezTo>
                    <a:pt x="678021" y="38544"/>
                    <a:pt x="686474" y="58951"/>
                    <a:pt x="686474" y="80229"/>
                  </a:cubicBezTo>
                  <a:lnTo>
                    <a:pt x="686474" y="423933"/>
                  </a:lnTo>
                  <a:cubicBezTo>
                    <a:pt x="686474" y="468242"/>
                    <a:pt x="650554" y="504161"/>
                    <a:pt x="606245" y="504161"/>
                  </a:cubicBezTo>
                  <a:lnTo>
                    <a:pt x="80229" y="504161"/>
                  </a:lnTo>
                  <a:cubicBezTo>
                    <a:pt x="35920" y="504161"/>
                    <a:pt x="0" y="468242"/>
                    <a:pt x="0" y="423933"/>
                  </a:cubicBezTo>
                  <a:lnTo>
                    <a:pt x="0" y="80229"/>
                  </a:lnTo>
                  <a:cubicBezTo>
                    <a:pt x="0" y="35920"/>
                    <a:pt x="35920" y="0"/>
                    <a:pt x="80229" y="0"/>
                  </a:cubicBezTo>
                  <a:close/>
                </a:path>
              </a:pathLst>
            </a:custGeom>
            <a:solidFill>
              <a:srgbClr val="A494B4"/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0" y="-47625"/>
              <a:ext cx="686474" cy="551786"/>
            </a:xfrm>
            <a:prstGeom prst="rect">
              <a:avLst/>
            </a:prstGeom>
          </p:spPr>
          <p:txBody>
            <a:bodyPr anchor="ctr" rtlCol="false" tIns="95919" lIns="95919" bIns="95919" rIns="95919"/>
            <a:lstStyle/>
            <a:p>
              <a:pPr algn="ctr">
                <a:lnSpc>
                  <a:spcPts val="2660"/>
                </a:lnSpc>
              </a:pPr>
            </a:p>
          </p:txBody>
        </p:sp>
      </p:grpSp>
      <p:sp>
        <p:nvSpPr>
          <p:cNvPr name="Freeform 8" id="8"/>
          <p:cNvSpPr/>
          <p:nvPr/>
        </p:nvSpPr>
        <p:spPr>
          <a:xfrm flipH="false" flipV="false" rot="0">
            <a:off x="6485587" y="810910"/>
            <a:ext cx="3583198" cy="7530173"/>
          </a:xfrm>
          <a:custGeom>
            <a:avLst/>
            <a:gdLst/>
            <a:ahLst/>
            <a:cxnLst/>
            <a:rect r="r" b="b" t="t" l="l"/>
            <a:pathLst>
              <a:path h="7530173" w="3583198">
                <a:moveTo>
                  <a:pt x="0" y="0"/>
                </a:moveTo>
                <a:lnTo>
                  <a:pt x="3583198" y="0"/>
                </a:lnTo>
                <a:lnTo>
                  <a:pt x="3583198" y="7530174"/>
                </a:lnTo>
                <a:lnTo>
                  <a:pt x="0" y="7530174"/>
                </a:lnTo>
                <a:lnTo>
                  <a:pt x="0" y="0"/>
                </a:lnTo>
                <a:close/>
              </a:path>
            </a:pathLst>
          </a:custGeom>
          <a:blipFill>
            <a:blip r:embed="rId8"/>
            <a:stretch>
              <a:fillRect l="0" t="0" r="0" b="-6305"/>
            </a:stretch>
          </a:blipFill>
        </p:spPr>
      </p:sp>
      <p:sp>
        <p:nvSpPr>
          <p:cNvPr name="Freeform 9" id="9"/>
          <p:cNvSpPr/>
          <p:nvPr/>
        </p:nvSpPr>
        <p:spPr>
          <a:xfrm flipH="false" flipV="false" rot="0">
            <a:off x="10068785" y="810910"/>
            <a:ext cx="3595905" cy="7530173"/>
          </a:xfrm>
          <a:custGeom>
            <a:avLst/>
            <a:gdLst/>
            <a:ahLst/>
            <a:cxnLst/>
            <a:rect r="r" b="b" t="t" l="l"/>
            <a:pathLst>
              <a:path h="7530173" w="3595905">
                <a:moveTo>
                  <a:pt x="0" y="0"/>
                </a:moveTo>
                <a:lnTo>
                  <a:pt x="3595905" y="0"/>
                </a:lnTo>
                <a:lnTo>
                  <a:pt x="3595905" y="7530174"/>
                </a:lnTo>
                <a:lnTo>
                  <a:pt x="0" y="7530174"/>
                </a:lnTo>
                <a:lnTo>
                  <a:pt x="0" y="0"/>
                </a:lnTo>
                <a:close/>
              </a:path>
            </a:pathLst>
          </a:custGeom>
          <a:blipFill>
            <a:blip r:embed="rId9"/>
            <a:stretch>
              <a:fillRect l="0" t="0" r="0" b="-6305"/>
            </a:stretch>
          </a:blipFill>
        </p:spPr>
      </p:sp>
      <p:sp>
        <p:nvSpPr>
          <p:cNvPr name="Freeform 10" id="10"/>
          <p:cNvSpPr/>
          <p:nvPr/>
        </p:nvSpPr>
        <p:spPr>
          <a:xfrm flipH="false" flipV="false" rot="0">
            <a:off x="13664690" y="810910"/>
            <a:ext cx="3594610" cy="7530173"/>
          </a:xfrm>
          <a:custGeom>
            <a:avLst/>
            <a:gdLst/>
            <a:ahLst/>
            <a:cxnLst/>
            <a:rect r="r" b="b" t="t" l="l"/>
            <a:pathLst>
              <a:path h="7530173" w="3594610">
                <a:moveTo>
                  <a:pt x="0" y="0"/>
                </a:moveTo>
                <a:lnTo>
                  <a:pt x="3594610" y="0"/>
                </a:lnTo>
                <a:lnTo>
                  <a:pt x="3594610" y="7530174"/>
                </a:lnTo>
                <a:lnTo>
                  <a:pt x="0" y="7530174"/>
                </a:lnTo>
                <a:lnTo>
                  <a:pt x="0" y="0"/>
                </a:lnTo>
                <a:close/>
              </a:path>
            </a:pathLst>
          </a:custGeom>
          <a:blipFill>
            <a:blip r:embed="rId10"/>
            <a:stretch>
              <a:fillRect l="0" t="0" r="0" b="-6305"/>
            </a:stretch>
          </a:blipFill>
        </p:spPr>
      </p:sp>
      <p:grpSp>
        <p:nvGrpSpPr>
          <p:cNvPr name="Group 11" id="11"/>
          <p:cNvGrpSpPr/>
          <p:nvPr/>
        </p:nvGrpSpPr>
        <p:grpSpPr>
          <a:xfrm rot="0">
            <a:off x="6379692" y="8690566"/>
            <a:ext cx="3583198" cy="1352384"/>
            <a:chOff x="0" y="0"/>
            <a:chExt cx="499810" cy="188640"/>
          </a:xfrm>
        </p:grpSpPr>
        <p:sp>
          <p:nvSpPr>
            <p:cNvPr name="Freeform 12" id="12"/>
            <p:cNvSpPr/>
            <p:nvPr/>
          </p:nvSpPr>
          <p:spPr>
            <a:xfrm flipH="false" flipV="false" rot="0">
              <a:off x="0" y="0"/>
              <a:ext cx="499810" cy="188640"/>
            </a:xfrm>
            <a:custGeom>
              <a:avLst/>
              <a:gdLst/>
              <a:ahLst/>
              <a:cxnLst/>
              <a:rect r="r" b="b" t="t" l="l"/>
              <a:pathLst>
                <a:path h="188640" w="499810">
                  <a:moveTo>
                    <a:pt x="94320" y="0"/>
                  </a:moveTo>
                  <a:lnTo>
                    <a:pt x="405490" y="0"/>
                  </a:lnTo>
                  <a:cubicBezTo>
                    <a:pt x="430505" y="0"/>
                    <a:pt x="454496" y="9937"/>
                    <a:pt x="472185" y="27626"/>
                  </a:cubicBezTo>
                  <a:cubicBezTo>
                    <a:pt x="489873" y="45314"/>
                    <a:pt x="499810" y="69305"/>
                    <a:pt x="499810" y="94320"/>
                  </a:cubicBezTo>
                  <a:lnTo>
                    <a:pt x="499810" y="94320"/>
                  </a:lnTo>
                  <a:cubicBezTo>
                    <a:pt x="499810" y="146412"/>
                    <a:pt x="457582" y="188640"/>
                    <a:pt x="405490" y="188640"/>
                  </a:cubicBezTo>
                  <a:lnTo>
                    <a:pt x="94320" y="188640"/>
                  </a:lnTo>
                  <a:cubicBezTo>
                    <a:pt x="69305" y="188640"/>
                    <a:pt x="45314" y="178703"/>
                    <a:pt x="27626" y="161015"/>
                  </a:cubicBezTo>
                  <a:cubicBezTo>
                    <a:pt x="9937" y="143326"/>
                    <a:pt x="0" y="119335"/>
                    <a:pt x="0" y="94320"/>
                  </a:cubicBezTo>
                  <a:lnTo>
                    <a:pt x="0" y="94320"/>
                  </a:lnTo>
                  <a:cubicBezTo>
                    <a:pt x="0" y="69305"/>
                    <a:pt x="9937" y="45314"/>
                    <a:pt x="27626" y="27626"/>
                  </a:cubicBezTo>
                  <a:cubicBezTo>
                    <a:pt x="45314" y="9937"/>
                    <a:pt x="69305" y="0"/>
                    <a:pt x="94320" y="0"/>
                  </a:cubicBezTo>
                  <a:close/>
                </a:path>
              </a:pathLst>
            </a:custGeom>
            <a:solidFill>
              <a:srgbClr val="A494B4"/>
            </a:solidFill>
          </p:spPr>
        </p:sp>
        <p:sp>
          <p:nvSpPr>
            <p:cNvPr name="TextBox 13" id="13"/>
            <p:cNvSpPr txBox="true"/>
            <p:nvPr/>
          </p:nvSpPr>
          <p:spPr>
            <a:xfrm>
              <a:off x="0" y="-47625"/>
              <a:ext cx="499810" cy="236265"/>
            </a:xfrm>
            <a:prstGeom prst="rect">
              <a:avLst/>
            </a:prstGeom>
          </p:spPr>
          <p:txBody>
            <a:bodyPr anchor="ctr" rtlCol="false" tIns="95919" lIns="95919" bIns="95919" rIns="95919"/>
            <a:lstStyle/>
            <a:p>
              <a:pPr algn="ctr">
                <a:lnSpc>
                  <a:spcPts val="2660"/>
                </a:lnSpc>
              </a:pPr>
            </a:p>
          </p:txBody>
        </p:sp>
      </p:grpSp>
      <p:sp>
        <p:nvSpPr>
          <p:cNvPr name="TextBox 14" id="14"/>
          <p:cNvSpPr txBox="true"/>
          <p:nvPr/>
        </p:nvSpPr>
        <p:spPr>
          <a:xfrm rot="0">
            <a:off x="5144569" y="8804783"/>
            <a:ext cx="6053445" cy="10572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200"/>
              </a:lnSpc>
            </a:pPr>
            <a:r>
              <a:rPr lang="en-US" sz="3000" b="true">
                <a:solidFill>
                  <a:srgbClr val="FEF8FE"/>
                </a:solidFill>
                <a:latin typeface="Trebuchet MS Bold"/>
                <a:ea typeface="Trebuchet MS Bold"/>
                <a:cs typeface="Trebuchet MS Bold"/>
                <a:sym typeface="Trebuchet MS Bold"/>
              </a:rPr>
              <a:t>Owner Home </a:t>
            </a:r>
          </a:p>
          <a:p>
            <a:pPr algn="ctr" marL="0" indent="0" lvl="0">
              <a:lnSpc>
                <a:spcPts val="4200"/>
              </a:lnSpc>
              <a:spcBef>
                <a:spcPct val="0"/>
              </a:spcBef>
            </a:pPr>
            <a:r>
              <a:rPr lang="en-US" b="true" sz="3000">
                <a:solidFill>
                  <a:srgbClr val="FEF8FE"/>
                </a:solidFill>
                <a:latin typeface="Trebuchet MS Bold"/>
                <a:ea typeface="Trebuchet MS Bold"/>
                <a:cs typeface="Trebuchet MS Bold"/>
                <a:sym typeface="Trebuchet MS Bold"/>
              </a:rPr>
              <a:t>Page</a:t>
            </a:r>
          </a:p>
        </p:txBody>
      </p:sp>
      <p:grpSp>
        <p:nvGrpSpPr>
          <p:cNvPr name="Group 15" id="15"/>
          <p:cNvGrpSpPr/>
          <p:nvPr/>
        </p:nvGrpSpPr>
        <p:grpSpPr>
          <a:xfrm rot="0">
            <a:off x="10077191" y="8683984"/>
            <a:ext cx="3583198" cy="1352384"/>
            <a:chOff x="0" y="0"/>
            <a:chExt cx="499810" cy="188640"/>
          </a:xfrm>
        </p:grpSpPr>
        <p:sp>
          <p:nvSpPr>
            <p:cNvPr name="Freeform 16" id="16"/>
            <p:cNvSpPr/>
            <p:nvPr/>
          </p:nvSpPr>
          <p:spPr>
            <a:xfrm flipH="false" flipV="false" rot="0">
              <a:off x="0" y="0"/>
              <a:ext cx="499810" cy="188640"/>
            </a:xfrm>
            <a:custGeom>
              <a:avLst/>
              <a:gdLst/>
              <a:ahLst/>
              <a:cxnLst/>
              <a:rect r="r" b="b" t="t" l="l"/>
              <a:pathLst>
                <a:path h="188640" w="499810">
                  <a:moveTo>
                    <a:pt x="94320" y="0"/>
                  </a:moveTo>
                  <a:lnTo>
                    <a:pt x="405490" y="0"/>
                  </a:lnTo>
                  <a:cubicBezTo>
                    <a:pt x="430505" y="0"/>
                    <a:pt x="454496" y="9937"/>
                    <a:pt x="472185" y="27626"/>
                  </a:cubicBezTo>
                  <a:cubicBezTo>
                    <a:pt x="489873" y="45314"/>
                    <a:pt x="499810" y="69305"/>
                    <a:pt x="499810" y="94320"/>
                  </a:cubicBezTo>
                  <a:lnTo>
                    <a:pt x="499810" y="94320"/>
                  </a:lnTo>
                  <a:cubicBezTo>
                    <a:pt x="499810" y="146412"/>
                    <a:pt x="457582" y="188640"/>
                    <a:pt x="405490" y="188640"/>
                  </a:cubicBezTo>
                  <a:lnTo>
                    <a:pt x="94320" y="188640"/>
                  </a:lnTo>
                  <a:cubicBezTo>
                    <a:pt x="69305" y="188640"/>
                    <a:pt x="45314" y="178703"/>
                    <a:pt x="27626" y="161015"/>
                  </a:cubicBezTo>
                  <a:cubicBezTo>
                    <a:pt x="9937" y="143326"/>
                    <a:pt x="0" y="119335"/>
                    <a:pt x="0" y="94320"/>
                  </a:cubicBezTo>
                  <a:lnTo>
                    <a:pt x="0" y="94320"/>
                  </a:lnTo>
                  <a:cubicBezTo>
                    <a:pt x="0" y="69305"/>
                    <a:pt x="9937" y="45314"/>
                    <a:pt x="27626" y="27626"/>
                  </a:cubicBezTo>
                  <a:cubicBezTo>
                    <a:pt x="45314" y="9937"/>
                    <a:pt x="69305" y="0"/>
                    <a:pt x="94320" y="0"/>
                  </a:cubicBezTo>
                  <a:close/>
                </a:path>
              </a:pathLst>
            </a:custGeom>
            <a:solidFill>
              <a:srgbClr val="A494B4"/>
            </a:solidFill>
          </p:spPr>
        </p:sp>
        <p:sp>
          <p:nvSpPr>
            <p:cNvPr name="TextBox 17" id="17"/>
            <p:cNvSpPr txBox="true"/>
            <p:nvPr/>
          </p:nvSpPr>
          <p:spPr>
            <a:xfrm>
              <a:off x="0" y="-47625"/>
              <a:ext cx="499810" cy="236265"/>
            </a:xfrm>
            <a:prstGeom prst="rect">
              <a:avLst/>
            </a:prstGeom>
          </p:spPr>
          <p:txBody>
            <a:bodyPr anchor="ctr" rtlCol="false" tIns="95919" lIns="95919" bIns="95919" rIns="95919"/>
            <a:lstStyle/>
            <a:p>
              <a:pPr algn="ctr">
                <a:lnSpc>
                  <a:spcPts val="2660"/>
                </a:lnSpc>
              </a:pPr>
            </a:p>
          </p:txBody>
        </p:sp>
      </p:grpSp>
      <p:sp>
        <p:nvSpPr>
          <p:cNvPr name="TextBox 18" id="18"/>
          <p:cNvSpPr txBox="true"/>
          <p:nvPr/>
        </p:nvSpPr>
        <p:spPr>
          <a:xfrm rot="0">
            <a:off x="8848420" y="8798201"/>
            <a:ext cx="6053445" cy="10572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200"/>
              </a:lnSpc>
            </a:pPr>
            <a:r>
              <a:rPr lang="en-US" sz="3000" b="true">
                <a:solidFill>
                  <a:srgbClr val="FEF8FE"/>
                </a:solidFill>
                <a:latin typeface="Trebuchet MS Bold"/>
                <a:ea typeface="Trebuchet MS Bold"/>
                <a:cs typeface="Trebuchet MS Bold"/>
                <a:sym typeface="Trebuchet MS Bold"/>
              </a:rPr>
              <a:t>User Home </a:t>
            </a:r>
          </a:p>
          <a:p>
            <a:pPr algn="ctr" marL="0" indent="0" lvl="0">
              <a:lnSpc>
                <a:spcPts val="4200"/>
              </a:lnSpc>
              <a:spcBef>
                <a:spcPct val="0"/>
              </a:spcBef>
            </a:pPr>
            <a:r>
              <a:rPr lang="en-US" b="true" sz="3000">
                <a:solidFill>
                  <a:srgbClr val="FEF8FE"/>
                </a:solidFill>
                <a:latin typeface="Trebuchet MS Bold"/>
                <a:ea typeface="Trebuchet MS Bold"/>
                <a:cs typeface="Trebuchet MS Bold"/>
                <a:sym typeface="Trebuchet MS Bold"/>
              </a:rPr>
              <a:t>Page</a:t>
            </a:r>
          </a:p>
        </p:txBody>
      </p:sp>
      <p:grpSp>
        <p:nvGrpSpPr>
          <p:cNvPr name="Group 19" id="19"/>
          <p:cNvGrpSpPr/>
          <p:nvPr/>
        </p:nvGrpSpPr>
        <p:grpSpPr>
          <a:xfrm rot="0">
            <a:off x="13770585" y="8690566"/>
            <a:ext cx="3583198" cy="1352384"/>
            <a:chOff x="0" y="0"/>
            <a:chExt cx="499810" cy="188640"/>
          </a:xfrm>
        </p:grpSpPr>
        <p:sp>
          <p:nvSpPr>
            <p:cNvPr name="Freeform 20" id="20"/>
            <p:cNvSpPr/>
            <p:nvPr/>
          </p:nvSpPr>
          <p:spPr>
            <a:xfrm flipH="false" flipV="false" rot="0">
              <a:off x="0" y="0"/>
              <a:ext cx="499810" cy="188640"/>
            </a:xfrm>
            <a:custGeom>
              <a:avLst/>
              <a:gdLst/>
              <a:ahLst/>
              <a:cxnLst/>
              <a:rect r="r" b="b" t="t" l="l"/>
              <a:pathLst>
                <a:path h="188640" w="499810">
                  <a:moveTo>
                    <a:pt x="94320" y="0"/>
                  </a:moveTo>
                  <a:lnTo>
                    <a:pt x="405490" y="0"/>
                  </a:lnTo>
                  <a:cubicBezTo>
                    <a:pt x="430505" y="0"/>
                    <a:pt x="454496" y="9937"/>
                    <a:pt x="472185" y="27626"/>
                  </a:cubicBezTo>
                  <a:cubicBezTo>
                    <a:pt x="489873" y="45314"/>
                    <a:pt x="499810" y="69305"/>
                    <a:pt x="499810" y="94320"/>
                  </a:cubicBezTo>
                  <a:lnTo>
                    <a:pt x="499810" y="94320"/>
                  </a:lnTo>
                  <a:cubicBezTo>
                    <a:pt x="499810" y="146412"/>
                    <a:pt x="457582" y="188640"/>
                    <a:pt x="405490" y="188640"/>
                  </a:cubicBezTo>
                  <a:lnTo>
                    <a:pt x="94320" y="188640"/>
                  </a:lnTo>
                  <a:cubicBezTo>
                    <a:pt x="69305" y="188640"/>
                    <a:pt x="45314" y="178703"/>
                    <a:pt x="27626" y="161015"/>
                  </a:cubicBezTo>
                  <a:cubicBezTo>
                    <a:pt x="9937" y="143326"/>
                    <a:pt x="0" y="119335"/>
                    <a:pt x="0" y="94320"/>
                  </a:cubicBezTo>
                  <a:lnTo>
                    <a:pt x="0" y="94320"/>
                  </a:lnTo>
                  <a:cubicBezTo>
                    <a:pt x="0" y="69305"/>
                    <a:pt x="9937" y="45314"/>
                    <a:pt x="27626" y="27626"/>
                  </a:cubicBezTo>
                  <a:cubicBezTo>
                    <a:pt x="45314" y="9937"/>
                    <a:pt x="69305" y="0"/>
                    <a:pt x="94320" y="0"/>
                  </a:cubicBezTo>
                  <a:close/>
                </a:path>
              </a:pathLst>
            </a:custGeom>
            <a:solidFill>
              <a:srgbClr val="A494B4"/>
            </a:solidFill>
          </p:spPr>
        </p:sp>
        <p:sp>
          <p:nvSpPr>
            <p:cNvPr name="TextBox 21" id="21"/>
            <p:cNvSpPr txBox="true"/>
            <p:nvPr/>
          </p:nvSpPr>
          <p:spPr>
            <a:xfrm>
              <a:off x="0" y="-47625"/>
              <a:ext cx="499810" cy="236265"/>
            </a:xfrm>
            <a:prstGeom prst="rect">
              <a:avLst/>
            </a:prstGeom>
          </p:spPr>
          <p:txBody>
            <a:bodyPr anchor="ctr" rtlCol="false" tIns="95919" lIns="95919" bIns="95919" rIns="95919"/>
            <a:lstStyle/>
            <a:p>
              <a:pPr algn="ctr">
                <a:lnSpc>
                  <a:spcPts val="2660"/>
                </a:lnSpc>
              </a:pPr>
            </a:p>
          </p:txBody>
        </p:sp>
      </p:grpSp>
      <p:sp>
        <p:nvSpPr>
          <p:cNvPr name="Freeform 22" id="22"/>
          <p:cNvSpPr/>
          <p:nvPr/>
        </p:nvSpPr>
        <p:spPr>
          <a:xfrm flipH="false" flipV="false" rot="0">
            <a:off x="912785" y="4523290"/>
            <a:ext cx="5153240" cy="1078160"/>
          </a:xfrm>
          <a:custGeom>
            <a:avLst/>
            <a:gdLst/>
            <a:ahLst/>
            <a:cxnLst/>
            <a:rect r="r" b="b" t="t" l="l"/>
            <a:pathLst>
              <a:path h="1078160" w="5153240">
                <a:moveTo>
                  <a:pt x="0" y="0"/>
                </a:moveTo>
                <a:lnTo>
                  <a:pt x="5153240" y="0"/>
                </a:lnTo>
                <a:lnTo>
                  <a:pt x="5153240" y="1078160"/>
                </a:lnTo>
                <a:lnTo>
                  <a:pt x="0" y="1078160"/>
                </a:lnTo>
                <a:lnTo>
                  <a:pt x="0" y="0"/>
                </a:lnTo>
                <a:close/>
              </a:path>
            </a:pathLst>
          </a:custGeom>
          <a:blipFill>
            <a:blip r:embed="rId11"/>
            <a:stretch>
              <a:fillRect l="0" t="0" r="0" b="0"/>
            </a:stretch>
          </a:blipFill>
        </p:spPr>
      </p:sp>
      <p:sp>
        <p:nvSpPr>
          <p:cNvPr name="Freeform 23" id="23"/>
          <p:cNvSpPr/>
          <p:nvPr/>
        </p:nvSpPr>
        <p:spPr>
          <a:xfrm flipH="false" flipV="false" rot="0">
            <a:off x="3692369" y="5944350"/>
            <a:ext cx="2373656" cy="3878740"/>
          </a:xfrm>
          <a:custGeom>
            <a:avLst/>
            <a:gdLst/>
            <a:ahLst/>
            <a:cxnLst/>
            <a:rect r="r" b="b" t="t" l="l"/>
            <a:pathLst>
              <a:path h="3878740" w="2373656">
                <a:moveTo>
                  <a:pt x="0" y="0"/>
                </a:moveTo>
                <a:lnTo>
                  <a:pt x="2373656" y="0"/>
                </a:lnTo>
                <a:lnTo>
                  <a:pt x="2373656" y="3878740"/>
                </a:lnTo>
                <a:lnTo>
                  <a:pt x="0" y="3878740"/>
                </a:lnTo>
                <a:lnTo>
                  <a:pt x="0" y="0"/>
                </a:lnTo>
                <a:close/>
              </a:path>
            </a:pathLst>
          </a:custGeom>
          <a:blipFill>
            <a:blip r:embed="rId12"/>
            <a:stretch>
              <a:fillRect l="0" t="0" r="0" b="0"/>
            </a:stretch>
          </a:blipFill>
        </p:spPr>
      </p:sp>
      <p:sp>
        <p:nvSpPr>
          <p:cNvPr name="TextBox 24" id="24"/>
          <p:cNvSpPr txBox="true"/>
          <p:nvPr/>
        </p:nvSpPr>
        <p:spPr>
          <a:xfrm rot="0">
            <a:off x="3357723" y="-254029"/>
            <a:ext cx="12387841" cy="106493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7770"/>
              </a:lnSpc>
              <a:spcBef>
                <a:spcPct val="0"/>
              </a:spcBef>
            </a:pPr>
            <a:r>
              <a:rPr lang="en-US" sz="5550">
                <a:solidFill>
                  <a:srgbClr val="A494B4"/>
                </a:solidFill>
                <a:latin typeface="Accordion Black"/>
                <a:ea typeface="Accordion Black"/>
                <a:cs typeface="Accordion Black"/>
                <a:sym typeface="Accordion Black"/>
              </a:rPr>
              <a:t>Sales Management: Sale Display</a:t>
            </a:r>
          </a:p>
        </p:txBody>
      </p:sp>
      <p:sp>
        <p:nvSpPr>
          <p:cNvPr name="TextBox 25" id="25"/>
          <p:cNvSpPr txBox="true"/>
          <p:nvPr/>
        </p:nvSpPr>
        <p:spPr>
          <a:xfrm rot="0">
            <a:off x="1153153" y="1082361"/>
            <a:ext cx="4672504" cy="289750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4620"/>
              </a:lnSpc>
              <a:spcBef>
                <a:spcPct val="0"/>
              </a:spcBef>
            </a:pPr>
            <a:r>
              <a:rPr lang="en-US" b="true" sz="3300">
                <a:solidFill>
                  <a:srgbClr val="FEF8FE"/>
                </a:solidFill>
                <a:latin typeface="Trebuchet MS Bold"/>
                <a:ea typeface="Trebuchet MS Bold"/>
                <a:cs typeface="Trebuchet MS Bold"/>
                <a:sym typeface="Trebuchet MS Bold"/>
              </a:rPr>
              <a:t>After the sale is created ,it’s displayed on several pages. Also, the notification is sent to the users.</a:t>
            </a:r>
          </a:p>
        </p:txBody>
      </p:sp>
      <p:sp>
        <p:nvSpPr>
          <p:cNvPr name="TextBox 26" id="26"/>
          <p:cNvSpPr txBox="true"/>
          <p:nvPr/>
        </p:nvSpPr>
        <p:spPr>
          <a:xfrm rot="0">
            <a:off x="12535462" y="8804783"/>
            <a:ext cx="6053445" cy="10572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200"/>
              </a:lnSpc>
            </a:pPr>
            <a:r>
              <a:rPr lang="en-US" sz="3000" b="true">
                <a:solidFill>
                  <a:srgbClr val="FEF8FE"/>
                </a:solidFill>
                <a:latin typeface="Trebuchet MS Bold"/>
                <a:ea typeface="Trebuchet MS Bold"/>
                <a:cs typeface="Trebuchet MS Bold"/>
                <a:sym typeface="Trebuchet MS Bold"/>
              </a:rPr>
              <a:t>Store Products</a:t>
            </a:r>
          </a:p>
          <a:p>
            <a:pPr algn="ctr" marL="0" indent="0" lvl="0">
              <a:lnSpc>
                <a:spcPts val="4200"/>
              </a:lnSpc>
              <a:spcBef>
                <a:spcPct val="0"/>
              </a:spcBef>
            </a:pPr>
            <a:r>
              <a:rPr lang="en-US" b="true" sz="3000">
                <a:solidFill>
                  <a:srgbClr val="FEF8FE"/>
                </a:solidFill>
                <a:latin typeface="Trebuchet MS Bold"/>
                <a:ea typeface="Trebuchet MS Bold"/>
                <a:cs typeface="Trebuchet MS Bold"/>
                <a:sym typeface="Trebuchet MS Bold"/>
              </a:rPr>
              <a:t>Page</a:t>
            </a:r>
          </a:p>
        </p:txBody>
      </p:sp>
      <p:grpSp>
        <p:nvGrpSpPr>
          <p:cNvPr name="Group 27" id="27"/>
          <p:cNvGrpSpPr/>
          <p:nvPr/>
        </p:nvGrpSpPr>
        <p:grpSpPr>
          <a:xfrm rot="0">
            <a:off x="912785" y="6144375"/>
            <a:ext cx="2786552" cy="3614392"/>
            <a:chOff x="0" y="0"/>
            <a:chExt cx="388688" cy="504161"/>
          </a:xfrm>
        </p:grpSpPr>
        <p:sp>
          <p:nvSpPr>
            <p:cNvPr name="Freeform 28" id="28"/>
            <p:cNvSpPr/>
            <p:nvPr/>
          </p:nvSpPr>
          <p:spPr>
            <a:xfrm flipH="false" flipV="false" rot="0">
              <a:off x="0" y="0"/>
              <a:ext cx="388688" cy="504161"/>
            </a:xfrm>
            <a:custGeom>
              <a:avLst/>
              <a:gdLst/>
              <a:ahLst/>
              <a:cxnLst/>
              <a:rect r="r" b="b" t="t" l="l"/>
              <a:pathLst>
                <a:path h="504161" w="388688">
                  <a:moveTo>
                    <a:pt x="141694" y="0"/>
                  </a:moveTo>
                  <a:lnTo>
                    <a:pt x="246994" y="0"/>
                  </a:lnTo>
                  <a:cubicBezTo>
                    <a:pt x="325250" y="0"/>
                    <a:pt x="388688" y="63439"/>
                    <a:pt x="388688" y="141694"/>
                  </a:cubicBezTo>
                  <a:lnTo>
                    <a:pt x="388688" y="362467"/>
                  </a:lnTo>
                  <a:cubicBezTo>
                    <a:pt x="388688" y="400047"/>
                    <a:pt x="373760" y="436087"/>
                    <a:pt x="347187" y="462660"/>
                  </a:cubicBezTo>
                  <a:cubicBezTo>
                    <a:pt x="320614" y="489233"/>
                    <a:pt x="284574" y="504161"/>
                    <a:pt x="246994" y="504161"/>
                  </a:cubicBezTo>
                  <a:lnTo>
                    <a:pt x="141694" y="504161"/>
                  </a:lnTo>
                  <a:cubicBezTo>
                    <a:pt x="104114" y="504161"/>
                    <a:pt x="68074" y="489233"/>
                    <a:pt x="41501" y="462660"/>
                  </a:cubicBezTo>
                  <a:cubicBezTo>
                    <a:pt x="14928" y="436087"/>
                    <a:pt x="0" y="400047"/>
                    <a:pt x="0" y="362467"/>
                  </a:cubicBezTo>
                  <a:lnTo>
                    <a:pt x="0" y="141694"/>
                  </a:lnTo>
                  <a:cubicBezTo>
                    <a:pt x="0" y="104114"/>
                    <a:pt x="14928" y="68074"/>
                    <a:pt x="41501" y="41501"/>
                  </a:cubicBezTo>
                  <a:cubicBezTo>
                    <a:pt x="68074" y="14928"/>
                    <a:pt x="104114" y="0"/>
                    <a:pt x="141694" y="0"/>
                  </a:cubicBezTo>
                  <a:close/>
                </a:path>
              </a:pathLst>
            </a:custGeom>
            <a:solidFill>
              <a:srgbClr val="A494B4"/>
            </a:solidFill>
          </p:spPr>
        </p:sp>
        <p:sp>
          <p:nvSpPr>
            <p:cNvPr name="TextBox 29" id="29"/>
            <p:cNvSpPr txBox="true"/>
            <p:nvPr/>
          </p:nvSpPr>
          <p:spPr>
            <a:xfrm>
              <a:off x="0" y="-47625"/>
              <a:ext cx="388688" cy="551786"/>
            </a:xfrm>
            <a:prstGeom prst="rect">
              <a:avLst/>
            </a:prstGeom>
          </p:spPr>
          <p:txBody>
            <a:bodyPr anchor="ctr" rtlCol="false" tIns="95919" lIns="95919" bIns="95919" rIns="95919"/>
            <a:lstStyle/>
            <a:p>
              <a:pPr algn="ctr">
                <a:lnSpc>
                  <a:spcPts val="2660"/>
                </a:lnSpc>
              </a:pPr>
            </a:p>
          </p:txBody>
        </p:sp>
      </p:grpSp>
      <p:sp>
        <p:nvSpPr>
          <p:cNvPr name="TextBox 30" id="30"/>
          <p:cNvSpPr txBox="true"/>
          <p:nvPr/>
        </p:nvSpPr>
        <p:spPr>
          <a:xfrm rot="0">
            <a:off x="983252" y="6687380"/>
            <a:ext cx="2645619" cy="231648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4620"/>
              </a:lnSpc>
              <a:spcBef>
                <a:spcPct val="0"/>
              </a:spcBef>
            </a:pPr>
            <a:r>
              <a:rPr lang="en-US" b="true" sz="3300">
                <a:solidFill>
                  <a:srgbClr val="FEF8FE"/>
                </a:solidFill>
                <a:latin typeface="Trebuchet MS Bold"/>
                <a:ea typeface="Trebuchet MS Bold"/>
                <a:cs typeface="Trebuchet MS Bold"/>
                <a:sym typeface="Trebuchet MS Bold"/>
              </a:rPr>
              <a:t>How the sale appears on the product card:</a:t>
            </a:r>
          </a:p>
        </p:txBody>
      </p:sp>
    </p:spTree>
  </p:cSld>
  <p:clrMapOvr>
    <a:masterClrMapping/>
  </p:clrMapOvr>
</p:sld>
</file>

<file path=ppt/slides/slide5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EFEFE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true" rot="0">
            <a:off x="15745564" y="-455813"/>
            <a:ext cx="3199628" cy="2088485"/>
          </a:xfrm>
          <a:custGeom>
            <a:avLst/>
            <a:gdLst/>
            <a:ahLst/>
            <a:cxnLst/>
            <a:rect r="r" b="b" t="t" l="l"/>
            <a:pathLst>
              <a:path h="2088485" w="3199628">
                <a:moveTo>
                  <a:pt x="0" y="2088484"/>
                </a:moveTo>
                <a:lnTo>
                  <a:pt x="3199629" y="2088484"/>
                </a:lnTo>
                <a:lnTo>
                  <a:pt x="3199629" y="0"/>
                </a:lnTo>
                <a:lnTo>
                  <a:pt x="0" y="0"/>
                </a:lnTo>
                <a:lnTo>
                  <a:pt x="0" y="2088484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16847073" y="-709944"/>
            <a:ext cx="2739811" cy="1349980"/>
          </a:xfrm>
          <a:custGeom>
            <a:avLst/>
            <a:gdLst/>
            <a:ahLst/>
            <a:cxnLst/>
            <a:rect r="r" b="b" t="t" l="l"/>
            <a:pathLst>
              <a:path h="1349980" w="2739811">
                <a:moveTo>
                  <a:pt x="0" y="0"/>
                </a:moveTo>
                <a:lnTo>
                  <a:pt x="2739811" y="0"/>
                </a:lnTo>
                <a:lnTo>
                  <a:pt x="2739811" y="1349980"/>
                </a:lnTo>
                <a:lnTo>
                  <a:pt x="0" y="1349980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2762124">
            <a:off x="-181817" y="-240883"/>
            <a:ext cx="1140690" cy="1279235"/>
          </a:xfrm>
          <a:custGeom>
            <a:avLst/>
            <a:gdLst/>
            <a:ahLst/>
            <a:cxnLst/>
            <a:rect r="r" b="b" t="t" l="l"/>
            <a:pathLst>
              <a:path h="1279235" w="1140690">
                <a:moveTo>
                  <a:pt x="0" y="0"/>
                </a:moveTo>
                <a:lnTo>
                  <a:pt x="1140690" y="0"/>
                </a:lnTo>
                <a:lnTo>
                  <a:pt x="1140690" y="1279235"/>
                </a:lnTo>
                <a:lnTo>
                  <a:pt x="0" y="1279235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5" id="5"/>
          <p:cNvGrpSpPr/>
          <p:nvPr/>
        </p:nvGrpSpPr>
        <p:grpSpPr>
          <a:xfrm rot="0">
            <a:off x="1028700" y="3123072"/>
            <a:ext cx="5187951" cy="4040857"/>
            <a:chOff x="0" y="0"/>
            <a:chExt cx="723653" cy="563648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723653" cy="563648"/>
            </a:xfrm>
            <a:custGeom>
              <a:avLst/>
              <a:gdLst/>
              <a:ahLst/>
              <a:cxnLst/>
              <a:rect r="r" b="b" t="t" l="l"/>
              <a:pathLst>
                <a:path h="563648" w="723653">
                  <a:moveTo>
                    <a:pt x="76107" y="0"/>
                  </a:moveTo>
                  <a:lnTo>
                    <a:pt x="647546" y="0"/>
                  </a:lnTo>
                  <a:cubicBezTo>
                    <a:pt x="667731" y="0"/>
                    <a:pt x="687089" y="8018"/>
                    <a:pt x="701362" y="22291"/>
                  </a:cubicBezTo>
                  <a:cubicBezTo>
                    <a:pt x="715634" y="36564"/>
                    <a:pt x="723653" y="55922"/>
                    <a:pt x="723653" y="76107"/>
                  </a:cubicBezTo>
                  <a:lnTo>
                    <a:pt x="723653" y="487541"/>
                  </a:lnTo>
                  <a:cubicBezTo>
                    <a:pt x="723653" y="529574"/>
                    <a:pt x="689578" y="563648"/>
                    <a:pt x="647546" y="563648"/>
                  </a:cubicBezTo>
                  <a:lnTo>
                    <a:pt x="76107" y="563648"/>
                  </a:lnTo>
                  <a:cubicBezTo>
                    <a:pt x="34074" y="563648"/>
                    <a:pt x="0" y="529574"/>
                    <a:pt x="0" y="487541"/>
                  </a:cubicBezTo>
                  <a:lnTo>
                    <a:pt x="0" y="76107"/>
                  </a:lnTo>
                  <a:cubicBezTo>
                    <a:pt x="0" y="34074"/>
                    <a:pt x="34074" y="0"/>
                    <a:pt x="76107" y="0"/>
                  </a:cubicBezTo>
                  <a:close/>
                </a:path>
              </a:pathLst>
            </a:custGeom>
            <a:solidFill>
              <a:srgbClr val="A494B4"/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0" y="-47625"/>
              <a:ext cx="723653" cy="611273"/>
            </a:xfrm>
            <a:prstGeom prst="rect">
              <a:avLst/>
            </a:prstGeom>
          </p:spPr>
          <p:txBody>
            <a:bodyPr anchor="ctr" rtlCol="false" tIns="95919" lIns="95919" bIns="95919" rIns="95919"/>
            <a:lstStyle/>
            <a:p>
              <a:pPr algn="ctr">
                <a:lnSpc>
                  <a:spcPts val="2660"/>
                </a:lnSpc>
              </a:pPr>
            </a:p>
          </p:txBody>
        </p:sp>
      </p:grpSp>
      <p:grpSp>
        <p:nvGrpSpPr>
          <p:cNvPr name="Group 8" id="8"/>
          <p:cNvGrpSpPr/>
          <p:nvPr/>
        </p:nvGrpSpPr>
        <p:grpSpPr>
          <a:xfrm rot="0">
            <a:off x="6703606" y="8739806"/>
            <a:ext cx="3583198" cy="1352384"/>
            <a:chOff x="0" y="0"/>
            <a:chExt cx="499810" cy="188640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0" y="0"/>
              <a:ext cx="499810" cy="188640"/>
            </a:xfrm>
            <a:custGeom>
              <a:avLst/>
              <a:gdLst/>
              <a:ahLst/>
              <a:cxnLst/>
              <a:rect r="r" b="b" t="t" l="l"/>
              <a:pathLst>
                <a:path h="188640" w="499810">
                  <a:moveTo>
                    <a:pt x="94320" y="0"/>
                  </a:moveTo>
                  <a:lnTo>
                    <a:pt x="405490" y="0"/>
                  </a:lnTo>
                  <a:cubicBezTo>
                    <a:pt x="430505" y="0"/>
                    <a:pt x="454496" y="9937"/>
                    <a:pt x="472185" y="27626"/>
                  </a:cubicBezTo>
                  <a:cubicBezTo>
                    <a:pt x="489873" y="45314"/>
                    <a:pt x="499810" y="69305"/>
                    <a:pt x="499810" y="94320"/>
                  </a:cubicBezTo>
                  <a:lnTo>
                    <a:pt x="499810" y="94320"/>
                  </a:lnTo>
                  <a:cubicBezTo>
                    <a:pt x="499810" y="146412"/>
                    <a:pt x="457582" y="188640"/>
                    <a:pt x="405490" y="188640"/>
                  </a:cubicBezTo>
                  <a:lnTo>
                    <a:pt x="94320" y="188640"/>
                  </a:lnTo>
                  <a:cubicBezTo>
                    <a:pt x="69305" y="188640"/>
                    <a:pt x="45314" y="178703"/>
                    <a:pt x="27626" y="161015"/>
                  </a:cubicBezTo>
                  <a:cubicBezTo>
                    <a:pt x="9937" y="143326"/>
                    <a:pt x="0" y="119335"/>
                    <a:pt x="0" y="94320"/>
                  </a:cubicBezTo>
                  <a:lnTo>
                    <a:pt x="0" y="94320"/>
                  </a:lnTo>
                  <a:cubicBezTo>
                    <a:pt x="0" y="69305"/>
                    <a:pt x="9937" y="45314"/>
                    <a:pt x="27626" y="27626"/>
                  </a:cubicBezTo>
                  <a:cubicBezTo>
                    <a:pt x="45314" y="9937"/>
                    <a:pt x="69305" y="0"/>
                    <a:pt x="94320" y="0"/>
                  </a:cubicBezTo>
                  <a:close/>
                </a:path>
              </a:pathLst>
            </a:custGeom>
            <a:solidFill>
              <a:srgbClr val="A494B4"/>
            </a:solidFill>
          </p:spPr>
        </p:sp>
        <p:sp>
          <p:nvSpPr>
            <p:cNvPr name="TextBox 10" id="10"/>
            <p:cNvSpPr txBox="true"/>
            <p:nvPr/>
          </p:nvSpPr>
          <p:spPr>
            <a:xfrm>
              <a:off x="0" y="-47625"/>
              <a:ext cx="499810" cy="236265"/>
            </a:xfrm>
            <a:prstGeom prst="rect">
              <a:avLst/>
            </a:prstGeom>
          </p:spPr>
          <p:txBody>
            <a:bodyPr anchor="ctr" rtlCol="false" tIns="95919" lIns="95919" bIns="95919" rIns="95919"/>
            <a:lstStyle/>
            <a:p>
              <a:pPr algn="ctr">
                <a:lnSpc>
                  <a:spcPts val="2660"/>
                </a:lnSpc>
              </a:pPr>
            </a:p>
          </p:txBody>
        </p:sp>
      </p:grpSp>
      <p:sp>
        <p:nvSpPr>
          <p:cNvPr name="Freeform 11" id="11"/>
          <p:cNvSpPr/>
          <p:nvPr/>
        </p:nvSpPr>
        <p:spPr>
          <a:xfrm flipH="false" flipV="false" rot="0">
            <a:off x="6512609" y="1005720"/>
            <a:ext cx="3965192" cy="7734086"/>
          </a:xfrm>
          <a:custGeom>
            <a:avLst/>
            <a:gdLst/>
            <a:ahLst/>
            <a:cxnLst/>
            <a:rect r="r" b="b" t="t" l="l"/>
            <a:pathLst>
              <a:path h="7734086" w="3965192">
                <a:moveTo>
                  <a:pt x="0" y="0"/>
                </a:moveTo>
                <a:lnTo>
                  <a:pt x="3965192" y="0"/>
                </a:lnTo>
                <a:lnTo>
                  <a:pt x="3965192" y="7734086"/>
                </a:lnTo>
                <a:lnTo>
                  <a:pt x="0" y="7734086"/>
                </a:lnTo>
                <a:lnTo>
                  <a:pt x="0" y="0"/>
                </a:lnTo>
                <a:close/>
              </a:path>
            </a:pathLst>
          </a:custGeom>
          <a:blipFill>
            <a:blip r:embed="rId8"/>
            <a:stretch>
              <a:fillRect l="0" t="0" r="0" b="0"/>
            </a:stretch>
          </a:blipFill>
        </p:spPr>
      </p:sp>
      <p:grpSp>
        <p:nvGrpSpPr>
          <p:cNvPr name="Group 12" id="12"/>
          <p:cNvGrpSpPr/>
          <p:nvPr/>
        </p:nvGrpSpPr>
        <p:grpSpPr>
          <a:xfrm rot="0">
            <a:off x="11894248" y="3314605"/>
            <a:ext cx="4952825" cy="2436615"/>
            <a:chOff x="0" y="0"/>
            <a:chExt cx="690856" cy="339877"/>
          </a:xfrm>
        </p:grpSpPr>
        <p:sp>
          <p:nvSpPr>
            <p:cNvPr name="Freeform 13" id="13"/>
            <p:cNvSpPr/>
            <p:nvPr/>
          </p:nvSpPr>
          <p:spPr>
            <a:xfrm flipH="false" flipV="false" rot="0">
              <a:off x="0" y="0"/>
              <a:ext cx="690856" cy="339877"/>
            </a:xfrm>
            <a:custGeom>
              <a:avLst/>
              <a:gdLst/>
              <a:ahLst/>
              <a:cxnLst/>
              <a:rect r="r" b="b" t="t" l="l"/>
              <a:pathLst>
                <a:path h="339877" w="690856">
                  <a:moveTo>
                    <a:pt x="79720" y="0"/>
                  </a:moveTo>
                  <a:lnTo>
                    <a:pt x="611136" y="0"/>
                  </a:lnTo>
                  <a:cubicBezTo>
                    <a:pt x="632279" y="0"/>
                    <a:pt x="652556" y="8399"/>
                    <a:pt x="667506" y="23349"/>
                  </a:cubicBezTo>
                  <a:cubicBezTo>
                    <a:pt x="682457" y="38300"/>
                    <a:pt x="690856" y="58577"/>
                    <a:pt x="690856" y="79720"/>
                  </a:cubicBezTo>
                  <a:lnTo>
                    <a:pt x="690856" y="260157"/>
                  </a:lnTo>
                  <a:cubicBezTo>
                    <a:pt x="690856" y="281300"/>
                    <a:pt x="682457" y="301577"/>
                    <a:pt x="667506" y="316527"/>
                  </a:cubicBezTo>
                  <a:cubicBezTo>
                    <a:pt x="652556" y="331478"/>
                    <a:pt x="632279" y="339877"/>
                    <a:pt x="611136" y="339877"/>
                  </a:cubicBezTo>
                  <a:lnTo>
                    <a:pt x="79720" y="339877"/>
                  </a:lnTo>
                  <a:cubicBezTo>
                    <a:pt x="58577" y="339877"/>
                    <a:pt x="38300" y="331478"/>
                    <a:pt x="23349" y="316527"/>
                  </a:cubicBezTo>
                  <a:cubicBezTo>
                    <a:pt x="8399" y="301577"/>
                    <a:pt x="0" y="281300"/>
                    <a:pt x="0" y="260157"/>
                  </a:cubicBezTo>
                  <a:lnTo>
                    <a:pt x="0" y="79720"/>
                  </a:lnTo>
                  <a:cubicBezTo>
                    <a:pt x="0" y="58577"/>
                    <a:pt x="8399" y="38300"/>
                    <a:pt x="23349" y="23349"/>
                  </a:cubicBezTo>
                  <a:cubicBezTo>
                    <a:pt x="38300" y="8399"/>
                    <a:pt x="58577" y="0"/>
                    <a:pt x="79720" y="0"/>
                  </a:cubicBezTo>
                  <a:close/>
                </a:path>
              </a:pathLst>
            </a:custGeom>
            <a:solidFill>
              <a:srgbClr val="A494B4"/>
            </a:solidFill>
          </p:spPr>
        </p:sp>
        <p:sp>
          <p:nvSpPr>
            <p:cNvPr name="TextBox 14" id="14"/>
            <p:cNvSpPr txBox="true"/>
            <p:nvPr/>
          </p:nvSpPr>
          <p:spPr>
            <a:xfrm>
              <a:off x="0" y="-47625"/>
              <a:ext cx="690856" cy="387502"/>
            </a:xfrm>
            <a:prstGeom prst="rect">
              <a:avLst/>
            </a:prstGeom>
          </p:spPr>
          <p:txBody>
            <a:bodyPr anchor="ctr" rtlCol="false" tIns="95919" lIns="95919" bIns="95919" rIns="95919"/>
            <a:lstStyle/>
            <a:p>
              <a:pPr algn="ctr">
                <a:lnSpc>
                  <a:spcPts val="2660"/>
                </a:lnSpc>
              </a:pPr>
            </a:p>
          </p:txBody>
        </p:sp>
      </p:grpSp>
      <p:sp>
        <p:nvSpPr>
          <p:cNvPr name="Freeform 15" id="15"/>
          <p:cNvSpPr/>
          <p:nvPr/>
        </p:nvSpPr>
        <p:spPr>
          <a:xfrm flipH="false" flipV="false" rot="0">
            <a:off x="12460434" y="5941689"/>
            <a:ext cx="3820454" cy="902976"/>
          </a:xfrm>
          <a:custGeom>
            <a:avLst/>
            <a:gdLst/>
            <a:ahLst/>
            <a:cxnLst/>
            <a:rect r="r" b="b" t="t" l="l"/>
            <a:pathLst>
              <a:path h="902976" w="3820454">
                <a:moveTo>
                  <a:pt x="0" y="0"/>
                </a:moveTo>
                <a:lnTo>
                  <a:pt x="3820453" y="0"/>
                </a:lnTo>
                <a:lnTo>
                  <a:pt x="3820453" y="902976"/>
                </a:lnTo>
                <a:lnTo>
                  <a:pt x="0" y="902976"/>
                </a:lnTo>
                <a:lnTo>
                  <a:pt x="0" y="0"/>
                </a:lnTo>
                <a:close/>
              </a:path>
            </a:pathLst>
          </a:custGeom>
          <a:blipFill>
            <a:blip r:embed="rId9"/>
            <a:stretch>
              <a:fillRect l="0" t="-211357" r="0" b="-339648"/>
            </a:stretch>
          </a:blipFill>
        </p:spPr>
      </p:sp>
      <p:sp>
        <p:nvSpPr>
          <p:cNvPr name="TextBox 16" id="16"/>
          <p:cNvSpPr txBox="true"/>
          <p:nvPr/>
        </p:nvSpPr>
        <p:spPr>
          <a:xfrm rot="0">
            <a:off x="3357723" y="-254029"/>
            <a:ext cx="12387841" cy="106493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7770"/>
              </a:lnSpc>
              <a:spcBef>
                <a:spcPct val="0"/>
              </a:spcBef>
            </a:pPr>
            <a:r>
              <a:rPr lang="en-US" sz="5550">
                <a:solidFill>
                  <a:srgbClr val="A494B4"/>
                </a:solidFill>
                <a:latin typeface="Accordion Black"/>
                <a:ea typeface="Accordion Black"/>
                <a:cs typeface="Accordion Black"/>
                <a:sym typeface="Accordion Black"/>
              </a:rPr>
              <a:t>Sales Management: Price Change</a:t>
            </a:r>
          </a:p>
        </p:txBody>
      </p:sp>
      <p:sp>
        <p:nvSpPr>
          <p:cNvPr name="TextBox 17" id="17"/>
          <p:cNvSpPr txBox="true"/>
          <p:nvPr/>
        </p:nvSpPr>
        <p:spPr>
          <a:xfrm rot="0">
            <a:off x="1273771" y="3366135"/>
            <a:ext cx="4697810" cy="347853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4620"/>
              </a:lnSpc>
              <a:spcBef>
                <a:spcPct val="0"/>
              </a:spcBef>
            </a:pPr>
            <a:r>
              <a:rPr lang="en-US" b="true" sz="3300">
                <a:solidFill>
                  <a:srgbClr val="FEF8FE"/>
                </a:solidFill>
                <a:latin typeface="Trebuchet MS Bold"/>
                <a:ea typeface="Trebuchet MS Bold"/>
                <a:cs typeface="Trebuchet MS Bold"/>
                <a:sym typeface="Trebuchet MS Bold"/>
              </a:rPr>
              <a:t>When a product is on sale, its price is changed temporarly until the sale end. However, it returns to its normal price after.</a:t>
            </a:r>
          </a:p>
        </p:txBody>
      </p:sp>
      <p:sp>
        <p:nvSpPr>
          <p:cNvPr name="TextBox 18" id="18"/>
          <p:cNvSpPr txBox="true"/>
          <p:nvPr/>
        </p:nvSpPr>
        <p:spPr>
          <a:xfrm rot="0">
            <a:off x="5468483" y="8854023"/>
            <a:ext cx="6053445" cy="10572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200"/>
              </a:lnSpc>
            </a:pPr>
            <a:r>
              <a:rPr lang="en-US" sz="3000" b="true">
                <a:solidFill>
                  <a:srgbClr val="FEF8FE"/>
                </a:solidFill>
                <a:latin typeface="Trebuchet MS Bold"/>
                <a:ea typeface="Trebuchet MS Bold"/>
                <a:cs typeface="Trebuchet MS Bold"/>
                <a:sym typeface="Trebuchet MS Bold"/>
              </a:rPr>
              <a:t>Product Details</a:t>
            </a:r>
          </a:p>
          <a:p>
            <a:pPr algn="ctr" marL="0" indent="0" lvl="0">
              <a:lnSpc>
                <a:spcPts val="4200"/>
              </a:lnSpc>
              <a:spcBef>
                <a:spcPct val="0"/>
              </a:spcBef>
            </a:pPr>
            <a:r>
              <a:rPr lang="en-US" b="true" sz="3000">
                <a:solidFill>
                  <a:srgbClr val="FEF8FE"/>
                </a:solidFill>
                <a:latin typeface="Trebuchet MS Bold"/>
                <a:ea typeface="Trebuchet MS Bold"/>
                <a:cs typeface="Trebuchet MS Bold"/>
                <a:sym typeface="Trebuchet MS Bold"/>
              </a:rPr>
              <a:t>Page</a:t>
            </a:r>
          </a:p>
        </p:txBody>
      </p:sp>
      <p:sp>
        <p:nvSpPr>
          <p:cNvPr name="TextBox 19" id="19"/>
          <p:cNvSpPr txBox="true"/>
          <p:nvPr/>
        </p:nvSpPr>
        <p:spPr>
          <a:xfrm rot="0">
            <a:off x="12019496" y="3857610"/>
            <a:ext cx="4702330" cy="115443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4620"/>
              </a:lnSpc>
              <a:spcBef>
                <a:spcPct val="0"/>
              </a:spcBef>
            </a:pPr>
            <a:r>
              <a:rPr lang="en-US" b="true" sz="3300">
                <a:solidFill>
                  <a:srgbClr val="FEF8FE"/>
                </a:solidFill>
                <a:latin typeface="Trebuchet MS Bold"/>
                <a:ea typeface="Trebuchet MS Bold"/>
                <a:cs typeface="Trebuchet MS Bold"/>
                <a:sym typeface="Trebuchet MS Bold"/>
              </a:rPr>
              <a:t>After the sale ends, a badge is shown :</a:t>
            </a:r>
          </a:p>
        </p:txBody>
      </p:sp>
    </p:spTree>
  </p:cSld>
  <p:clrMapOvr>
    <a:masterClrMapping/>
  </p:clrMapOvr>
</p:sld>
</file>

<file path=ppt/slides/slide5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EFEFE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-354749" y="6995994"/>
            <a:ext cx="5583881" cy="3888412"/>
          </a:xfrm>
          <a:custGeom>
            <a:avLst/>
            <a:gdLst/>
            <a:ahLst/>
            <a:cxnLst/>
            <a:rect r="r" b="b" t="t" l="l"/>
            <a:pathLst>
              <a:path h="3888412" w="5583881">
                <a:moveTo>
                  <a:pt x="0" y="0"/>
                </a:moveTo>
                <a:lnTo>
                  <a:pt x="5583880" y="0"/>
                </a:lnTo>
                <a:lnTo>
                  <a:pt x="5583880" y="3888412"/>
                </a:lnTo>
                <a:lnTo>
                  <a:pt x="0" y="3888412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true" rot="0">
            <a:off x="13058869" y="-493712"/>
            <a:ext cx="5603966" cy="3657861"/>
          </a:xfrm>
          <a:custGeom>
            <a:avLst/>
            <a:gdLst/>
            <a:ahLst/>
            <a:cxnLst/>
            <a:rect r="r" b="b" t="t" l="l"/>
            <a:pathLst>
              <a:path h="3657861" w="5603966">
                <a:moveTo>
                  <a:pt x="0" y="3657861"/>
                </a:moveTo>
                <a:lnTo>
                  <a:pt x="5603965" y="3657861"/>
                </a:lnTo>
                <a:lnTo>
                  <a:pt x="5603965" y="0"/>
                </a:lnTo>
                <a:lnTo>
                  <a:pt x="0" y="0"/>
                </a:lnTo>
                <a:lnTo>
                  <a:pt x="0" y="3657861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13375974" y="-83224"/>
            <a:ext cx="4969755" cy="2448734"/>
          </a:xfrm>
          <a:custGeom>
            <a:avLst/>
            <a:gdLst/>
            <a:ahLst/>
            <a:cxnLst/>
            <a:rect r="r" b="b" t="t" l="l"/>
            <a:pathLst>
              <a:path h="2448734" w="4969755">
                <a:moveTo>
                  <a:pt x="0" y="0"/>
                </a:moveTo>
                <a:lnTo>
                  <a:pt x="4969755" y="0"/>
                </a:lnTo>
                <a:lnTo>
                  <a:pt x="4969755" y="2448734"/>
                </a:lnTo>
                <a:lnTo>
                  <a:pt x="0" y="2448734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2762124">
            <a:off x="453913" y="105488"/>
            <a:ext cx="3180110" cy="3566358"/>
          </a:xfrm>
          <a:custGeom>
            <a:avLst/>
            <a:gdLst/>
            <a:ahLst/>
            <a:cxnLst/>
            <a:rect r="r" b="b" t="t" l="l"/>
            <a:pathLst>
              <a:path h="3566358" w="3180110">
                <a:moveTo>
                  <a:pt x="0" y="0"/>
                </a:moveTo>
                <a:lnTo>
                  <a:pt x="3180110" y="0"/>
                </a:lnTo>
                <a:lnTo>
                  <a:pt x="3180110" y="3566358"/>
                </a:lnTo>
                <a:lnTo>
                  <a:pt x="0" y="3566358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6" id="6"/>
          <p:cNvGrpSpPr/>
          <p:nvPr/>
        </p:nvGrpSpPr>
        <p:grpSpPr>
          <a:xfrm rot="0">
            <a:off x="14039083" y="6038620"/>
            <a:ext cx="5229173" cy="4888309"/>
            <a:chOff x="0" y="0"/>
            <a:chExt cx="6972230" cy="6517746"/>
          </a:xfrm>
        </p:grpSpPr>
        <p:sp>
          <p:nvSpPr>
            <p:cNvPr name="Freeform 7" id="7"/>
            <p:cNvSpPr/>
            <p:nvPr/>
          </p:nvSpPr>
          <p:spPr>
            <a:xfrm flipH="false" flipV="false" rot="2553144">
              <a:off x="2964452" y="607913"/>
              <a:ext cx="3206680" cy="3617885"/>
            </a:xfrm>
            <a:custGeom>
              <a:avLst/>
              <a:gdLst/>
              <a:ahLst/>
              <a:cxnLst/>
              <a:rect r="r" b="b" t="t" l="l"/>
              <a:pathLst>
                <a:path h="3617885" w="3206680">
                  <a:moveTo>
                    <a:pt x="0" y="0"/>
                  </a:moveTo>
                  <a:lnTo>
                    <a:pt x="3206680" y="0"/>
                  </a:lnTo>
                  <a:lnTo>
                    <a:pt x="3206680" y="3617885"/>
                  </a:lnTo>
                  <a:lnTo>
                    <a:pt x="0" y="3617885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0">
                <a:extLst>
                  <a:ext uri="{96DAC541-7B7A-43D3-8B79-37D633B846F1}">
                    <asvg:svgBlip xmlns:asvg="http://schemas.microsoft.com/office/drawing/2016/SVG/main" r:embed="rId11"/>
                  </a:ext>
                </a:extLst>
              </a:blip>
              <a:stretch>
                <a:fillRect l="0" t="0" r="0" b="0"/>
              </a:stretch>
            </a:blipFill>
          </p:spPr>
        </p:sp>
        <p:sp>
          <p:nvSpPr>
            <p:cNvPr name="Freeform 8" id="8"/>
            <p:cNvSpPr/>
            <p:nvPr/>
          </p:nvSpPr>
          <p:spPr>
            <a:xfrm flipH="true" flipV="false" rot="-7281149">
              <a:off x="775686" y="2398383"/>
              <a:ext cx="3206680" cy="3617885"/>
            </a:xfrm>
            <a:custGeom>
              <a:avLst/>
              <a:gdLst/>
              <a:ahLst/>
              <a:cxnLst/>
              <a:rect r="r" b="b" t="t" l="l"/>
              <a:pathLst>
                <a:path h="3617885" w="3206680">
                  <a:moveTo>
                    <a:pt x="3206680" y="0"/>
                  </a:moveTo>
                  <a:lnTo>
                    <a:pt x="0" y="0"/>
                  </a:lnTo>
                  <a:lnTo>
                    <a:pt x="0" y="3617885"/>
                  </a:lnTo>
                  <a:lnTo>
                    <a:pt x="3206680" y="3617885"/>
                  </a:lnTo>
                  <a:lnTo>
                    <a:pt x="3206680" y="0"/>
                  </a:lnTo>
                  <a:close/>
                </a:path>
              </a:pathLst>
            </a:custGeom>
            <a:blipFill>
              <a:blip r:embed="rId10">
                <a:extLst>
                  <a:ext uri="{96DAC541-7B7A-43D3-8B79-37D633B846F1}">
                    <asvg:svgBlip xmlns:asvg="http://schemas.microsoft.com/office/drawing/2016/SVG/main" r:embed="rId11"/>
                  </a:ext>
                </a:extLst>
              </a:blip>
              <a:stretch>
                <a:fillRect l="0" t="0" r="0" b="0"/>
              </a:stretch>
            </a:blipFill>
          </p:spPr>
        </p:sp>
      </p:grpSp>
      <p:grpSp>
        <p:nvGrpSpPr>
          <p:cNvPr name="Group 9" id="9"/>
          <p:cNvGrpSpPr/>
          <p:nvPr/>
        </p:nvGrpSpPr>
        <p:grpSpPr>
          <a:xfrm rot="0">
            <a:off x="6033361" y="3164149"/>
            <a:ext cx="5529743" cy="3215827"/>
            <a:chOff x="0" y="0"/>
            <a:chExt cx="7372991" cy="4287769"/>
          </a:xfrm>
        </p:grpSpPr>
        <p:grpSp>
          <p:nvGrpSpPr>
            <p:cNvPr name="Group 10" id="10"/>
            <p:cNvGrpSpPr/>
            <p:nvPr/>
          </p:nvGrpSpPr>
          <p:grpSpPr>
            <a:xfrm rot="0">
              <a:off x="0" y="969721"/>
              <a:ext cx="7372991" cy="3318048"/>
              <a:chOff x="0" y="0"/>
              <a:chExt cx="812800" cy="365782"/>
            </a:xfrm>
          </p:grpSpPr>
          <p:sp>
            <p:nvSpPr>
              <p:cNvPr name="Freeform 11" id="11"/>
              <p:cNvSpPr/>
              <p:nvPr/>
            </p:nvSpPr>
            <p:spPr>
              <a:xfrm flipH="false" flipV="false" rot="0">
                <a:off x="0" y="0"/>
                <a:ext cx="812800" cy="365782"/>
              </a:xfrm>
              <a:custGeom>
                <a:avLst/>
                <a:gdLst/>
                <a:ahLst/>
                <a:cxnLst/>
                <a:rect r="r" b="b" t="t" l="l"/>
                <a:pathLst>
                  <a:path h="365782" w="812800">
                    <a:moveTo>
                      <a:pt x="98553" y="0"/>
                    </a:moveTo>
                    <a:lnTo>
                      <a:pt x="714247" y="0"/>
                    </a:lnTo>
                    <a:cubicBezTo>
                      <a:pt x="740385" y="0"/>
                      <a:pt x="765452" y="10383"/>
                      <a:pt x="783934" y="28866"/>
                    </a:cubicBezTo>
                    <a:cubicBezTo>
                      <a:pt x="802417" y="47348"/>
                      <a:pt x="812800" y="72415"/>
                      <a:pt x="812800" y="98553"/>
                    </a:cubicBezTo>
                    <a:lnTo>
                      <a:pt x="812800" y="267229"/>
                    </a:lnTo>
                    <a:cubicBezTo>
                      <a:pt x="812800" y="293367"/>
                      <a:pt x="802417" y="318434"/>
                      <a:pt x="783934" y="336917"/>
                    </a:cubicBezTo>
                    <a:cubicBezTo>
                      <a:pt x="765452" y="355399"/>
                      <a:pt x="740385" y="365782"/>
                      <a:pt x="714247" y="365782"/>
                    </a:cubicBezTo>
                    <a:lnTo>
                      <a:pt x="98553" y="365782"/>
                    </a:lnTo>
                    <a:cubicBezTo>
                      <a:pt x="72415" y="365782"/>
                      <a:pt x="47348" y="355399"/>
                      <a:pt x="28866" y="336917"/>
                    </a:cubicBezTo>
                    <a:cubicBezTo>
                      <a:pt x="10383" y="318434"/>
                      <a:pt x="0" y="293367"/>
                      <a:pt x="0" y="267229"/>
                    </a:cubicBezTo>
                    <a:lnTo>
                      <a:pt x="0" y="98553"/>
                    </a:lnTo>
                    <a:cubicBezTo>
                      <a:pt x="0" y="72415"/>
                      <a:pt x="10383" y="47348"/>
                      <a:pt x="28866" y="28866"/>
                    </a:cubicBezTo>
                    <a:cubicBezTo>
                      <a:pt x="47348" y="10383"/>
                      <a:pt x="72415" y="0"/>
                      <a:pt x="98553" y="0"/>
                    </a:cubicBezTo>
                    <a:close/>
                  </a:path>
                </a:pathLst>
              </a:custGeom>
              <a:solidFill>
                <a:srgbClr val="F3DBD8"/>
              </a:solidFill>
            </p:spPr>
          </p:sp>
          <p:sp>
            <p:nvSpPr>
              <p:cNvPr name="TextBox 12" id="12"/>
              <p:cNvSpPr txBox="true"/>
              <p:nvPr/>
            </p:nvSpPr>
            <p:spPr>
              <a:xfrm>
                <a:off x="0" y="-47625"/>
                <a:ext cx="812800" cy="413407"/>
              </a:xfrm>
              <a:prstGeom prst="rect">
                <a:avLst/>
              </a:prstGeom>
            </p:spPr>
            <p:txBody>
              <a:bodyPr anchor="ctr" rtlCol="false" tIns="65948" lIns="65948" bIns="65948" rIns="65948"/>
              <a:lstStyle/>
              <a:p>
                <a:pPr algn="ctr">
                  <a:lnSpc>
                    <a:spcPts val="2659"/>
                  </a:lnSpc>
                </a:pPr>
              </a:p>
            </p:txBody>
          </p:sp>
        </p:grpSp>
        <p:grpSp>
          <p:nvGrpSpPr>
            <p:cNvPr name="Group 13" id="13"/>
            <p:cNvGrpSpPr/>
            <p:nvPr/>
          </p:nvGrpSpPr>
          <p:grpSpPr>
            <a:xfrm rot="0">
              <a:off x="421306" y="0"/>
              <a:ext cx="6530379" cy="3632024"/>
              <a:chOff x="0" y="0"/>
              <a:chExt cx="812800" cy="452058"/>
            </a:xfrm>
          </p:grpSpPr>
          <p:sp>
            <p:nvSpPr>
              <p:cNvPr name="Freeform 14" id="14"/>
              <p:cNvSpPr/>
              <p:nvPr/>
            </p:nvSpPr>
            <p:spPr>
              <a:xfrm flipH="false" flipV="false" rot="0">
                <a:off x="0" y="0"/>
                <a:ext cx="812800" cy="452058"/>
              </a:xfrm>
              <a:custGeom>
                <a:avLst/>
                <a:gdLst/>
                <a:ahLst/>
                <a:cxnLst/>
                <a:rect r="r" b="b" t="t" l="l"/>
                <a:pathLst>
                  <a:path h="452058" w="812800">
                    <a:moveTo>
                      <a:pt x="406400" y="0"/>
                    </a:moveTo>
                    <a:cubicBezTo>
                      <a:pt x="181951" y="0"/>
                      <a:pt x="0" y="101197"/>
                      <a:pt x="0" y="226029"/>
                    </a:cubicBezTo>
                    <a:cubicBezTo>
                      <a:pt x="0" y="350861"/>
                      <a:pt x="181951" y="452058"/>
                      <a:pt x="406400" y="452058"/>
                    </a:cubicBezTo>
                    <a:cubicBezTo>
                      <a:pt x="630849" y="452058"/>
                      <a:pt x="812800" y="350861"/>
                      <a:pt x="812800" y="226029"/>
                    </a:cubicBezTo>
                    <a:cubicBezTo>
                      <a:pt x="812800" y="101197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F3DBD8"/>
              </a:solidFill>
            </p:spPr>
          </p:sp>
          <p:sp>
            <p:nvSpPr>
              <p:cNvPr name="TextBox 15" id="15"/>
              <p:cNvSpPr txBox="true"/>
              <p:nvPr/>
            </p:nvSpPr>
            <p:spPr>
              <a:xfrm>
                <a:off x="76200" y="-5245"/>
                <a:ext cx="660400" cy="414922"/>
              </a:xfrm>
              <a:prstGeom prst="rect">
                <a:avLst/>
              </a:prstGeom>
            </p:spPr>
            <p:txBody>
              <a:bodyPr anchor="ctr" rtlCol="false" tIns="65948" lIns="65948" bIns="65948" rIns="65948"/>
              <a:lstStyle/>
              <a:p>
                <a:pPr algn="ctr">
                  <a:lnSpc>
                    <a:spcPts val="2659"/>
                  </a:lnSpc>
                </a:pPr>
              </a:p>
            </p:txBody>
          </p:sp>
        </p:grpSp>
      </p:grpSp>
      <p:sp>
        <p:nvSpPr>
          <p:cNvPr name="TextBox 16" id="16"/>
          <p:cNvSpPr txBox="true"/>
          <p:nvPr/>
        </p:nvSpPr>
        <p:spPr>
          <a:xfrm rot="0">
            <a:off x="6398094" y="3880521"/>
            <a:ext cx="4800277" cy="190817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3999"/>
              </a:lnSpc>
            </a:pPr>
            <a:r>
              <a:rPr lang="en-US" sz="9999">
                <a:solidFill>
                  <a:srgbClr val="5D5C5C"/>
                </a:solidFill>
                <a:latin typeface="Accordion Black"/>
                <a:ea typeface="Accordion Black"/>
                <a:cs typeface="Accordion Black"/>
                <a:sym typeface="Accordion Black"/>
              </a:rPr>
              <a:t>Chatting</a:t>
            </a:r>
          </a:p>
        </p:txBody>
      </p:sp>
    </p:spTree>
  </p:cSld>
  <p:clrMapOvr>
    <a:masterClrMapping/>
  </p:clrMapOvr>
</p:sld>
</file>

<file path=ppt/slides/slide5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EFEFE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true" rot="0">
            <a:off x="15745564" y="-455813"/>
            <a:ext cx="3199628" cy="2088485"/>
          </a:xfrm>
          <a:custGeom>
            <a:avLst/>
            <a:gdLst/>
            <a:ahLst/>
            <a:cxnLst/>
            <a:rect r="r" b="b" t="t" l="l"/>
            <a:pathLst>
              <a:path h="2088485" w="3199628">
                <a:moveTo>
                  <a:pt x="0" y="2088484"/>
                </a:moveTo>
                <a:lnTo>
                  <a:pt x="3199629" y="2088484"/>
                </a:lnTo>
                <a:lnTo>
                  <a:pt x="3199629" y="0"/>
                </a:lnTo>
                <a:lnTo>
                  <a:pt x="0" y="0"/>
                </a:lnTo>
                <a:lnTo>
                  <a:pt x="0" y="2088484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16847073" y="-709944"/>
            <a:ext cx="2739811" cy="1349980"/>
          </a:xfrm>
          <a:custGeom>
            <a:avLst/>
            <a:gdLst/>
            <a:ahLst/>
            <a:cxnLst/>
            <a:rect r="r" b="b" t="t" l="l"/>
            <a:pathLst>
              <a:path h="1349980" w="2739811">
                <a:moveTo>
                  <a:pt x="0" y="0"/>
                </a:moveTo>
                <a:lnTo>
                  <a:pt x="2739811" y="0"/>
                </a:lnTo>
                <a:lnTo>
                  <a:pt x="2739811" y="1349980"/>
                </a:lnTo>
                <a:lnTo>
                  <a:pt x="0" y="1349980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2762124">
            <a:off x="-181817" y="-240883"/>
            <a:ext cx="1140690" cy="1279235"/>
          </a:xfrm>
          <a:custGeom>
            <a:avLst/>
            <a:gdLst/>
            <a:ahLst/>
            <a:cxnLst/>
            <a:rect r="r" b="b" t="t" l="l"/>
            <a:pathLst>
              <a:path h="1279235" w="1140690">
                <a:moveTo>
                  <a:pt x="0" y="0"/>
                </a:moveTo>
                <a:lnTo>
                  <a:pt x="1140690" y="0"/>
                </a:lnTo>
                <a:lnTo>
                  <a:pt x="1140690" y="1279235"/>
                </a:lnTo>
                <a:lnTo>
                  <a:pt x="0" y="1279235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5" id="5"/>
          <p:cNvGrpSpPr/>
          <p:nvPr/>
        </p:nvGrpSpPr>
        <p:grpSpPr>
          <a:xfrm rot="0">
            <a:off x="1028700" y="1028700"/>
            <a:ext cx="7373581" cy="3638521"/>
            <a:chOff x="0" y="0"/>
            <a:chExt cx="1028520" cy="507527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1028520" cy="507527"/>
            </a:xfrm>
            <a:custGeom>
              <a:avLst/>
              <a:gdLst/>
              <a:ahLst/>
              <a:cxnLst/>
              <a:rect r="r" b="b" t="t" l="l"/>
              <a:pathLst>
                <a:path h="507527" w="1028520">
                  <a:moveTo>
                    <a:pt x="53548" y="0"/>
                  </a:moveTo>
                  <a:lnTo>
                    <a:pt x="974973" y="0"/>
                  </a:lnTo>
                  <a:cubicBezTo>
                    <a:pt x="1004546" y="0"/>
                    <a:pt x="1028520" y="23974"/>
                    <a:pt x="1028520" y="53548"/>
                  </a:cubicBezTo>
                  <a:lnTo>
                    <a:pt x="1028520" y="453979"/>
                  </a:lnTo>
                  <a:cubicBezTo>
                    <a:pt x="1028520" y="468181"/>
                    <a:pt x="1022879" y="481801"/>
                    <a:pt x="1012836" y="491843"/>
                  </a:cubicBezTo>
                  <a:cubicBezTo>
                    <a:pt x="1002794" y="501885"/>
                    <a:pt x="989174" y="507527"/>
                    <a:pt x="974973" y="507527"/>
                  </a:cubicBezTo>
                  <a:lnTo>
                    <a:pt x="53548" y="507527"/>
                  </a:lnTo>
                  <a:cubicBezTo>
                    <a:pt x="39346" y="507527"/>
                    <a:pt x="25726" y="501885"/>
                    <a:pt x="15684" y="491843"/>
                  </a:cubicBezTo>
                  <a:cubicBezTo>
                    <a:pt x="5642" y="481801"/>
                    <a:pt x="0" y="468181"/>
                    <a:pt x="0" y="453979"/>
                  </a:cubicBezTo>
                  <a:lnTo>
                    <a:pt x="0" y="53548"/>
                  </a:lnTo>
                  <a:cubicBezTo>
                    <a:pt x="0" y="39346"/>
                    <a:pt x="5642" y="25726"/>
                    <a:pt x="15684" y="15684"/>
                  </a:cubicBezTo>
                  <a:cubicBezTo>
                    <a:pt x="25726" y="5642"/>
                    <a:pt x="39346" y="0"/>
                    <a:pt x="53548" y="0"/>
                  </a:cubicBezTo>
                  <a:close/>
                </a:path>
              </a:pathLst>
            </a:custGeom>
            <a:solidFill>
              <a:srgbClr val="A494B4"/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0" y="-47625"/>
              <a:ext cx="1028520" cy="555152"/>
            </a:xfrm>
            <a:prstGeom prst="rect">
              <a:avLst/>
            </a:prstGeom>
          </p:spPr>
          <p:txBody>
            <a:bodyPr anchor="ctr" rtlCol="false" tIns="95919" lIns="95919" bIns="95919" rIns="95919"/>
            <a:lstStyle/>
            <a:p>
              <a:pPr algn="ctr">
                <a:lnSpc>
                  <a:spcPts val="2660"/>
                </a:lnSpc>
              </a:pPr>
            </a:p>
          </p:txBody>
        </p:sp>
      </p:grpSp>
      <p:sp>
        <p:nvSpPr>
          <p:cNvPr name="Freeform 8" id="8"/>
          <p:cNvSpPr/>
          <p:nvPr/>
        </p:nvSpPr>
        <p:spPr>
          <a:xfrm flipH="false" flipV="false" rot="0">
            <a:off x="9144000" y="1028700"/>
            <a:ext cx="4284501" cy="8909493"/>
          </a:xfrm>
          <a:custGeom>
            <a:avLst/>
            <a:gdLst/>
            <a:ahLst/>
            <a:cxnLst/>
            <a:rect r="r" b="b" t="t" l="l"/>
            <a:pathLst>
              <a:path h="8909493" w="4284501">
                <a:moveTo>
                  <a:pt x="0" y="0"/>
                </a:moveTo>
                <a:lnTo>
                  <a:pt x="4284501" y="0"/>
                </a:lnTo>
                <a:lnTo>
                  <a:pt x="4284501" y="8909493"/>
                </a:lnTo>
                <a:lnTo>
                  <a:pt x="0" y="8909493"/>
                </a:lnTo>
                <a:lnTo>
                  <a:pt x="0" y="0"/>
                </a:lnTo>
                <a:close/>
              </a:path>
            </a:pathLst>
          </a:custGeom>
          <a:blipFill>
            <a:blip r:embed="rId8"/>
            <a:stretch>
              <a:fillRect l="0" t="0" r="0" b="0"/>
            </a:stretch>
          </a:blipFill>
        </p:spPr>
      </p:sp>
      <p:sp>
        <p:nvSpPr>
          <p:cNvPr name="Freeform 9" id="9"/>
          <p:cNvSpPr/>
          <p:nvPr/>
        </p:nvSpPr>
        <p:spPr>
          <a:xfrm flipH="false" flipV="false" rot="0">
            <a:off x="13428501" y="1028700"/>
            <a:ext cx="4312876" cy="8909493"/>
          </a:xfrm>
          <a:custGeom>
            <a:avLst/>
            <a:gdLst/>
            <a:ahLst/>
            <a:cxnLst/>
            <a:rect r="r" b="b" t="t" l="l"/>
            <a:pathLst>
              <a:path h="8909493" w="4312876">
                <a:moveTo>
                  <a:pt x="0" y="0"/>
                </a:moveTo>
                <a:lnTo>
                  <a:pt x="4312876" y="0"/>
                </a:lnTo>
                <a:lnTo>
                  <a:pt x="4312876" y="8909493"/>
                </a:lnTo>
                <a:lnTo>
                  <a:pt x="0" y="8909493"/>
                </a:lnTo>
                <a:lnTo>
                  <a:pt x="0" y="0"/>
                </a:lnTo>
                <a:close/>
              </a:path>
            </a:pathLst>
          </a:custGeom>
          <a:blipFill>
            <a:blip r:embed="rId9"/>
            <a:stretch>
              <a:fillRect l="0" t="0" r="0" b="0"/>
            </a:stretch>
          </a:blipFill>
        </p:spPr>
      </p:sp>
      <p:sp>
        <p:nvSpPr>
          <p:cNvPr name="Freeform 10" id="10"/>
          <p:cNvSpPr/>
          <p:nvPr/>
        </p:nvSpPr>
        <p:spPr>
          <a:xfrm flipH="false" flipV="false" rot="0">
            <a:off x="1679111" y="5702521"/>
            <a:ext cx="6094553" cy="1175094"/>
          </a:xfrm>
          <a:custGeom>
            <a:avLst/>
            <a:gdLst/>
            <a:ahLst/>
            <a:cxnLst/>
            <a:rect r="r" b="b" t="t" l="l"/>
            <a:pathLst>
              <a:path h="1175094" w="6094553">
                <a:moveTo>
                  <a:pt x="0" y="0"/>
                </a:moveTo>
                <a:lnTo>
                  <a:pt x="6094552" y="0"/>
                </a:lnTo>
                <a:lnTo>
                  <a:pt x="6094552" y="1175094"/>
                </a:lnTo>
                <a:lnTo>
                  <a:pt x="0" y="1175094"/>
                </a:lnTo>
                <a:lnTo>
                  <a:pt x="0" y="0"/>
                </a:lnTo>
                <a:close/>
              </a:path>
            </a:pathLst>
          </a:custGeom>
          <a:blipFill>
            <a:blip r:embed="rId10"/>
            <a:stretch>
              <a:fillRect l="0" t="0" r="0" b="0"/>
            </a:stretch>
          </a:blipFill>
        </p:spPr>
      </p:sp>
      <p:sp>
        <p:nvSpPr>
          <p:cNvPr name="Freeform 11" id="11"/>
          <p:cNvSpPr/>
          <p:nvPr/>
        </p:nvSpPr>
        <p:spPr>
          <a:xfrm flipH="false" flipV="false" rot="0">
            <a:off x="1679111" y="7984104"/>
            <a:ext cx="6094553" cy="1178946"/>
          </a:xfrm>
          <a:custGeom>
            <a:avLst/>
            <a:gdLst/>
            <a:ahLst/>
            <a:cxnLst/>
            <a:rect r="r" b="b" t="t" l="l"/>
            <a:pathLst>
              <a:path h="1178946" w="6094553">
                <a:moveTo>
                  <a:pt x="0" y="0"/>
                </a:moveTo>
                <a:lnTo>
                  <a:pt x="6094552" y="0"/>
                </a:lnTo>
                <a:lnTo>
                  <a:pt x="6094552" y="1178946"/>
                </a:lnTo>
                <a:lnTo>
                  <a:pt x="0" y="1178946"/>
                </a:lnTo>
                <a:lnTo>
                  <a:pt x="0" y="0"/>
                </a:lnTo>
                <a:close/>
              </a:path>
            </a:pathLst>
          </a:custGeom>
          <a:blipFill>
            <a:blip r:embed="rId11"/>
            <a:stretch>
              <a:fillRect l="0" t="0" r="0" b="0"/>
            </a:stretch>
          </a:blipFill>
        </p:spPr>
      </p:sp>
      <p:sp>
        <p:nvSpPr>
          <p:cNvPr name="TextBox 12" id="12"/>
          <p:cNvSpPr txBox="true"/>
          <p:nvPr/>
        </p:nvSpPr>
        <p:spPr>
          <a:xfrm rot="0">
            <a:off x="3357723" y="-254029"/>
            <a:ext cx="12387841" cy="106493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7770"/>
              </a:lnSpc>
              <a:spcBef>
                <a:spcPct val="0"/>
              </a:spcBef>
            </a:pPr>
            <a:r>
              <a:rPr lang="en-US" sz="5550">
                <a:solidFill>
                  <a:srgbClr val="A494B4"/>
                </a:solidFill>
                <a:latin typeface="Accordion Black"/>
                <a:ea typeface="Accordion Black"/>
                <a:cs typeface="Accordion Black"/>
                <a:sym typeface="Accordion Black"/>
              </a:rPr>
              <a:t>Chatting System</a:t>
            </a:r>
          </a:p>
        </p:txBody>
      </p:sp>
      <p:sp>
        <p:nvSpPr>
          <p:cNvPr name="TextBox 13" id="13"/>
          <p:cNvSpPr txBox="true"/>
          <p:nvPr/>
        </p:nvSpPr>
        <p:spPr>
          <a:xfrm rot="0">
            <a:off x="1244846" y="1265219"/>
            <a:ext cx="6979674" cy="289750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4620"/>
              </a:lnSpc>
              <a:spcBef>
                <a:spcPct val="0"/>
              </a:spcBef>
            </a:pPr>
            <a:r>
              <a:rPr lang="en-US" b="true" sz="3300">
                <a:solidFill>
                  <a:srgbClr val="FEF8FE"/>
                </a:solidFill>
                <a:latin typeface="Trebuchet MS Bold"/>
                <a:ea typeface="Trebuchet MS Bold"/>
                <a:cs typeface="Trebuchet MS Bold"/>
                <a:sym typeface="Trebuchet MS Bold"/>
              </a:rPr>
              <a:t>chatting system is to strengthen the connection between the store owners and their customers. Also to provide a way for the admin to have a connection with the stores.</a:t>
            </a:r>
          </a:p>
        </p:txBody>
      </p:sp>
      <p:sp>
        <p:nvSpPr>
          <p:cNvPr name="TextBox 14" id="14"/>
          <p:cNvSpPr txBox="true"/>
          <p:nvPr/>
        </p:nvSpPr>
        <p:spPr>
          <a:xfrm rot="0">
            <a:off x="1225654" y="4910041"/>
            <a:ext cx="6979674" cy="57340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4620"/>
              </a:lnSpc>
              <a:spcBef>
                <a:spcPct val="0"/>
              </a:spcBef>
            </a:pPr>
            <a:r>
              <a:rPr lang="en-US" b="true" sz="3300">
                <a:solidFill>
                  <a:srgbClr val="8A7A99"/>
                </a:solidFill>
                <a:latin typeface="Trebuchet MS Bold"/>
                <a:ea typeface="Trebuchet MS Bold"/>
                <a:cs typeface="Trebuchet MS Bold"/>
                <a:sym typeface="Trebuchet MS Bold"/>
              </a:rPr>
              <a:t>To access the All Chats page:</a:t>
            </a:r>
          </a:p>
        </p:txBody>
      </p:sp>
      <p:grpSp>
        <p:nvGrpSpPr>
          <p:cNvPr name="Group 15" id="15"/>
          <p:cNvGrpSpPr/>
          <p:nvPr/>
        </p:nvGrpSpPr>
        <p:grpSpPr>
          <a:xfrm rot="0">
            <a:off x="3206637" y="7025862"/>
            <a:ext cx="3113791" cy="809996"/>
            <a:chOff x="0" y="0"/>
            <a:chExt cx="434334" cy="112984"/>
          </a:xfrm>
        </p:grpSpPr>
        <p:sp>
          <p:nvSpPr>
            <p:cNvPr name="Freeform 16" id="16"/>
            <p:cNvSpPr/>
            <p:nvPr/>
          </p:nvSpPr>
          <p:spPr>
            <a:xfrm flipH="false" flipV="false" rot="0">
              <a:off x="0" y="0"/>
              <a:ext cx="434334" cy="112984"/>
            </a:xfrm>
            <a:custGeom>
              <a:avLst/>
              <a:gdLst/>
              <a:ahLst/>
              <a:cxnLst/>
              <a:rect r="r" b="b" t="t" l="l"/>
              <a:pathLst>
                <a:path h="112984" w="434334">
                  <a:moveTo>
                    <a:pt x="56492" y="0"/>
                  </a:moveTo>
                  <a:lnTo>
                    <a:pt x="377842" y="0"/>
                  </a:lnTo>
                  <a:cubicBezTo>
                    <a:pt x="392825" y="0"/>
                    <a:pt x="407194" y="5952"/>
                    <a:pt x="417788" y="16546"/>
                  </a:cubicBezTo>
                  <a:cubicBezTo>
                    <a:pt x="428382" y="27140"/>
                    <a:pt x="434334" y="41509"/>
                    <a:pt x="434334" y="56492"/>
                  </a:cubicBezTo>
                  <a:lnTo>
                    <a:pt x="434334" y="56492"/>
                  </a:lnTo>
                  <a:cubicBezTo>
                    <a:pt x="434334" y="87692"/>
                    <a:pt x="409042" y="112984"/>
                    <a:pt x="377842" y="112984"/>
                  </a:cubicBezTo>
                  <a:lnTo>
                    <a:pt x="56492" y="112984"/>
                  </a:lnTo>
                  <a:cubicBezTo>
                    <a:pt x="41509" y="112984"/>
                    <a:pt x="27140" y="107032"/>
                    <a:pt x="16546" y="96438"/>
                  </a:cubicBezTo>
                  <a:cubicBezTo>
                    <a:pt x="5952" y="85844"/>
                    <a:pt x="0" y="71475"/>
                    <a:pt x="0" y="56492"/>
                  </a:cubicBezTo>
                  <a:lnTo>
                    <a:pt x="0" y="56492"/>
                  </a:lnTo>
                  <a:cubicBezTo>
                    <a:pt x="0" y="41509"/>
                    <a:pt x="5952" y="27140"/>
                    <a:pt x="16546" y="16546"/>
                  </a:cubicBezTo>
                  <a:cubicBezTo>
                    <a:pt x="27140" y="5952"/>
                    <a:pt x="41509" y="0"/>
                    <a:pt x="56492" y="0"/>
                  </a:cubicBezTo>
                  <a:close/>
                </a:path>
              </a:pathLst>
            </a:custGeom>
            <a:solidFill>
              <a:srgbClr val="A494B4"/>
            </a:solidFill>
          </p:spPr>
        </p:sp>
        <p:sp>
          <p:nvSpPr>
            <p:cNvPr name="TextBox 17" id="17"/>
            <p:cNvSpPr txBox="true"/>
            <p:nvPr/>
          </p:nvSpPr>
          <p:spPr>
            <a:xfrm>
              <a:off x="0" y="-47625"/>
              <a:ext cx="434334" cy="160609"/>
            </a:xfrm>
            <a:prstGeom prst="rect">
              <a:avLst/>
            </a:prstGeom>
          </p:spPr>
          <p:txBody>
            <a:bodyPr anchor="ctr" rtlCol="false" tIns="95919" lIns="95919" bIns="95919" rIns="95919"/>
            <a:lstStyle/>
            <a:p>
              <a:pPr algn="ctr">
                <a:lnSpc>
                  <a:spcPts val="2660"/>
                </a:lnSpc>
              </a:pPr>
            </a:p>
          </p:txBody>
        </p:sp>
      </p:grpSp>
      <p:sp>
        <p:nvSpPr>
          <p:cNvPr name="TextBox 18" id="18"/>
          <p:cNvSpPr txBox="true"/>
          <p:nvPr/>
        </p:nvSpPr>
        <p:spPr>
          <a:xfrm rot="0">
            <a:off x="1679111" y="7106057"/>
            <a:ext cx="6053445" cy="57340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4620"/>
              </a:lnSpc>
              <a:spcBef>
                <a:spcPct val="0"/>
              </a:spcBef>
            </a:pPr>
            <a:r>
              <a:rPr lang="en-US" b="true" sz="3300">
                <a:solidFill>
                  <a:srgbClr val="FEF8FE"/>
                </a:solidFill>
                <a:latin typeface="Trebuchet MS Bold"/>
                <a:ea typeface="Trebuchet MS Bold"/>
                <a:cs typeface="Trebuchet MS Bold"/>
                <a:sym typeface="Trebuchet MS Bold"/>
              </a:rPr>
              <a:t>Store Owner</a:t>
            </a:r>
          </a:p>
        </p:txBody>
      </p:sp>
      <p:grpSp>
        <p:nvGrpSpPr>
          <p:cNvPr name="Group 19" id="19"/>
          <p:cNvGrpSpPr/>
          <p:nvPr/>
        </p:nvGrpSpPr>
        <p:grpSpPr>
          <a:xfrm rot="0">
            <a:off x="3264337" y="9315450"/>
            <a:ext cx="3113791" cy="809996"/>
            <a:chOff x="0" y="0"/>
            <a:chExt cx="434334" cy="112984"/>
          </a:xfrm>
        </p:grpSpPr>
        <p:sp>
          <p:nvSpPr>
            <p:cNvPr name="Freeform 20" id="20"/>
            <p:cNvSpPr/>
            <p:nvPr/>
          </p:nvSpPr>
          <p:spPr>
            <a:xfrm flipH="false" flipV="false" rot="0">
              <a:off x="0" y="0"/>
              <a:ext cx="434334" cy="112984"/>
            </a:xfrm>
            <a:custGeom>
              <a:avLst/>
              <a:gdLst/>
              <a:ahLst/>
              <a:cxnLst/>
              <a:rect r="r" b="b" t="t" l="l"/>
              <a:pathLst>
                <a:path h="112984" w="434334">
                  <a:moveTo>
                    <a:pt x="56492" y="0"/>
                  </a:moveTo>
                  <a:lnTo>
                    <a:pt x="377842" y="0"/>
                  </a:lnTo>
                  <a:cubicBezTo>
                    <a:pt x="392825" y="0"/>
                    <a:pt x="407194" y="5952"/>
                    <a:pt x="417788" y="16546"/>
                  </a:cubicBezTo>
                  <a:cubicBezTo>
                    <a:pt x="428382" y="27140"/>
                    <a:pt x="434334" y="41509"/>
                    <a:pt x="434334" y="56492"/>
                  </a:cubicBezTo>
                  <a:lnTo>
                    <a:pt x="434334" y="56492"/>
                  </a:lnTo>
                  <a:cubicBezTo>
                    <a:pt x="434334" y="87692"/>
                    <a:pt x="409042" y="112984"/>
                    <a:pt x="377842" y="112984"/>
                  </a:cubicBezTo>
                  <a:lnTo>
                    <a:pt x="56492" y="112984"/>
                  </a:lnTo>
                  <a:cubicBezTo>
                    <a:pt x="41509" y="112984"/>
                    <a:pt x="27140" y="107032"/>
                    <a:pt x="16546" y="96438"/>
                  </a:cubicBezTo>
                  <a:cubicBezTo>
                    <a:pt x="5952" y="85844"/>
                    <a:pt x="0" y="71475"/>
                    <a:pt x="0" y="56492"/>
                  </a:cubicBezTo>
                  <a:lnTo>
                    <a:pt x="0" y="56492"/>
                  </a:lnTo>
                  <a:cubicBezTo>
                    <a:pt x="0" y="41509"/>
                    <a:pt x="5952" y="27140"/>
                    <a:pt x="16546" y="16546"/>
                  </a:cubicBezTo>
                  <a:cubicBezTo>
                    <a:pt x="27140" y="5952"/>
                    <a:pt x="41509" y="0"/>
                    <a:pt x="56492" y="0"/>
                  </a:cubicBezTo>
                  <a:close/>
                </a:path>
              </a:pathLst>
            </a:custGeom>
            <a:solidFill>
              <a:srgbClr val="A494B4"/>
            </a:solidFill>
          </p:spPr>
        </p:sp>
        <p:sp>
          <p:nvSpPr>
            <p:cNvPr name="TextBox 21" id="21"/>
            <p:cNvSpPr txBox="true"/>
            <p:nvPr/>
          </p:nvSpPr>
          <p:spPr>
            <a:xfrm>
              <a:off x="0" y="-47625"/>
              <a:ext cx="434334" cy="160609"/>
            </a:xfrm>
            <a:prstGeom prst="rect">
              <a:avLst/>
            </a:prstGeom>
          </p:spPr>
          <p:txBody>
            <a:bodyPr anchor="ctr" rtlCol="false" tIns="95919" lIns="95919" bIns="95919" rIns="95919"/>
            <a:lstStyle/>
            <a:p>
              <a:pPr algn="ctr">
                <a:lnSpc>
                  <a:spcPts val="2660"/>
                </a:lnSpc>
              </a:pPr>
            </a:p>
          </p:txBody>
        </p:sp>
      </p:grpSp>
      <p:sp>
        <p:nvSpPr>
          <p:cNvPr name="TextBox 22" id="22"/>
          <p:cNvSpPr txBox="true"/>
          <p:nvPr/>
        </p:nvSpPr>
        <p:spPr>
          <a:xfrm rot="0">
            <a:off x="1736811" y="9395645"/>
            <a:ext cx="6053445" cy="57340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4620"/>
              </a:lnSpc>
              <a:spcBef>
                <a:spcPct val="0"/>
              </a:spcBef>
            </a:pPr>
            <a:r>
              <a:rPr lang="en-US" b="true" sz="3300">
                <a:solidFill>
                  <a:srgbClr val="FEF8FE"/>
                </a:solidFill>
                <a:latin typeface="Trebuchet MS Bold"/>
                <a:ea typeface="Trebuchet MS Bold"/>
                <a:cs typeface="Trebuchet MS Bold"/>
                <a:sym typeface="Trebuchet MS Bold"/>
              </a:rPr>
              <a:t>User</a:t>
            </a:r>
          </a:p>
        </p:txBody>
      </p:sp>
    </p:spTree>
  </p:cSld>
  <p:clrMapOvr>
    <a:masterClrMapping/>
  </p:clrMapOvr>
</p:sld>
</file>

<file path=ppt/slides/slide5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EFEFE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true" rot="0">
            <a:off x="15745564" y="-455813"/>
            <a:ext cx="3199628" cy="2088485"/>
          </a:xfrm>
          <a:custGeom>
            <a:avLst/>
            <a:gdLst/>
            <a:ahLst/>
            <a:cxnLst/>
            <a:rect r="r" b="b" t="t" l="l"/>
            <a:pathLst>
              <a:path h="2088485" w="3199628">
                <a:moveTo>
                  <a:pt x="0" y="2088484"/>
                </a:moveTo>
                <a:lnTo>
                  <a:pt x="3199629" y="2088484"/>
                </a:lnTo>
                <a:lnTo>
                  <a:pt x="3199629" y="0"/>
                </a:lnTo>
                <a:lnTo>
                  <a:pt x="0" y="0"/>
                </a:lnTo>
                <a:lnTo>
                  <a:pt x="0" y="2088484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16847073" y="-709944"/>
            <a:ext cx="2739811" cy="1349980"/>
          </a:xfrm>
          <a:custGeom>
            <a:avLst/>
            <a:gdLst/>
            <a:ahLst/>
            <a:cxnLst/>
            <a:rect r="r" b="b" t="t" l="l"/>
            <a:pathLst>
              <a:path h="1349980" w="2739811">
                <a:moveTo>
                  <a:pt x="0" y="0"/>
                </a:moveTo>
                <a:lnTo>
                  <a:pt x="2739811" y="0"/>
                </a:lnTo>
                <a:lnTo>
                  <a:pt x="2739811" y="1349980"/>
                </a:lnTo>
                <a:lnTo>
                  <a:pt x="0" y="1349980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2762124">
            <a:off x="-181817" y="-240883"/>
            <a:ext cx="1140690" cy="1279235"/>
          </a:xfrm>
          <a:custGeom>
            <a:avLst/>
            <a:gdLst/>
            <a:ahLst/>
            <a:cxnLst/>
            <a:rect r="r" b="b" t="t" l="l"/>
            <a:pathLst>
              <a:path h="1279235" w="1140690">
                <a:moveTo>
                  <a:pt x="0" y="0"/>
                </a:moveTo>
                <a:lnTo>
                  <a:pt x="1140690" y="0"/>
                </a:lnTo>
                <a:lnTo>
                  <a:pt x="1140690" y="1279235"/>
                </a:lnTo>
                <a:lnTo>
                  <a:pt x="0" y="1279235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5192745" y="1253282"/>
            <a:ext cx="3951255" cy="8229600"/>
          </a:xfrm>
          <a:custGeom>
            <a:avLst/>
            <a:gdLst/>
            <a:ahLst/>
            <a:cxnLst/>
            <a:rect r="r" b="b" t="t" l="l"/>
            <a:pathLst>
              <a:path h="8229600" w="3951255">
                <a:moveTo>
                  <a:pt x="0" y="0"/>
                </a:moveTo>
                <a:lnTo>
                  <a:pt x="3951255" y="0"/>
                </a:lnTo>
                <a:lnTo>
                  <a:pt x="3951255" y="8229600"/>
                </a:lnTo>
                <a:lnTo>
                  <a:pt x="0" y="8229600"/>
                </a:lnTo>
                <a:lnTo>
                  <a:pt x="0" y="0"/>
                </a:lnTo>
                <a:close/>
              </a:path>
            </a:pathLst>
          </a:custGeom>
          <a:blipFill>
            <a:blip r:embed="rId8"/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9551643" y="1253282"/>
            <a:ext cx="3925087" cy="8229600"/>
          </a:xfrm>
          <a:custGeom>
            <a:avLst/>
            <a:gdLst/>
            <a:ahLst/>
            <a:cxnLst/>
            <a:rect r="r" b="b" t="t" l="l"/>
            <a:pathLst>
              <a:path h="8229600" w="3925087">
                <a:moveTo>
                  <a:pt x="0" y="0"/>
                </a:moveTo>
                <a:lnTo>
                  <a:pt x="3925088" y="0"/>
                </a:lnTo>
                <a:lnTo>
                  <a:pt x="3925088" y="8229600"/>
                </a:lnTo>
                <a:lnTo>
                  <a:pt x="0" y="8229600"/>
                </a:lnTo>
                <a:lnTo>
                  <a:pt x="0" y="0"/>
                </a:lnTo>
                <a:close/>
              </a:path>
            </a:pathLst>
          </a:custGeom>
          <a:blipFill>
            <a:blip r:embed="rId9"/>
            <a:stretch>
              <a:fillRect l="0" t="0" r="0" b="0"/>
            </a:stretch>
          </a:blipFill>
        </p:spPr>
      </p:sp>
      <p:sp>
        <p:nvSpPr>
          <p:cNvPr name="TextBox 7" id="7"/>
          <p:cNvSpPr txBox="true"/>
          <p:nvPr/>
        </p:nvSpPr>
        <p:spPr>
          <a:xfrm rot="0">
            <a:off x="3357723" y="-254029"/>
            <a:ext cx="12387841" cy="105917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7770"/>
              </a:lnSpc>
              <a:spcBef>
                <a:spcPct val="0"/>
              </a:spcBef>
            </a:pPr>
            <a:r>
              <a:rPr lang="en-US" sz="5550">
                <a:solidFill>
                  <a:srgbClr val="A494B4"/>
                </a:solidFill>
                <a:latin typeface="Accordion Black"/>
                <a:ea typeface="Accordion Black"/>
                <a:cs typeface="Accordion Black"/>
                <a:sym typeface="Accordion Black"/>
              </a:rPr>
              <a:t>Chatting System : Chat Page Structure</a:t>
            </a:r>
          </a:p>
        </p:txBody>
      </p:sp>
    </p:spTree>
  </p:cSld>
  <p:clrMapOvr>
    <a:masterClrMapping/>
  </p:clrMapOvr>
</p:sld>
</file>

<file path=ppt/slides/slide5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EFEFE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true" rot="0">
            <a:off x="15745564" y="-455813"/>
            <a:ext cx="3199628" cy="2088485"/>
          </a:xfrm>
          <a:custGeom>
            <a:avLst/>
            <a:gdLst/>
            <a:ahLst/>
            <a:cxnLst/>
            <a:rect r="r" b="b" t="t" l="l"/>
            <a:pathLst>
              <a:path h="2088485" w="3199628">
                <a:moveTo>
                  <a:pt x="0" y="2088484"/>
                </a:moveTo>
                <a:lnTo>
                  <a:pt x="3199629" y="2088484"/>
                </a:lnTo>
                <a:lnTo>
                  <a:pt x="3199629" y="0"/>
                </a:lnTo>
                <a:lnTo>
                  <a:pt x="0" y="0"/>
                </a:lnTo>
                <a:lnTo>
                  <a:pt x="0" y="2088484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16847073" y="-709944"/>
            <a:ext cx="2739811" cy="1349980"/>
          </a:xfrm>
          <a:custGeom>
            <a:avLst/>
            <a:gdLst/>
            <a:ahLst/>
            <a:cxnLst/>
            <a:rect r="r" b="b" t="t" l="l"/>
            <a:pathLst>
              <a:path h="1349980" w="2739811">
                <a:moveTo>
                  <a:pt x="0" y="0"/>
                </a:moveTo>
                <a:lnTo>
                  <a:pt x="2739811" y="0"/>
                </a:lnTo>
                <a:lnTo>
                  <a:pt x="2739811" y="1349980"/>
                </a:lnTo>
                <a:lnTo>
                  <a:pt x="0" y="1349980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2762124">
            <a:off x="-181817" y="-240883"/>
            <a:ext cx="1140690" cy="1279235"/>
          </a:xfrm>
          <a:custGeom>
            <a:avLst/>
            <a:gdLst/>
            <a:ahLst/>
            <a:cxnLst/>
            <a:rect r="r" b="b" t="t" l="l"/>
            <a:pathLst>
              <a:path h="1279235" w="1140690">
                <a:moveTo>
                  <a:pt x="0" y="0"/>
                </a:moveTo>
                <a:lnTo>
                  <a:pt x="1140690" y="0"/>
                </a:lnTo>
                <a:lnTo>
                  <a:pt x="1140690" y="1279235"/>
                </a:lnTo>
                <a:lnTo>
                  <a:pt x="0" y="1279235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5" id="5"/>
          <p:cNvGrpSpPr/>
          <p:nvPr/>
        </p:nvGrpSpPr>
        <p:grpSpPr>
          <a:xfrm rot="0">
            <a:off x="2010685" y="3324240"/>
            <a:ext cx="5495365" cy="3638521"/>
            <a:chOff x="0" y="0"/>
            <a:chExt cx="766533" cy="507527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766533" cy="507527"/>
            </a:xfrm>
            <a:custGeom>
              <a:avLst/>
              <a:gdLst/>
              <a:ahLst/>
              <a:cxnLst/>
              <a:rect r="r" b="b" t="t" l="l"/>
              <a:pathLst>
                <a:path h="507527" w="766533">
                  <a:moveTo>
                    <a:pt x="71849" y="0"/>
                  </a:moveTo>
                  <a:lnTo>
                    <a:pt x="694684" y="0"/>
                  </a:lnTo>
                  <a:cubicBezTo>
                    <a:pt x="734365" y="0"/>
                    <a:pt x="766533" y="32168"/>
                    <a:pt x="766533" y="71849"/>
                  </a:cubicBezTo>
                  <a:lnTo>
                    <a:pt x="766533" y="435678"/>
                  </a:lnTo>
                  <a:cubicBezTo>
                    <a:pt x="766533" y="475359"/>
                    <a:pt x="734365" y="507527"/>
                    <a:pt x="694684" y="507527"/>
                  </a:cubicBezTo>
                  <a:lnTo>
                    <a:pt x="71849" y="507527"/>
                  </a:lnTo>
                  <a:cubicBezTo>
                    <a:pt x="32168" y="507527"/>
                    <a:pt x="0" y="475359"/>
                    <a:pt x="0" y="435678"/>
                  </a:cubicBezTo>
                  <a:lnTo>
                    <a:pt x="0" y="71849"/>
                  </a:lnTo>
                  <a:cubicBezTo>
                    <a:pt x="0" y="32168"/>
                    <a:pt x="32168" y="0"/>
                    <a:pt x="71849" y="0"/>
                  </a:cubicBezTo>
                  <a:close/>
                </a:path>
              </a:pathLst>
            </a:custGeom>
            <a:solidFill>
              <a:srgbClr val="A494B4"/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0" y="-47625"/>
              <a:ext cx="766533" cy="555152"/>
            </a:xfrm>
            <a:prstGeom prst="rect">
              <a:avLst/>
            </a:prstGeom>
          </p:spPr>
          <p:txBody>
            <a:bodyPr anchor="ctr" rtlCol="false" tIns="95919" lIns="95919" bIns="95919" rIns="95919"/>
            <a:lstStyle/>
            <a:p>
              <a:pPr algn="ctr">
                <a:lnSpc>
                  <a:spcPts val="2660"/>
                </a:lnSpc>
              </a:pPr>
            </a:p>
          </p:txBody>
        </p:sp>
      </p:grpSp>
      <p:sp>
        <p:nvSpPr>
          <p:cNvPr name="Freeform 8" id="8"/>
          <p:cNvSpPr/>
          <p:nvPr/>
        </p:nvSpPr>
        <p:spPr>
          <a:xfrm flipH="false" flipV="false" rot="0">
            <a:off x="8252398" y="2581751"/>
            <a:ext cx="5980738" cy="5123499"/>
          </a:xfrm>
          <a:custGeom>
            <a:avLst/>
            <a:gdLst/>
            <a:ahLst/>
            <a:cxnLst/>
            <a:rect r="r" b="b" t="t" l="l"/>
            <a:pathLst>
              <a:path h="5123499" w="5980738">
                <a:moveTo>
                  <a:pt x="0" y="0"/>
                </a:moveTo>
                <a:lnTo>
                  <a:pt x="5980738" y="0"/>
                </a:lnTo>
                <a:lnTo>
                  <a:pt x="5980738" y="5123498"/>
                </a:lnTo>
                <a:lnTo>
                  <a:pt x="0" y="5123498"/>
                </a:lnTo>
                <a:lnTo>
                  <a:pt x="0" y="0"/>
                </a:lnTo>
                <a:close/>
              </a:path>
            </a:pathLst>
          </a:custGeom>
          <a:blipFill>
            <a:blip r:embed="rId8"/>
            <a:stretch>
              <a:fillRect l="0" t="0" r="0" b="0"/>
            </a:stretch>
          </a:blipFill>
        </p:spPr>
      </p:sp>
      <p:sp>
        <p:nvSpPr>
          <p:cNvPr name="TextBox 9" id="9"/>
          <p:cNvSpPr txBox="true"/>
          <p:nvPr/>
        </p:nvSpPr>
        <p:spPr>
          <a:xfrm rot="0">
            <a:off x="3357723" y="-254029"/>
            <a:ext cx="12387841" cy="105917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7770"/>
              </a:lnSpc>
              <a:spcBef>
                <a:spcPct val="0"/>
              </a:spcBef>
            </a:pPr>
            <a:r>
              <a:rPr lang="en-US" sz="5550">
                <a:solidFill>
                  <a:srgbClr val="A494B4"/>
                </a:solidFill>
                <a:latin typeface="Accordion Black"/>
                <a:ea typeface="Accordion Black"/>
                <a:cs typeface="Accordion Black"/>
                <a:sym typeface="Accordion Black"/>
              </a:rPr>
              <a:t>Chatting System : Chat Page </a:t>
            </a:r>
          </a:p>
        </p:txBody>
      </p:sp>
      <p:sp>
        <p:nvSpPr>
          <p:cNvPr name="TextBox 10" id="10"/>
          <p:cNvSpPr txBox="true"/>
          <p:nvPr/>
        </p:nvSpPr>
        <p:spPr>
          <a:xfrm rot="0">
            <a:off x="2268227" y="3656648"/>
            <a:ext cx="4980282" cy="289750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4620"/>
              </a:lnSpc>
              <a:spcBef>
                <a:spcPct val="0"/>
              </a:spcBef>
            </a:pPr>
            <a:r>
              <a:rPr lang="en-US" b="true" sz="3300">
                <a:solidFill>
                  <a:srgbClr val="FEF8FE"/>
                </a:solidFill>
                <a:latin typeface="Trebuchet MS Bold"/>
                <a:ea typeface="Trebuchet MS Bold"/>
                <a:cs typeface="Trebuchet MS Bold"/>
                <a:sym typeface="Trebuchet MS Bold"/>
              </a:rPr>
              <a:t>To text a Store page for the first time, the user can do this from the Store profile page using the ‘Message’ button.</a:t>
            </a:r>
          </a:p>
        </p:txBody>
      </p:sp>
      <p:sp>
        <p:nvSpPr>
          <p:cNvPr name="AutoShape 11" id="11"/>
          <p:cNvSpPr/>
          <p:nvPr/>
        </p:nvSpPr>
        <p:spPr>
          <a:xfrm flipH="true">
            <a:off x="13477340" y="6635114"/>
            <a:ext cx="3614835" cy="19050"/>
          </a:xfrm>
          <a:prstGeom prst="line">
            <a:avLst/>
          </a:prstGeom>
          <a:ln cap="flat" w="161925">
            <a:solidFill>
              <a:srgbClr val="87748A"/>
            </a:solidFill>
            <a:prstDash val="solid"/>
            <a:headEnd type="none" len="sm" w="sm"/>
            <a:tailEnd type="arrow" len="sm" w="med"/>
          </a:ln>
        </p:spPr>
      </p:sp>
    </p:spTree>
  </p:cSld>
  <p:clrMapOvr>
    <a:masterClrMapping/>
  </p:clrMapOvr>
</p:sld>
</file>

<file path=ppt/slides/slide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EFEFE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true" rot="0">
            <a:off x="14217740" y="-493712"/>
            <a:ext cx="4445094" cy="2901434"/>
          </a:xfrm>
          <a:custGeom>
            <a:avLst/>
            <a:gdLst/>
            <a:ahLst/>
            <a:cxnLst/>
            <a:rect r="r" b="b" t="t" l="l"/>
            <a:pathLst>
              <a:path h="2901434" w="4445094">
                <a:moveTo>
                  <a:pt x="0" y="2901434"/>
                </a:moveTo>
                <a:lnTo>
                  <a:pt x="4445094" y="2901434"/>
                </a:lnTo>
                <a:lnTo>
                  <a:pt x="4445094" y="0"/>
                </a:lnTo>
                <a:lnTo>
                  <a:pt x="0" y="0"/>
                </a:lnTo>
                <a:lnTo>
                  <a:pt x="0" y="2901434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15748015" y="-846764"/>
            <a:ext cx="3806291" cy="1875464"/>
          </a:xfrm>
          <a:custGeom>
            <a:avLst/>
            <a:gdLst/>
            <a:ahLst/>
            <a:cxnLst/>
            <a:rect r="r" b="b" t="t" l="l"/>
            <a:pathLst>
              <a:path h="1875464" w="3806291">
                <a:moveTo>
                  <a:pt x="0" y="0"/>
                </a:moveTo>
                <a:lnTo>
                  <a:pt x="3806291" y="0"/>
                </a:lnTo>
                <a:lnTo>
                  <a:pt x="3806291" y="1875464"/>
                </a:lnTo>
                <a:lnTo>
                  <a:pt x="0" y="1875464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2762124">
            <a:off x="-166813" y="-217642"/>
            <a:ext cx="1465177" cy="1643134"/>
          </a:xfrm>
          <a:custGeom>
            <a:avLst/>
            <a:gdLst/>
            <a:ahLst/>
            <a:cxnLst/>
            <a:rect r="r" b="b" t="t" l="l"/>
            <a:pathLst>
              <a:path h="1643134" w="1465177">
                <a:moveTo>
                  <a:pt x="0" y="0"/>
                </a:moveTo>
                <a:lnTo>
                  <a:pt x="1465177" y="0"/>
                </a:lnTo>
                <a:lnTo>
                  <a:pt x="1465177" y="1643134"/>
                </a:lnTo>
                <a:lnTo>
                  <a:pt x="0" y="1643134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5" id="5"/>
          <p:cNvGrpSpPr/>
          <p:nvPr/>
        </p:nvGrpSpPr>
        <p:grpSpPr>
          <a:xfrm rot="0">
            <a:off x="15513834" y="7885047"/>
            <a:ext cx="3490932" cy="3263376"/>
            <a:chOff x="0" y="0"/>
            <a:chExt cx="4654576" cy="4351168"/>
          </a:xfrm>
        </p:grpSpPr>
        <p:sp>
          <p:nvSpPr>
            <p:cNvPr name="Freeform 6" id="6"/>
            <p:cNvSpPr/>
            <p:nvPr/>
          </p:nvSpPr>
          <p:spPr>
            <a:xfrm flipH="false" flipV="false" rot="2553144">
              <a:off x="1979032" y="405835"/>
              <a:ext cx="2140740" cy="2415256"/>
            </a:xfrm>
            <a:custGeom>
              <a:avLst/>
              <a:gdLst/>
              <a:ahLst/>
              <a:cxnLst/>
              <a:rect r="r" b="b" t="t" l="l"/>
              <a:pathLst>
                <a:path h="2415256" w="2140740">
                  <a:moveTo>
                    <a:pt x="0" y="0"/>
                  </a:moveTo>
                  <a:lnTo>
                    <a:pt x="2140741" y="0"/>
                  </a:lnTo>
                  <a:lnTo>
                    <a:pt x="2140741" y="2415256"/>
                  </a:lnTo>
                  <a:lnTo>
                    <a:pt x="0" y="2415256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8">
                <a:extLst>
                  <a:ext uri="{96DAC541-7B7A-43D3-8B79-37D633B846F1}">
                    <asvg:svgBlip xmlns:asvg="http://schemas.microsoft.com/office/drawing/2016/SVG/main" r:embed="rId9"/>
                  </a:ext>
                </a:extLst>
              </a:blip>
              <a:stretch>
                <a:fillRect l="0" t="0" r="0" b="0"/>
              </a:stretch>
            </a:blipFill>
          </p:spPr>
        </p:sp>
        <p:sp>
          <p:nvSpPr>
            <p:cNvPr name="Freeform 7" id="7"/>
            <p:cNvSpPr/>
            <p:nvPr/>
          </p:nvSpPr>
          <p:spPr>
            <a:xfrm flipH="true" flipV="false" rot="-7281149">
              <a:off x="517838" y="1601131"/>
              <a:ext cx="2140740" cy="2415256"/>
            </a:xfrm>
            <a:custGeom>
              <a:avLst/>
              <a:gdLst/>
              <a:ahLst/>
              <a:cxnLst/>
              <a:rect r="r" b="b" t="t" l="l"/>
              <a:pathLst>
                <a:path h="2415256" w="2140740">
                  <a:moveTo>
                    <a:pt x="2140741" y="0"/>
                  </a:moveTo>
                  <a:lnTo>
                    <a:pt x="0" y="0"/>
                  </a:lnTo>
                  <a:lnTo>
                    <a:pt x="0" y="2415256"/>
                  </a:lnTo>
                  <a:lnTo>
                    <a:pt x="2140741" y="2415256"/>
                  </a:lnTo>
                  <a:lnTo>
                    <a:pt x="2140741" y="0"/>
                  </a:lnTo>
                  <a:close/>
                </a:path>
              </a:pathLst>
            </a:custGeom>
            <a:blipFill>
              <a:blip r:embed="rId8">
                <a:extLst>
                  <a:ext uri="{96DAC541-7B7A-43D3-8B79-37D633B846F1}">
                    <asvg:svgBlip xmlns:asvg="http://schemas.microsoft.com/office/drawing/2016/SVG/main" r:embed="rId9"/>
                  </a:ext>
                </a:extLst>
              </a:blip>
              <a:stretch>
                <a:fillRect l="0" t="0" r="0" b="0"/>
              </a:stretch>
            </a:blipFill>
          </p:spPr>
        </p:sp>
      </p:grpSp>
      <p:sp>
        <p:nvSpPr>
          <p:cNvPr name="Freeform 8" id="8"/>
          <p:cNvSpPr/>
          <p:nvPr/>
        </p:nvSpPr>
        <p:spPr>
          <a:xfrm flipH="false" flipV="false" rot="0">
            <a:off x="2595989" y="957005"/>
            <a:ext cx="3891314" cy="8559730"/>
          </a:xfrm>
          <a:custGeom>
            <a:avLst/>
            <a:gdLst/>
            <a:ahLst/>
            <a:cxnLst/>
            <a:rect r="r" b="b" t="t" l="l"/>
            <a:pathLst>
              <a:path h="8559730" w="3891314">
                <a:moveTo>
                  <a:pt x="0" y="0"/>
                </a:moveTo>
                <a:lnTo>
                  <a:pt x="3891314" y="0"/>
                </a:lnTo>
                <a:lnTo>
                  <a:pt x="3891314" y="8559730"/>
                </a:lnTo>
                <a:lnTo>
                  <a:pt x="0" y="8559730"/>
                </a:lnTo>
                <a:lnTo>
                  <a:pt x="0" y="0"/>
                </a:lnTo>
                <a:close/>
              </a:path>
            </a:pathLst>
          </a:custGeom>
          <a:blipFill>
            <a:blip r:embed="rId10"/>
            <a:stretch>
              <a:fillRect l="0" t="0" r="0" b="-2602"/>
            </a:stretch>
          </a:blipFill>
        </p:spPr>
      </p:sp>
      <p:sp>
        <p:nvSpPr>
          <p:cNvPr name="Freeform 9" id="9"/>
          <p:cNvSpPr/>
          <p:nvPr/>
        </p:nvSpPr>
        <p:spPr>
          <a:xfrm flipH="false" flipV="false" rot="0">
            <a:off x="10589088" y="957005"/>
            <a:ext cx="3950645" cy="8559730"/>
          </a:xfrm>
          <a:custGeom>
            <a:avLst/>
            <a:gdLst/>
            <a:ahLst/>
            <a:cxnLst/>
            <a:rect r="r" b="b" t="t" l="l"/>
            <a:pathLst>
              <a:path h="8559730" w="3950645">
                <a:moveTo>
                  <a:pt x="0" y="0"/>
                </a:moveTo>
                <a:lnTo>
                  <a:pt x="3950645" y="0"/>
                </a:lnTo>
                <a:lnTo>
                  <a:pt x="3950645" y="8559730"/>
                </a:lnTo>
                <a:lnTo>
                  <a:pt x="0" y="8559730"/>
                </a:lnTo>
                <a:lnTo>
                  <a:pt x="0" y="0"/>
                </a:lnTo>
                <a:close/>
              </a:path>
            </a:pathLst>
          </a:custGeom>
          <a:blipFill>
            <a:blip r:embed="rId11"/>
            <a:stretch>
              <a:fillRect l="0" t="0" r="0" b="0"/>
            </a:stretch>
          </a:blipFill>
        </p:spPr>
      </p:sp>
      <p:sp>
        <p:nvSpPr>
          <p:cNvPr name="TextBox 10" id="10"/>
          <p:cNvSpPr txBox="true"/>
          <p:nvPr/>
        </p:nvSpPr>
        <p:spPr>
          <a:xfrm rot="0">
            <a:off x="6578792" y="-100925"/>
            <a:ext cx="4072511" cy="11620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8400"/>
              </a:lnSpc>
              <a:spcBef>
                <a:spcPct val="0"/>
              </a:spcBef>
            </a:pPr>
            <a:r>
              <a:rPr lang="en-US" sz="6000" strike="noStrike" u="none">
                <a:solidFill>
                  <a:srgbClr val="A494B4"/>
                </a:solidFill>
                <a:latin typeface="Accordion Black"/>
                <a:ea typeface="Accordion Black"/>
                <a:cs typeface="Accordion Black"/>
                <a:sym typeface="Accordion Black"/>
              </a:rPr>
              <a:t>USER</a:t>
            </a:r>
          </a:p>
        </p:txBody>
      </p:sp>
      <p:sp>
        <p:nvSpPr>
          <p:cNvPr name="Freeform 11" id="11"/>
          <p:cNvSpPr/>
          <p:nvPr/>
        </p:nvSpPr>
        <p:spPr>
          <a:xfrm flipH="false" flipV="false" rot="0">
            <a:off x="-354749" y="8315919"/>
            <a:ext cx="3448818" cy="2401631"/>
          </a:xfrm>
          <a:custGeom>
            <a:avLst/>
            <a:gdLst/>
            <a:ahLst/>
            <a:cxnLst/>
            <a:rect r="r" b="b" t="t" l="l"/>
            <a:pathLst>
              <a:path h="2401631" w="3448818">
                <a:moveTo>
                  <a:pt x="0" y="0"/>
                </a:moveTo>
                <a:lnTo>
                  <a:pt x="3448817" y="0"/>
                </a:lnTo>
                <a:lnTo>
                  <a:pt x="3448817" y="2401631"/>
                </a:lnTo>
                <a:lnTo>
                  <a:pt x="0" y="2401631"/>
                </a:lnTo>
                <a:lnTo>
                  <a:pt x="0" y="0"/>
                </a:lnTo>
                <a:close/>
              </a:path>
            </a:pathLst>
          </a:custGeom>
          <a:blipFill>
            <a:blip r:embed="rId12">
              <a:extLs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tretch>
              <a:fillRect l="0" t="0" r="0" b="0"/>
            </a:stretch>
          </a:blipFill>
          <a:ln cap="sq">
            <a:noFill/>
            <a:prstDash val="solid"/>
            <a:miter/>
          </a:ln>
        </p:spPr>
      </p:sp>
    </p:spTree>
  </p:cSld>
  <p:clrMapOvr>
    <a:masterClrMapping/>
  </p:clrMapOvr>
</p:sld>
</file>

<file path=ppt/slides/slide6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EFEFE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true" rot="0">
            <a:off x="15745564" y="-455813"/>
            <a:ext cx="3199628" cy="2088485"/>
          </a:xfrm>
          <a:custGeom>
            <a:avLst/>
            <a:gdLst/>
            <a:ahLst/>
            <a:cxnLst/>
            <a:rect r="r" b="b" t="t" l="l"/>
            <a:pathLst>
              <a:path h="2088485" w="3199628">
                <a:moveTo>
                  <a:pt x="0" y="2088484"/>
                </a:moveTo>
                <a:lnTo>
                  <a:pt x="3199629" y="2088484"/>
                </a:lnTo>
                <a:lnTo>
                  <a:pt x="3199629" y="0"/>
                </a:lnTo>
                <a:lnTo>
                  <a:pt x="0" y="0"/>
                </a:lnTo>
                <a:lnTo>
                  <a:pt x="0" y="2088484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16847073" y="-709944"/>
            <a:ext cx="2739811" cy="1349980"/>
          </a:xfrm>
          <a:custGeom>
            <a:avLst/>
            <a:gdLst/>
            <a:ahLst/>
            <a:cxnLst/>
            <a:rect r="r" b="b" t="t" l="l"/>
            <a:pathLst>
              <a:path h="1349980" w="2739811">
                <a:moveTo>
                  <a:pt x="0" y="0"/>
                </a:moveTo>
                <a:lnTo>
                  <a:pt x="2739811" y="0"/>
                </a:lnTo>
                <a:lnTo>
                  <a:pt x="2739811" y="1349980"/>
                </a:lnTo>
                <a:lnTo>
                  <a:pt x="0" y="1349980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2762124">
            <a:off x="-181817" y="-240883"/>
            <a:ext cx="1140690" cy="1279235"/>
          </a:xfrm>
          <a:custGeom>
            <a:avLst/>
            <a:gdLst/>
            <a:ahLst/>
            <a:cxnLst/>
            <a:rect r="r" b="b" t="t" l="l"/>
            <a:pathLst>
              <a:path h="1279235" w="1140690">
                <a:moveTo>
                  <a:pt x="0" y="0"/>
                </a:moveTo>
                <a:lnTo>
                  <a:pt x="1140690" y="0"/>
                </a:lnTo>
                <a:lnTo>
                  <a:pt x="1140690" y="1279235"/>
                </a:lnTo>
                <a:lnTo>
                  <a:pt x="0" y="1279235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9050500" y="1253282"/>
            <a:ext cx="4168628" cy="8555939"/>
          </a:xfrm>
          <a:custGeom>
            <a:avLst/>
            <a:gdLst/>
            <a:ahLst/>
            <a:cxnLst/>
            <a:rect r="r" b="b" t="t" l="l"/>
            <a:pathLst>
              <a:path h="8555939" w="4168628">
                <a:moveTo>
                  <a:pt x="0" y="0"/>
                </a:moveTo>
                <a:lnTo>
                  <a:pt x="4168628" y="0"/>
                </a:lnTo>
                <a:lnTo>
                  <a:pt x="4168628" y="8555939"/>
                </a:lnTo>
                <a:lnTo>
                  <a:pt x="0" y="8555939"/>
                </a:lnTo>
                <a:lnTo>
                  <a:pt x="0" y="0"/>
                </a:lnTo>
                <a:close/>
              </a:path>
            </a:pathLst>
          </a:custGeom>
          <a:blipFill>
            <a:blip r:embed="rId8"/>
            <a:stretch>
              <a:fillRect l="0" t="0" r="0" b="0"/>
            </a:stretch>
          </a:blipFill>
        </p:spPr>
      </p:sp>
      <p:sp>
        <p:nvSpPr>
          <p:cNvPr name="TextBox 6" id="6"/>
          <p:cNvSpPr txBox="true"/>
          <p:nvPr/>
        </p:nvSpPr>
        <p:spPr>
          <a:xfrm rot="0">
            <a:off x="3357723" y="-254029"/>
            <a:ext cx="12387841" cy="105917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7770"/>
              </a:lnSpc>
              <a:spcBef>
                <a:spcPct val="0"/>
              </a:spcBef>
            </a:pPr>
            <a:r>
              <a:rPr lang="en-US" sz="5550">
                <a:solidFill>
                  <a:srgbClr val="A494B4"/>
                </a:solidFill>
                <a:latin typeface="Accordion Black"/>
                <a:ea typeface="Accordion Black"/>
                <a:cs typeface="Accordion Black"/>
                <a:sym typeface="Accordion Black"/>
              </a:rPr>
              <a:t>Chatting System : Admin Chats</a:t>
            </a:r>
          </a:p>
        </p:txBody>
      </p:sp>
      <p:grpSp>
        <p:nvGrpSpPr>
          <p:cNvPr name="Group 7" id="7"/>
          <p:cNvGrpSpPr/>
          <p:nvPr/>
        </p:nvGrpSpPr>
        <p:grpSpPr>
          <a:xfrm rot="0">
            <a:off x="2725154" y="3605963"/>
            <a:ext cx="5646834" cy="3850578"/>
            <a:chOff x="0" y="0"/>
            <a:chExt cx="787661" cy="537106"/>
          </a:xfrm>
        </p:grpSpPr>
        <p:sp>
          <p:nvSpPr>
            <p:cNvPr name="Freeform 8" id="8"/>
            <p:cNvSpPr/>
            <p:nvPr/>
          </p:nvSpPr>
          <p:spPr>
            <a:xfrm flipH="false" flipV="false" rot="0">
              <a:off x="0" y="0"/>
              <a:ext cx="787661" cy="537106"/>
            </a:xfrm>
            <a:custGeom>
              <a:avLst/>
              <a:gdLst/>
              <a:ahLst/>
              <a:cxnLst/>
              <a:rect r="r" b="b" t="t" l="l"/>
              <a:pathLst>
                <a:path h="537106" w="787661">
                  <a:moveTo>
                    <a:pt x="69922" y="0"/>
                  </a:moveTo>
                  <a:lnTo>
                    <a:pt x="717739" y="0"/>
                  </a:lnTo>
                  <a:cubicBezTo>
                    <a:pt x="756356" y="0"/>
                    <a:pt x="787661" y="31305"/>
                    <a:pt x="787661" y="69922"/>
                  </a:cubicBezTo>
                  <a:lnTo>
                    <a:pt x="787661" y="467184"/>
                  </a:lnTo>
                  <a:cubicBezTo>
                    <a:pt x="787661" y="485729"/>
                    <a:pt x="780294" y="503514"/>
                    <a:pt x="767181" y="516627"/>
                  </a:cubicBezTo>
                  <a:cubicBezTo>
                    <a:pt x="754068" y="529740"/>
                    <a:pt x="736283" y="537106"/>
                    <a:pt x="717739" y="537106"/>
                  </a:cubicBezTo>
                  <a:lnTo>
                    <a:pt x="69922" y="537106"/>
                  </a:lnTo>
                  <a:cubicBezTo>
                    <a:pt x="51378" y="537106"/>
                    <a:pt x="33593" y="529740"/>
                    <a:pt x="20480" y="516627"/>
                  </a:cubicBezTo>
                  <a:cubicBezTo>
                    <a:pt x="7367" y="503514"/>
                    <a:pt x="0" y="485729"/>
                    <a:pt x="0" y="467184"/>
                  </a:cubicBezTo>
                  <a:lnTo>
                    <a:pt x="0" y="69922"/>
                  </a:lnTo>
                  <a:cubicBezTo>
                    <a:pt x="0" y="51378"/>
                    <a:pt x="7367" y="33593"/>
                    <a:pt x="20480" y="20480"/>
                  </a:cubicBezTo>
                  <a:cubicBezTo>
                    <a:pt x="33593" y="7367"/>
                    <a:pt x="51378" y="0"/>
                    <a:pt x="69922" y="0"/>
                  </a:cubicBezTo>
                  <a:close/>
                </a:path>
              </a:pathLst>
            </a:custGeom>
            <a:solidFill>
              <a:srgbClr val="A494B4"/>
            </a:solidFill>
          </p:spPr>
        </p:sp>
        <p:sp>
          <p:nvSpPr>
            <p:cNvPr name="TextBox 9" id="9"/>
            <p:cNvSpPr txBox="true"/>
            <p:nvPr/>
          </p:nvSpPr>
          <p:spPr>
            <a:xfrm>
              <a:off x="0" y="-47625"/>
              <a:ext cx="787661" cy="584731"/>
            </a:xfrm>
            <a:prstGeom prst="rect">
              <a:avLst/>
            </a:prstGeom>
          </p:spPr>
          <p:txBody>
            <a:bodyPr anchor="ctr" rtlCol="false" tIns="95919" lIns="95919" bIns="95919" rIns="95919"/>
            <a:lstStyle/>
            <a:p>
              <a:pPr algn="ctr">
                <a:lnSpc>
                  <a:spcPts val="2660"/>
                </a:lnSpc>
              </a:pPr>
            </a:p>
          </p:txBody>
        </p:sp>
      </p:grpSp>
      <p:sp>
        <p:nvSpPr>
          <p:cNvPr name="TextBox 10" id="10"/>
          <p:cNvSpPr txBox="true"/>
          <p:nvPr/>
        </p:nvSpPr>
        <p:spPr>
          <a:xfrm rot="0">
            <a:off x="3058430" y="3753887"/>
            <a:ext cx="4980282" cy="347853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4620"/>
              </a:lnSpc>
              <a:spcBef>
                <a:spcPct val="0"/>
              </a:spcBef>
            </a:pPr>
            <a:r>
              <a:rPr lang="en-US" b="true" sz="3300">
                <a:solidFill>
                  <a:srgbClr val="FEF8FE"/>
                </a:solidFill>
                <a:latin typeface="Trebuchet MS Bold"/>
                <a:ea typeface="Trebuchet MS Bold"/>
                <a:cs typeface="Trebuchet MS Bold"/>
                <a:sym typeface="Trebuchet MS Bold"/>
              </a:rPr>
              <a:t>Admin has the same features for chatting, except in his all chats page he can view all the store accounts to chat with them</a:t>
            </a:r>
          </a:p>
        </p:txBody>
      </p:sp>
    </p:spTree>
  </p:cSld>
  <p:clrMapOvr>
    <a:masterClrMapping/>
  </p:clrMapOvr>
</p:sld>
</file>

<file path=ppt/slides/slide6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EFEFE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-354749" y="6995994"/>
            <a:ext cx="5583881" cy="3888412"/>
          </a:xfrm>
          <a:custGeom>
            <a:avLst/>
            <a:gdLst/>
            <a:ahLst/>
            <a:cxnLst/>
            <a:rect r="r" b="b" t="t" l="l"/>
            <a:pathLst>
              <a:path h="3888412" w="5583881">
                <a:moveTo>
                  <a:pt x="0" y="0"/>
                </a:moveTo>
                <a:lnTo>
                  <a:pt x="5583880" y="0"/>
                </a:lnTo>
                <a:lnTo>
                  <a:pt x="5583880" y="3888412"/>
                </a:lnTo>
                <a:lnTo>
                  <a:pt x="0" y="3888412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true" rot="0">
            <a:off x="13058869" y="-493712"/>
            <a:ext cx="5603966" cy="3657861"/>
          </a:xfrm>
          <a:custGeom>
            <a:avLst/>
            <a:gdLst/>
            <a:ahLst/>
            <a:cxnLst/>
            <a:rect r="r" b="b" t="t" l="l"/>
            <a:pathLst>
              <a:path h="3657861" w="5603966">
                <a:moveTo>
                  <a:pt x="0" y="3657861"/>
                </a:moveTo>
                <a:lnTo>
                  <a:pt x="5603965" y="3657861"/>
                </a:lnTo>
                <a:lnTo>
                  <a:pt x="5603965" y="0"/>
                </a:lnTo>
                <a:lnTo>
                  <a:pt x="0" y="0"/>
                </a:lnTo>
                <a:lnTo>
                  <a:pt x="0" y="3657861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13375974" y="-83224"/>
            <a:ext cx="4969755" cy="2448734"/>
          </a:xfrm>
          <a:custGeom>
            <a:avLst/>
            <a:gdLst/>
            <a:ahLst/>
            <a:cxnLst/>
            <a:rect r="r" b="b" t="t" l="l"/>
            <a:pathLst>
              <a:path h="2448734" w="4969755">
                <a:moveTo>
                  <a:pt x="0" y="0"/>
                </a:moveTo>
                <a:lnTo>
                  <a:pt x="4969755" y="0"/>
                </a:lnTo>
                <a:lnTo>
                  <a:pt x="4969755" y="2448734"/>
                </a:lnTo>
                <a:lnTo>
                  <a:pt x="0" y="2448734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2762124">
            <a:off x="453913" y="105488"/>
            <a:ext cx="3180110" cy="3566358"/>
          </a:xfrm>
          <a:custGeom>
            <a:avLst/>
            <a:gdLst/>
            <a:ahLst/>
            <a:cxnLst/>
            <a:rect r="r" b="b" t="t" l="l"/>
            <a:pathLst>
              <a:path h="3566358" w="3180110">
                <a:moveTo>
                  <a:pt x="0" y="0"/>
                </a:moveTo>
                <a:lnTo>
                  <a:pt x="3180110" y="0"/>
                </a:lnTo>
                <a:lnTo>
                  <a:pt x="3180110" y="3566358"/>
                </a:lnTo>
                <a:lnTo>
                  <a:pt x="0" y="3566358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6" id="6"/>
          <p:cNvGrpSpPr/>
          <p:nvPr/>
        </p:nvGrpSpPr>
        <p:grpSpPr>
          <a:xfrm rot="0">
            <a:off x="14039083" y="6038620"/>
            <a:ext cx="5229173" cy="4888309"/>
            <a:chOff x="0" y="0"/>
            <a:chExt cx="6972230" cy="6517746"/>
          </a:xfrm>
        </p:grpSpPr>
        <p:sp>
          <p:nvSpPr>
            <p:cNvPr name="Freeform 7" id="7"/>
            <p:cNvSpPr/>
            <p:nvPr/>
          </p:nvSpPr>
          <p:spPr>
            <a:xfrm flipH="false" flipV="false" rot="2553144">
              <a:off x="2964452" y="607913"/>
              <a:ext cx="3206680" cy="3617885"/>
            </a:xfrm>
            <a:custGeom>
              <a:avLst/>
              <a:gdLst/>
              <a:ahLst/>
              <a:cxnLst/>
              <a:rect r="r" b="b" t="t" l="l"/>
              <a:pathLst>
                <a:path h="3617885" w="3206680">
                  <a:moveTo>
                    <a:pt x="0" y="0"/>
                  </a:moveTo>
                  <a:lnTo>
                    <a:pt x="3206680" y="0"/>
                  </a:lnTo>
                  <a:lnTo>
                    <a:pt x="3206680" y="3617885"/>
                  </a:lnTo>
                  <a:lnTo>
                    <a:pt x="0" y="3617885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0">
                <a:extLst>
                  <a:ext uri="{96DAC541-7B7A-43D3-8B79-37D633B846F1}">
                    <asvg:svgBlip xmlns:asvg="http://schemas.microsoft.com/office/drawing/2016/SVG/main" r:embed="rId11"/>
                  </a:ext>
                </a:extLst>
              </a:blip>
              <a:stretch>
                <a:fillRect l="0" t="0" r="0" b="0"/>
              </a:stretch>
            </a:blipFill>
          </p:spPr>
        </p:sp>
        <p:sp>
          <p:nvSpPr>
            <p:cNvPr name="Freeform 8" id="8"/>
            <p:cNvSpPr/>
            <p:nvPr/>
          </p:nvSpPr>
          <p:spPr>
            <a:xfrm flipH="true" flipV="false" rot="-7281149">
              <a:off x="775686" y="2398383"/>
              <a:ext cx="3206680" cy="3617885"/>
            </a:xfrm>
            <a:custGeom>
              <a:avLst/>
              <a:gdLst/>
              <a:ahLst/>
              <a:cxnLst/>
              <a:rect r="r" b="b" t="t" l="l"/>
              <a:pathLst>
                <a:path h="3617885" w="3206680">
                  <a:moveTo>
                    <a:pt x="3206680" y="0"/>
                  </a:moveTo>
                  <a:lnTo>
                    <a:pt x="0" y="0"/>
                  </a:lnTo>
                  <a:lnTo>
                    <a:pt x="0" y="3617885"/>
                  </a:lnTo>
                  <a:lnTo>
                    <a:pt x="3206680" y="3617885"/>
                  </a:lnTo>
                  <a:lnTo>
                    <a:pt x="3206680" y="0"/>
                  </a:lnTo>
                  <a:close/>
                </a:path>
              </a:pathLst>
            </a:custGeom>
            <a:blipFill>
              <a:blip r:embed="rId10">
                <a:extLst>
                  <a:ext uri="{96DAC541-7B7A-43D3-8B79-37D633B846F1}">
                    <asvg:svgBlip xmlns:asvg="http://schemas.microsoft.com/office/drawing/2016/SVG/main" r:embed="rId11"/>
                  </a:ext>
                </a:extLst>
              </a:blip>
              <a:stretch>
                <a:fillRect l="0" t="0" r="0" b="0"/>
              </a:stretch>
            </a:blipFill>
          </p:spPr>
        </p:sp>
      </p:grpSp>
      <p:grpSp>
        <p:nvGrpSpPr>
          <p:cNvPr name="Group 9" id="9"/>
          <p:cNvGrpSpPr/>
          <p:nvPr/>
        </p:nvGrpSpPr>
        <p:grpSpPr>
          <a:xfrm rot="0">
            <a:off x="6033361" y="3164149"/>
            <a:ext cx="5529743" cy="3215827"/>
            <a:chOff x="0" y="0"/>
            <a:chExt cx="7372991" cy="4287769"/>
          </a:xfrm>
        </p:grpSpPr>
        <p:grpSp>
          <p:nvGrpSpPr>
            <p:cNvPr name="Group 10" id="10"/>
            <p:cNvGrpSpPr/>
            <p:nvPr/>
          </p:nvGrpSpPr>
          <p:grpSpPr>
            <a:xfrm rot="0">
              <a:off x="0" y="969721"/>
              <a:ext cx="7372991" cy="3318048"/>
              <a:chOff x="0" y="0"/>
              <a:chExt cx="812800" cy="365782"/>
            </a:xfrm>
          </p:grpSpPr>
          <p:sp>
            <p:nvSpPr>
              <p:cNvPr name="Freeform 11" id="11"/>
              <p:cNvSpPr/>
              <p:nvPr/>
            </p:nvSpPr>
            <p:spPr>
              <a:xfrm flipH="false" flipV="false" rot="0">
                <a:off x="0" y="0"/>
                <a:ext cx="812800" cy="365782"/>
              </a:xfrm>
              <a:custGeom>
                <a:avLst/>
                <a:gdLst/>
                <a:ahLst/>
                <a:cxnLst/>
                <a:rect r="r" b="b" t="t" l="l"/>
                <a:pathLst>
                  <a:path h="365782" w="812800">
                    <a:moveTo>
                      <a:pt x="98553" y="0"/>
                    </a:moveTo>
                    <a:lnTo>
                      <a:pt x="714247" y="0"/>
                    </a:lnTo>
                    <a:cubicBezTo>
                      <a:pt x="740385" y="0"/>
                      <a:pt x="765452" y="10383"/>
                      <a:pt x="783934" y="28866"/>
                    </a:cubicBezTo>
                    <a:cubicBezTo>
                      <a:pt x="802417" y="47348"/>
                      <a:pt x="812800" y="72415"/>
                      <a:pt x="812800" y="98553"/>
                    </a:cubicBezTo>
                    <a:lnTo>
                      <a:pt x="812800" y="267229"/>
                    </a:lnTo>
                    <a:cubicBezTo>
                      <a:pt x="812800" y="293367"/>
                      <a:pt x="802417" y="318434"/>
                      <a:pt x="783934" y="336917"/>
                    </a:cubicBezTo>
                    <a:cubicBezTo>
                      <a:pt x="765452" y="355399"/>
                      <a:pt x="740385" y="365782"/>
                      <a:pt x="714247" y="365782"/>
                    </a:cubicBezTo>
                    <a:lnTo>
                      <a:pt x="98553" y="365782"/>
                    </a:lnTo>
                    <a:cubicBezTo>
                      <a:pt x="72415" y="365782"/>
                      <a:pt x="47348" y="355399"/>
                      <a:pt x="28866" y="336917"/>
                    </a:cubicBezTo>
                    <a:cubicBezTo>
                      <a:pt x="10383" y="318434"/>
                      <a:pt x="0" y="293367"/>
                      <a:pt x="0" y="267229"/>
                    </a:cubicBezTo>
                    <a:lnTo>
                      <a:pt x="0" y="98553"/>
                    </a:lnTo>
                    <a:cubicBezTo>
                      <a:pt x="0" y="72415"/>
                      <a:pt x="10383" y="47348"/>
                      <a:pt x="28866" y="28866"/>
                    </a:cubicBezTo>
                    <a:cubicBezTo>
                      <a:pt x="47348" y="10383"/>
                      <a:pt x="72415" y="0"/>
                      <a:pt x="98553" y="0"/>
                    </a:cubicBezTo>
                    <a:close/>
                  </a:path>
                </a:pathLst>
              </a:custGeom>
              <a:solidFill>
                <a:srgbClr val="F3DBD8"/>
              </a:solidFill>
            </p:spPr>
          </p:sp>
          <p:sp>
            <p:nvSpPr>
              <p:cNvPr name="TextBox 12" id="12"/>
              <p:cNvSpPr txBox="true"/>
              <p:nvPr/>
            </p:nvSpPr>
            <p:spPr>
              <a:xfrm>
                <a:off x="0" y="-47625"/>
                <a:ext cx="812800" cy="413407"/>
              </a:xfrm>
              <a:prstGeom prst="rect">
                <a:avLst/>
              </a:prstGeom>
            </p:spPr>
            <p:txBody>
              <a:bodyPr anchor="ctr" rtlCol="false" tIns="65948" lIns="65948" bIns="65948" rIns="65948"/>
              <a:lstStyle/>
              <a:p>
                <a:pPr algn="ctr">
                  <a:lnSpc>
                    <a:spcPts val="2659"/>
                  </a:lnSpc>
                </a:pPr>
              </a:p>
            </p:txBody>
          </p:sp>
        </p:grpSp>
        <p:grpSp>
          <p:nvGrpSpPr>
            <p:cNvPr name="Group 13" id="13"/>
            <p:cNvGrpSpPr/>
            <p:nvPr/>
          </p:nvGrpSpPr>
          <p:grpSpPr>
            <a:xfrm rot="0">
              <a:off x="421306" y="0"/>
              <a:ext cx="6530379" cy="3632024"/>
              <a:chOff x="0" y="0"/>
              <a:chExt cx="812800" cy="452058"/>
            </a:xfrm>
          </p:grpSpPr>
          <p:sp>
            <p:nvSpPr>
              <p:cNvPr name="Freeform 14" id="14"/>
              <p:cNvSpPr/>
              <p:nvPr/>
            </p:nvSpPr>
            <p:spPr>
              <a:xfrm flipH="false" flipV="false" rot="0">
                <a:off x="0" y="0"/>
                <a:ext cx="812800" cy="452058"/>
              </a:xfrm>
              <a:custGeom>
                <a:avLst/>
                <a:gdLst/>
                <a:ahLst/>
                <a:cxnLst/>
                <a:rect r="r" b="b" t="t" l="l"/>
                <a:pathLst>
                  <a:path h="452058" w="812800">
                    <a:moveTo>
                      <a:pt x="406400" y="0"/>
                    </a:moveTo>
                    <a:cubicBezTo>
                      <a:pt x="181951" y="0"/>
                      <a:pt x="0" y="101197"/>
                      <a:pt x="0" y="226029"/>
                    </a:cubicBezTo>
                    <a:cubicBezTo>
                      <a:pt x="0" y="350861"/>
                      <a:pt x="181951" y="452058"/>
                      <a:pt x="406400" y="452058"/>
                    </a:cubicBezTo>
                    <a:cubicBezTo>
                      <a:pt x="630849" y="452058"/>
                      <a:pt x="812800" y="350861"/>
                      <a:pt x="812800" y="226029"/>
                    </a:cubicBezTo>
                    <a:cubicBezTo>
                      <a:pt x="812800" y="101197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F3DBD8"/>
              </a:solidFill>
            </p:spPr>
          </p:sp>
          <p:sp>
            <p:nvSpPr>
              <p:cNvPr name="TextBox 15" id="15"/>
              <p:cNvSpPr txBox="true"/>
              <p:nvPr/>
            </p:nvSpPr>
            <p:spPr>
              <a:xfrm>
                <a:off x="76200" y="-5245"/>
                <a:ext cx="660400" cy="414922"/>
              </a:xfrm>
              <a:prstGeom prst="rect">
                <a:avLst/>
              </a:prstGeom>
            </p:spPr>
            <p:txBody>
              <a:bodyPr anchor="ctr" rtlCol="false" tIns="65948" lIns="65948" bIns="65948" rIns="65948"/>
              <a:lstStyle/>
              <a:p>
                <a:pPr algn="ctr">
                  <a:lnSpc>
                    <a:spcPts val="2659"/>
                  </a:lnSpc>
                </a:pPr>
              </a:p>
            </p:txBody>
          </p:sp>
        </p:grpSp>
      </p:grpSp>
      <p:sp>
        <p:nvSpPr>
          <p:cNvPr name="TextBox 16" id="16"/>
          <p:cNvSpPr txBox="true"/>
          <p:nvPr/>
        </p:nvSpPr>
        <p:spPr>
          <a:xfrm rot="0">
            <a:off x="6398094" y="3880521"/>
            <a:ext cx="4800277" cy="190817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3999"/>
              </a:lnSpc>
            </a:pPr>
            <a:r>
              <a:rPr lang="en-US" sz="9999">
                <a:solidFill>
                  <a:srgbClr val="5D5C5C"/>
                </a:solidFill>
                <a:latin typeface="Accordion Black"/>
                <a:ea typeface="Accordion Black"/>
                <a:cs typeface="Accordion Black"/>
                <a:sym typeface="Accordion Black"/>
              </a:rPr>
              <a:t>Admin</a:t>
            </a:r>
          </a:p>
        </p:txBody>
      </p:sp>
    </p:spTree>
  </p:cSld>
  <p:clrMapOvr>
    <a:masterClrMapping/>
  </p:clrMapOvr>
</p:sld>
</file>

<file path=ppt/slides/slide6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EFEFE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true" rot="0">
            <a:off x="15745564" y="-455813"/>
            <a:ext cx="3199628" cy="2088485"/>
          </a:xfrm>
          <a:custGeom>
            <a:avLst/>
            <a:gdLst/>
            <a:ahLst/>
            <a:cxnLst/>
            <a:rect r="r" b="b" t="t" l="l"/>
            <a:pathLst>
              <a:path h="2088485" w="3199628">
                <a:moveTo>
                  <a:pt x="0" y="2088484"/>
                </a:moveTo>
                <a:lnTo>
                  <a:pt x="3199629" y="2088484"/>
                </a:lnTo>
                <a:lnTo>
                  <a:pt x="3199629" y="0"/>
                </a:lnTo>
                <a:lnTo>
                  <a:pt x="0" y="0"/>
                </a:lnTo>
                <a:lnTo>
                  <a:pt x="0" y="2088484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16847073" y="-709944"/>
            <a:ext cx="2739811" cy="1349980"/>
          </a:xfrm>
          <a:custGeom>
            <a:avLst/>
            <a:gdLst/>
            <a:ahLst/>
            <a:cxnLst/>
            <a:rect r="r" b="b" t="t" l="l"/>
            <a:pathLst>
              <a:path h="1349980" w="2739811">
                <a:moveTo>
                  <a:pt x="0" y="0"/>
                </a:moveTo>
                <a:lnTo>
                  <a:pt x="2739811" y="0"/>
                </a:lnTo>
                <a:lnTo>
                  <a:pt x="2739811" y="1349980"/>
                </a:lnTo>
                <a:lnTo>
                  <a:pt x="0" y="1349980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2762124">
            <a:off x="-181817" y="-240883"/>
            <a:ext cx="1140690" cy="1279235"/>
          </a:xfrm>
          <a:custGeom>
            <a:avLst/>
            <a:gdLst/>
            <a:ahLst/>
            <a:cxnLst/>
            <a:rect r="r" b="b" t="t" l="l"/>
            <a:pathLst>
              <a:path h="1279235" w="1140690">
                <a:moveTo>
                  <a:pt x="0" y="0"/>
                </a:moveTo>
                <a:lnTo>
                  <a:pt x="1140690" y="0"/>
                </a:lnTo>
                <a:lnTo>
                  <a:pt x="1140690" y="1279235"/>
                </a:lnTo>
                <a:lnTo>
                  <a:pt x="0" y="1279235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550080" y="1421041"/>
            <a:ext cx="7891549" cy="8589916"/>
          </a:xfrm>
          <a:custGeom>
            <a:avLst/>
            <a:gdLst/>
            <a:ahLst/>
            <a:cxnLst/>
            <a:rect r="r" b="b" t="t" l="l"/>
            <a:pathLst>
              <a:path h="8589916" w="7891549">
                <a:moveTo>
                  <a:pt x="0" y="0"/>
                </a:moveTo>
                <a:lnTo>
                  <a:pt x="7891549" y="0"/>
                </a:lnTo>
                <a:lnTo>
                  <a:pt x="7891549" y="8589917"/>
                </a:lnTo>
                <a:lnTo>
                  <a:pt x="0" y="8589917"/>
                </a:lnTo>
                <a:lnTo>
                  <a:pt x="0" y="0"/>
                </a:lnTo>
                <a:close/>
              </a:path>
            </a:pathLst>
          </a:custGeom>
          <a:blipFill>
            <a:blip r:embed="rId8"/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8750354" y="1421041"/>
            <a:ext cx="3825969" cy="8589916"/>
          </a:xfrm>
          <a:custGeom>
            <a:avLst/>
            <a:gdLst/>
            <a:ahLst/>
            <a:cxnLst/>
            <a:rect r="r" b="b" t="t" l="l"/>
            <a:pathLst>
              <a:path h="8589916" w="3825969">
                <a:moveTo>
                  <a:pt x="0" y="0"/>
                </a:moveTo>
                <a:lnTo>
                  <a:pt x="3825969" y="0"/>
                </a:lnTo>
                <a:lnTo>
                  <a:pt x="3825969" y="8589917"/>
                </a:lnTo>
                <a:lnTo>
                  <a:pt x="0" y="8589917"/>
                </a:lnTo>
                <a:lnTo>
                  <a:pt x="0" y="0"/>
                </a:lnTo>
                <a:close/>
              </a:path>
            </a:pathLst>
          </a:custGeom>
          <a:blipFill>
            <a:blip r:embed="rId9"/>
            <a:stretch>
              <a:fillRect l="0" t="0" r="0" b="0"/>
            </a:stretch>
          </a:blipFill>
        </p:spPr>
      </p:sp>
      <p:sp>
        <p:nvSpPr>
          <p:cNvPr name="Freeform 7" id="7"/>
          <p:cNvSpPr/>
          <p:nvPr/>
        </p:nvSpPr>
        <p:spPr>
          <a:xfrm flipH="false" flipV="false" rot="0">
            <a:off x="13046600" y="1421041"/>
            <a:ext cx="3800473" cy="8589916"/>
          </a:xfrm>
          <a:custGeom>
            <a:avLst/>
            <a:gdLst/>
            <a:ahLst/>
            <a:cxnLst/>
            <a:rect r="r" b="b" t="t" l="l"/>
            <a:pathLst>
              <a:path h="8589916" w="3800473">
                <a:moveTo>
                  <a:pt x="0" y="0"/>
                </a:moveTo>
                <a:lnTo>
                  <a:pt x="3800473" y="0"/>
                </a:lnTo>
                <a:lnTo>
                  <a:pt x="3800473" y="8589917"/>
                </a:lnTo>
                <a:lnTo>
                  <a:pt x="0" y="8589917"/>
                </a:lnTo>
                <a:lnTo>
                  <a:pt x="0" y="0"/>
                </a:lnTo>
                <a:close/>
              </a:path>
            </a:pathLst>
          </a:custGeom>
          <a:blipFill>
            <a:blip r:embed="rId10"/>
            <a:stretch>
              <a:fillRect l="0" t="0" r="0" b="0"/>
            </a:stretch>
          </a:blipFill>
        </p:spPr>
      </p:sp>
      <p:sp>
        <p:nvSpPr>
          <p:cNvPr name="TextBox 8" id="8"/>
          <p:cNvSpPr txBox="true"/>
          <p:nvPr/>
        </p:nvSpPr>
        <p:spPr>
          <a:xfrm rot="0">
            <a:off x="4956789" y="188343"/>
            <a:ext cx="8374422" cy="106493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7770"/>
              </a:lnSpc>
              <a:spcBef>
                <a:spcPct val="0"/>
              </a:spcBef>
            </a:pPr>
            <a:r>
              <a:rPr lang="en-US" sz="5550">
                <a:solidFill>
                  <a:srgbClr val="A494B4"/>
                </a:solidFill>
                <a:latin typeface="Accordion Black"/>
                <a:ea typeface="Accordion Black"/>
                <a:cs typeface="Accordion Black"/>
                <a:sym typeface="Accordion Black"/>
              </a:rPr>
              <a:t>Admin Features</a:t>
            </a:r>
          </a:p>
        </p:txBody>
      </p:sp>
    </p:spTree>
  </p:cSld>
  <p:clrMapOvr>
    <a:masterClrMapping/>
  </p:clrMapOvr>
</p:sld>
</file>

<file path=ppt/slides/slide6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EFEFE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true" rot="0">
            <a:off x="15745564" y="-455813"/>
            <a:ext cx="3199628" cy="2088485"/>
          </a:xfrm>
          <a:custGeom>
            <a:avLst/>
            <a:gdLst/>
            <a:ahLst/>
            <a:cxnLst/>
            <a:rect r="r" b="b" t="t" l="l"/>
            <a:pathLst>
              <a:path h="2088485" w="3199628">
                <a:moveTo>
                  <a:pt x="0" y="2088484"/>
                </a:moveTo>
                <a:lnTo>
                  <a:pt x="3199629" y="2088484"/>
                </a:lnTo>
                <a:lnTo>
                  <a:pt x="3199629" y="0"/>
                </a:lnTo>
                <a:lnTo>
                  <a:pt x="0" y="0"/>
                </a:lnTo>
                <a:lnTo>
                  <a:pt x="0" y="2088484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16847073" y="-709944"/>
            <a:ext cx="2739811" cy="1349980"/>
          </a:xfrm>
          <a:custGeom>
            <a:avLst/>
            <a:gdLst/>
            <a:ahLst/>
            <a:cxnLst/>
            <a:rect r="r" b="b" t="t" l="l"/>
            <a:pathLst>
              <a:path h="1349980" w="2739811">
                <a:moveTo>
                  <a:pt x="0" y="0"/>
                </a:moveTo>
                <a:lnTo>
                  <a:pt x="2739811" y="0"/>
                </a:lnTo>
                <a:lnTo>
                  <a:pt x="2739811" y="1349980"/>
                </a:lnTo>
                <a:lnTo>
                  <a:pt x="0" y="1349980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2762124">
            <a:off x="-181817" y="-240883"/>
            <a:ext cx="1140690" cy="1279235"/>
          </a:xfrm>
          <a:custGeom>
            <a:avLst/>
            <a:gdLst/>
            <a:ahLst/>
            <a:cxnLst/>
            <a:rect r="r" b="b" t="t" l="l"/>
            <a:pathLst>
              <a:path h="1279235" w="1140690">
                <a:moveTo>
                  <a:pt x="0" y="0"/>
                </a:moveTo>
                <a:lnTo>
                  <a:pt x="1140690" y="0"/>
                </a:lnTo>
                <a:lnTo>
                  <a:pt x="1140690" y="1279235"/>
                </a:lnTo>
                <a:lnTo>
                  <a:pt x="0" y="1279235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568926" y="1632671"/>
            <a:ext cx="7450028" cy="8303984"/>
          </a:xfrm>
          <a:custGeom>
            <a:avLst/>
            <a:gdLst/>
            <a:ahLst/>
            <a:cxnLst/>
            <a:rect r="r" b="b" t="t" l="l"/>
            <a:pathLst>
              <a:path h="8303984" w="7450028">
                <a:moveTo>
                  <a:pt x="0" y="0"/>
                </a:moveTo>
                <a:lnTo>
                  <a:pt x="7450028" y="0"/>
                </a:lnTo>
                <a:lnTo>
                  <a:pt x="7450028" y="8303984"/>
                </a:lnTo>
                <a:lnTo>
                  <a:pt x="0" y="8303984"/>
                </a:lnTo>
                <a:lnTo>
                  <a:pt x="0" y="0"/>
                </a:lnTo>
                <a:close/>
              </a:path>
            </a:pathLst>
          </a:custGeom>
          <a:blipFill>
            <a:blip r:embed="rId8"/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10179810" y="1632671"/>
            <a:ext cx="7425826" cy="8303984"/>
          </a:xfrm>
          <a:custGeom>
            <a:avLst/>
            <a:gdLst/>
            <a:ahLst/>
            <a:cxnLst/>
            <a:rect r="r" b="b" t="t" l="l"/>
            <a:pathLst>
              <a:path h="8303984" w="7425826">
                <a:moveTo>
                  <a:pt x="0" y="0"/>
                </a:moveTo>
                <a:lnTo>
                  <a:pt x="7425826" y="0"/>
                </a:lnTo>
                <a:lnTo>
                  <a:pt x="7425826" y="8303984"/>
                </a:lnTo>
                <a:lnTo>
                  <a:pt x="0" y="8303984"/>
                </a:lnTo>
                <a:lnTo>
                  <a:pt x="0" y="0"/>
                </a:lnTo>
                <a:close/>
              </a:path>
            </a:pathLst>
          </a:custGeom>
          <a:blipFill>
            <a:blip r:embed="rId9"/>
            <a:stretch>
              <a:fillRect l="0" t="0" r="0" b="0"/>
            </a:stretch>
          </a:blipFill>
        </p:spPr>
      </p:sp>
      <p:sp>
        <p:nvSpPr>
          <p:cNvPr name="TextBox 7" id="7"/>
          <p:cNvSpPr txBox="true"/>
          <p:nvPr/>
        </p:nvSpPr>
        <p:spPr>
          <a:xfrm rot="0">
            <a:off x="106729" y="179659"/>
            <a:ext cx="8374422" cy="106493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7770"/>
              </a:lnSpc>
              <a:spcBef>
                <a:spcPct val="0"/>
              </a:spcBef>
            </a:pPr>
            <a:r>
              <a:rPr lang="en-US" sz="5550">
                <a:solidFill>
                  <a:srgbClr val="A494B4"/>
                </a:solidFill>
                <a:latin typeface="Accordion Black"/>
                <a:ea typeface="Accordion Black"/>
                <a:cs typeface="Accordion Black"/>
                <a:sym typeface="Accordion Black"/>
              </a:rPr>
              <a:t>Manage stores</a:t>
            </a:r>
          </a:p>
        </p:txBody>
      </p:sp>
      <p:sp>
        <p:nvSpPr>
          <p:cNvPr name="TextBox 8" id="8"/>
          <p:cNvSpPr txBox="true"/>
          <p:nvPr/>
        </p:nvSpPr>
        <p:spPr>
          <a:xfrm rot="0">
            <a:off x="9842557" y="179659"/>
            <a:ext cx="8374422" cy="106493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7770"/>
              </a:lnSpc>
              <a:spcBef>
                <a:spcPct val="0"/>
              </a:spcBef>
            </a:pPr>
            <a:r>
              <a:rPr lang="en-US" sz="5550">
                <a:solidFill>
                  <a:srgbClr val="A494B4"/>
                </a:solidFill>
                <a:latin typeface="Accordion Black"/>
                <a:ea typeface="Accordion Black"/>
                <a:cs typeface="Accordion Black"/>
                <a:sym typeface="Accordion Black"/>
              </a:rPr>
              <a:t>Manage categories</a:t>
            </a:r>
          </a:p>
        </p:txBody>
      </p:sp>
    </p:spTree>
  </p:cSld>
  <p:clrMapOvr>
    <a:masterClrMapping/>
  </p:clrMapOvr>
</p:sld>
</file>

<file path=ppt/slides/slide6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EFEFE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true" rot="0">
            <a:off x="15745564" y="-455813"/>
            <a:ext cx="3199628" cy="2088485"/>
          </a:xfrm>
          <a:custGeom>
            <a:avLst/>
            <a:gdLst/>
            <a:ahLst/>
            <a:cxnLst/>
            <a:rect r="r" b="b" t="t" l="l"/>
            <a:pathLst>
              <a:path h="2088485" w="3199628">
                <a:moveTo>
                  <a:pt x="0" y="2088484"/>
                </a:moveTo>
                <a:lnTo>
                  <a:pt x="3199629" y="2088484"/>
                </a:lnTo>
                <a:lnTo>
                  <a:pt x="3199629" y="0"/>
                </a:lnTo>
                <a:lnTo>
                  <a:pt x="0" y="0"/>
                </a:lnTo>
                <a:lnTo>
                  <a:pt x="0" y="2088484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16847073" y="-709944"/>
            <a:ext cx="2739811" cy="1349980"/>
          </a:xfrm>
          <a:custGeom>
            <a:avLst/>
            <a:gdLst/>
            <a:ahLst/>
            <a:cxnLst/>
            <a:rect r="r" b="b" t="t" l="l"/>
            <a:pathLst>
              <a:path h="1349980" w="2739811">
                <a:moveTo>
                  <a:pt x="0" y="0"/>
                </a:moveTo>
                <a:lnTo>
                  <a:pt x="2739811" y="0"/>
                </a:lnTo>
                <a:lnTo>
                  <a:pt x="2739811" y="1349980"/>
                </a:lnTo>
                <a:lnTo>
                  <a:pt x="0" y="1349980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2762124">
            <a:off x="-181817" y="-240883"/>
            <a:ext cx="1140690" cy="1279235"/>
          </a:xfrm>
          <a:custGeom>
            <a:avLst/>
            <a:gdLst/>
            <a:ahLst/>
            <a:cxnLst/>
            <a:rect r="r" b="b" t="t" l="l"/>
            <a:pathLst>
              <a:path h="1279235" w="1140690">
                <a:moveTo>
                  <a:pt x="0" y="0"/>
                </a:moveTo>
                <a:lnTo>
                  <a:pt x="1140690" y="0"/>
                </a:lnTo>
                <a:lnTo>
                  <a:pt x="1140690" y="1279235"/>
                </a:lnTo>
                <a:lnTo>
                  <a:pt x="0" y="1279235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388528" y="1437913"/>
            <a:ext cx="3805998" cy="8617416"/>
          </a:xfrm>
          <a:custGeom>
            <a:avLst/>
            <a:gdLst/>
            <a:ahLst/>
            <a:cxnLst/>
            <a:rect r="r" b="b" t="t" l="l"/>
            <a:pathLst>
              <a:path h="8617416" w="3805998">
                <a:moveTo>
                  <a:pt x="0" y="0"/>
                </a:moveTo>
                <a:lnTo>
                  <a:pt x="3805998" y="0"/>
                </a:lnTo>
                <a:lnTo>
                  <a:pt x="3805998" y="8617416"/>
                </a:lnTo>
                <a:lnTo>
                  <a:pt x="0" y="8617416"/>
                </a:lnTo>
                <a:lnTo>
                  <a:pt x="0" y="0"/>
                </a:lnTo>
                <a:close/>
              </a:path>
            </a:pathLst>
          </a:custGeom>
          <a:blipFill>
            <a:blip r:embed="rId8"/>
            <a:stretch>
              <a:fillRect l="-1212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10158653" y="1437913"/>
            <a:ext cx="7832721" cy="8617416"/>
          </a:xfrm>
          <a:custGeom>
            <a:avLst/>
            <a:gdLst/>
            <a:ahLst/>
            <a:cxnLst/>
            <a:rect r="r" b="b" t="t" l="l"/>
            <a:pathLst>
              <a:path h="8617416" w="7832721">
                <a:moveTo>
                  <a:pt x="0" y="0"/>
                </a:moveTo>
                <a:lnTo>
                  <a:pt x="7832721" y="0"/>
                </a:lnTo>
                <a:lnTo>
                  <a:pt x="7832721" y="8617416"/>
                </a:lnTo>
                <a:lnTo>
                  <a:pt x="0" y="8617416"/>
                </a:lnTo>
                <a:lnTo>
                  <a:pt x="0" y="0"/>
                </a:lnTo>
                <a:close/>
              </a:path>
            </a:pathLst>
          </a:custGeom>
          <a:blipFill>
            <a:blip r:embed="rId9"/>
            <a:stretch>
              <a:fillRect l="0" t="0" r="-53603" b="0"/>
            </a:stretch>
          </a:blipFill>
        </p:spPr>
      </p:sp>
      <p:sp>
        <p:nvSpPr>
          <p:cNvPr name="Freeform 7" id="7"/>
          <p:cNvSpPr/>
          <p:nvPr/>
        </p:nvSpPr>
        <p:spPr>
          <a:xfrm flipH="false" flipV="false" rot="0">
            <a:off x="5365501" y="1437913"/>
            <a:ext cx="3778499" cy="8617416"/>
          </a:xfrm>
          <a:custGeom>
            <a:avLst/>
            <a:gdLst/>
            <a:ahLst/>
            <a:cxnLst/>
            <a:rect r="r" b="b" t="t" l="l"/>
            <a:pathLst>
              <a:path h="8617416" w="3778499">
                <a:moveTo>
                  <a:pt x="0" y="0"/>
                </a:moveTo>
                <a:lnTo>
                  <a:pt x="3778499" y="0"/>
                </a:lnTo>
                <a:lnTo>
                  <a:pt x="3778499" y="8617416"/>
                </a:lnTo>
                <a:lnTo>
                  <a:pt x="0" y="8617416"/>
                </a:lnTo>
                <a:lnTo>
                  <a:pt x="0" y="0"/>
                </a:lnTo>
                <a:close/>
              </a:path>
            </a:pathLst>
          </a:custGeom>
          <a:blipFill>
            <a:blip r:embed="rId10"/>
            <a:stretch>
              <a:fillRect l="0" t="0" r="0" b="0"/>
            </a:stretch>
          </a:blipFill>
        </p:spPr>
      </p:sp>
      <p:sp>
        <p:nvSpPr>
          <p:cNvPr name="TextBox 8" id="8"/>
          <p:cNvSpPr txBox="true"/>
          <p:nvPr/>
        </p:nvSpPr>
        <p:spPr>
          <a:xfrm rot="0">
            <a:off x="4956789" y="188343"/>
            <a:ext cx="8374422" cy="106493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7770"/>
              </a:lnSpc>
              <a:spcBef>
                <a:spcPct val="0"/>
              </a:spcBef>
            </a:pPr>
            <a:r>
              <a:rPr lang="en-US" sz="5550">
                <a:solidFill>
                  <a:srgbClr val="A494B4"/>
                </a:solidFill>
                <a:latin typeface="Accordion Black"/>
                <a:ea typeface="Accordion Black"/>
                <a:cs typeface="Accordion Black"/>
                <a:sym typeface="Accordion Black"/>
              </a:rPr>
              <a:t>Admin Features</a:t>
            </a:r>
          </a:p>
        </p:txBody>
      </p:sp>
    </p:spTree>
  </p:cSld>
  <p:clrMapOvr>
    <a:masterClrMapping/>
  </p:clrMapOvr>
</p:sld>
</file>

<file path=ppt/slides/slide6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EFEFE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true" rot="0">
            <a:off x="15745564" y="-455813"/>
            <a:ext cx="3199628" cy="2088485"/>
          </a:xfrm>
          <a:custGeom>
            <a:avLst/>
            <a:gdLst/>
            <a:ahLst/>
            <a:cxnLst/>
            <a:rect r="r" b="b" t="t" l="l"/>
            <a:pathLst>
              <a:path h="2088485" w="3199628">
                <a:moveTo>
                  <a:pt x="0" y="2088484"/>
                </a:moveTo>
                <a:lnTo>
                  <a:pt x="3199629" y="2088484"/>
                </a:lnTo>
                <a:lnTo>
                  <a:pt x="3199629" y="0"/>
                </a:lnTo>
                <a:lnTo>
                  <a:pt x="0" y="0"/>
                </a:lnTo>
                <a:lnTo>
                  <a:pt x="0" y="2088484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16847073" y="-709944"/>
            <a:ext cx="2739811" cy="1349980"/>
          </a:xfrm>
          <a:custGeom>
            <a:avLst/>
            <a:gdLst/>
            <a:ahLst/>
            <a:cxnLst/>
            <a:rect r="r" b="b" t="t" l="l"/>
            <a:pathLst>
              <a:path h="1349980" w="2739811">
                <a:moveTo>
                  <a:pt x="0" y="0"/>
                </a:moveTo>
                <a:lnTo>
                  <a:pt x="2739811" y="0"/>
                </a:lnTo>
                <a:lnTo>
                  <a:pt x="2739811" y="1349980"/>
                </a:lnTo>
                <a:lnTo>
                  <a:pt x="0" y="1349980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2762124">
            <a:off x="-181817" y="-240883"/>
            <a:ext cx="1140690" cy="1279235"/>
          </a:xfrm>
          <a:custGeom>
            <a:avLst/>
            <a:gdLst/>
            <a:ahLst/>
            <a:cxnLst/>
            <a:rect r="r" b="b" t="t" l="l"/>
            <a:pathLst>
              <a:path h="1279235" w="1140690">
                <a:moveTo>
                  <a:pt x="0" y="0"/>
                </a:moveTo>
                <a:lnTo>
                  <a:pt x="1140690" y="0"/>
                </a:lnTo>
                <a:lnTo>
                  <a:pt x="1140690" y="1279235"/>
                </a:lnTo>
                <a:lnTo>
                  <a:pt x="0" y="1279235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5" id="5"/>
          <p:cNvSpPr txBox="true"/>
          <p:nvPr/>
        </p:nvSpPr>
        <p:spPr>
          <a:xfrm rot="0">
            <a:off x="4956789" y="369354"/>
            <a:ext cx="8374422" cy="106493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7770"/>
              </a:lnSpc>
              <a:spcBef>
                <a:spcPct val="0"/>
              </a:spcBef>
            </a:pPr>
            <a:r>
              <a:rPr lang="en-US" sz="5550">
                <a:solidFill>
                  <a:srgbClr val="A494B4"/>
                </a:solidFill>
                <a:latin typeface="Accordion Black"/>
                <a:ea typeface="Accordion Black"/>
                <a:cs typeface="Accordion Black"/>
                <a:sym typeface="Accordion Black"/>
              </a:rPr>
              <a:t>Web Features</a:t>
            </a:r>
          </a:p>
        </p:txBody>
      </p:sp>
      <p:grpSp>
        <p:nvGrpSpPr>
          <p:cNvPr name="Group 6" id="6"/>
          <p:cNvGrpSpPr/>
          <p:nvPr/>
        </p:nvGrpSpPr>
        <p:grpSpPr>
          <a:xfrm rot="0">
            <a:off x="4688201" y="2130760"/>
            <a:ext cx="8911598" cy="6025480"/>
            <a:chOff x="0" y="0"/>
            <a:chExt cx="741173" cy="501136"/>
          </a:xfrm>
        </p:grpSpPr>
        <p:sp>
          <p:nvSpPr>
            <p:cNvPr name="Freeform 7" id="7"/>
            <p:cNvSpPr/>
            <p:nvPr/>
          </p:nvSpPr>
          <p:spPr>
            <a:xfrm flipH="false" flipV="false" rot="0">
              <a:off x="0" y="0"/>
              <a:ext cx="741173" cy="501136"/>
            </a:xfrm>
            <a:custGeom>
              <a:avLst/>
              <a:gdLst/>
              <a:ahLst/>
              <a:cxnLst/>
              <a:rect r="r" b="b" t="t" l="l"/>
              <a:pathLst>
                <a:path h="501136" w="741173">
                  <a:moveTo>
                    <a:pt x="44306" y="0"/>
                  </a:moveTo>
                  <a:lnTo>
                    <a:pt x="696867" y="0"/>
                  </a:lnTo>
                  <a:cubicBezTo>
                    <a:pt x="721337" y="0"/>
                    <a:pt x="741173" y="19837"/>
                    <a:pt x="741173" y="44306"/>
                  </a:cubicBezTo>
                  <a:lnTo>
                    <a:pt x="741173" y="456830"/>
                  </a:lnTo>
                  <a:cubicBezTo>
                    <a:pt x="741173" y="468581"/>
                    <a:pt x="736505" y="479850"/>
                    <a:pt x="728196" y="488159"/>
                  </a:cubicBezTo>
                  <a:cubicBezTo>
                    <a:pt x="719887" y="496468"/>
                    <a:pt x="708618" y="501136"/>
                    <a:pt x="696867" y="501136"/>
                  </a:cubicBezTo>
                  <a:lnTo>
                    <a:pt x="44306" y="501136"/>
                  </a:lnTo>
                  <a:cubicBezTo>
                    <a:pt x="19837" y="501136"/>
                    <a:pt x="0" y="481300"/>
                    <a:pt x="0" y="456830"/>
                  </a:cubicBezTo>
                  <a:lnTo>
                    <a:pt x="0" y="44306"/>
                  </a:lnTo>
                  <a:cubicBezTo>
                    <a:pt x="0" y="19837"/>
                    <a:pt x="19837" y="0"/>
                    <a:pt x="44306" y="0"/>
                  </a:cubicBezTo>
                  <a:close/>
                </a:path>
              </a:pathLst>
            </a:custGeom>
            <a:solidFill>
              <a:srgbClr val="A494B4"/>
            </a:solidFill>
          </p:spPr>
        </p:sp>
        <p:sp>
          <p:nvSpPr>
            <p:cNvPr name="TextBox 8" id="8"/>
            <p:cNvSpPr txBox="true"/>
            <p:nvPr/>
          </p:nvSpPr>
          <p:spPr>
            <a:xfrm>
              <a:off x="0" y="-47625"/>
              <a:ext cx="741173" cy="548761"/>
            </a:xfrm>
            <a:prstGeom prst="rect">
              <a:avLst/>
            </a:prstGeom>
          </p:spPr>
          <p:txBody>
            <a:bodyPr anchor="ctr" rtlCol="false" tIns="95919" lIns="95919" bIns="95919" rIns="95919"/>
            <a:lstStyle/>
            <a:p>
              <a:pPr algn="ctr">
                <a:lnSpc>
                  <a:spcPts val="2660"/>
                </a:lnSpc>
              </a:pPr>
            </a:p>
          </p:txBody>
        </p:sp>
      </p:grpSp>
      <p:sp>
        <p:nvSpPr>
          <p:cNvPr name="TextBox 9" id="9"/>
          <p:cNvSpPr txBox="true"/>
          <p:nvPr/>
        </p:nvSpPr>
        <p:spPr>
          <a:xfrm rot="0">
            <a:off x="4967677" y="2663334"/>
            <a:ext cx="8352646" cy="484603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7748"/>
              </a:lnSpc>
              <a:spcBef>
                <a:spcPct val="0"/>
              </a:spcBef>
            </a:pPr>
            <a:r>
              <a:rPr lang="en-US" b="true" sz="5534">
                <a:solidFill>
                  <a:srgbClr val="FEF8FE"/>
                </a:solidFill>
                <a:latin typeface="Trebuchet MS Bold"/>
                <a:ea typeface="Trebuchet MS Bold"/>
                <a:cs typeface="Trebuchet MS Bold"/>
                <a:sym typeface="Trebuchet MS Bold"/>
              </a:rPr>
              <a:t>Web has the same features as mobile except for small changes  to all chats page and an additional feature</a:t>
            </a:r>
          </a:p>
        </p:txBody>
      </p:sp>
    </p:spTree>
  </p:cSld>
  <p:clrMapOvr>
    <a:masterClrMapping/>
  </p:clrMapOvr>
</p:sld>
</file>

<file path=ppt/slides/slide6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EFEFE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true" rot="0">
            <a:off x="15745564" y="-455813"/>
            <a:ext cx="3199628" cy="2088485"/>
          </a:xfrm>
          <a:custGeom>
            <a:avLst/>
            <a:gdLst/>
            <a:ahLst/>
            <a:cxnLst/>
            <a:rect r="r" b="b" t="t" l="l"/>
            <a:pathLst>
              <a:path h="2088485" w="3199628">
                <a:moveTo>
                  <a:pt x="0" y="2088484"/>
                </a:moveTo>
                <a:lnTo>
                  <a:pt x="3199629" y="2088484"/>
                </a:lnTo>
                <a:lnTo>
                  <a:pt x="3199629" y="0"/>
                </a:lnTo>
                <a:lnTo>
                  <a:pt x="0" y="0"/>
                </a:lnTo>
                <a:lnTo>
                  <a:pt x="0" y="2088484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16847073" y="-709944"/>
            <a:ext cx="2739811" cy="1349980"/>
          </a:xfrm>
          <a:custGeom>
            <a:avLst/>
            <a:gdLst/>
            <a:ahLst/>
            <a:cxnLst/>
            <a:rect r="r" b="b" t="t" l="l"/>
            <a:pathLst>
              <a:path h="1349980" w="2739811">
                <a:moveTo>
                  <a:pt x="0" y="0"/>
                </a:moveTo>
                <a:lnTo>
                  <a:pt x="2739811" y="0"/>
                </a:lnTo>
                <a:lnTo>
                  <a:pt x="2739811" y="1349980"/>
                </a:lnTo>
                <a:lnTo>
                  <a:pt x="0" y="1349980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2762124">
            <a:off x="-181817" y="-240883"/>
            <a:ext cx="1140690" cy="1279235"/>
          </a:xfrm>
          <a:custGeom>
            <a:avLst/>
            <a:gdLst/>
            <a:ahLst/>
            <a:cxnLst/>
            <a:rect r="r" b="b" t="t" l="l"/>
            <a:pathLst>
              <a:path h="1279235" w="1140690">
                <a:moveTo>
                  <a:pt x="0" y="0"/>
                </a:moveTo>
                <a:lnTo>
                  <a:pt x="1140690" y="0"/>
                </a:lnTo>
                <a:lnTo>
                  <a:pt x="1140690" y="1279235"/>
                </a:lnTo>
                <a:lnTo>
                  <a:pt x="0" y="1279235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1468441" y="1253282"/>
            <a:ext cx="15790859" cy="8290201"/>
          </a:xfrm>
          <a:custGeom>
            <a:avLst/>
            <a:gdLst/>
            <a:ahLst/>
            <a:cxnLst/>
            <a:rect r="r" b="b" t="t" l="l"/>
            <a:pathLst>
              <a:path h="8290201" w="15790859">
                <a:moveTo>
                  <a:pt x="0" y="0"/>
                </a:moveTo>
                <a:lnTo>
                  <a:pt x="15790859" y="0"/>
                </a:lnTo>
                <a:lnTo>
                  <a:pt x="15790859" y="8290202"/>
                </a:lnTo>
                <a:lnTo>
                  <a:pt x="0" y="8290202"/>
                </a:lnTo>
                <a:lnTo>
                  <a:pt x="0" y="0"/>
                </a:lnTo>
                <a:close/>
              </a:path>
            </a:pathLst>
          </a:custGeom>
          <a:blipFill>
            <a:blip r:embed="rId8"/>
            <a:stretch>
              <a:fillRect l="0" t="0" r="0" b="0"/>
            </a:stretch>
          </a:blipFill>
        </p:spPr>
      </p:sp>
      <p:sp>
        <p:nvSpPr>
          <p:cNvPr name="TextBox 6" id="6"/>
          <p:cNvSpPr txBox="true"/>
          <p:nvPr/>
        </p:nvSpPr>
        <p:spPr>
          <a:xfrm rot="0">
            <a:off x="3411804" y="-1971"/>
            <a:ext cx="11464391" cy="106493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7770"/>
              </a:lnSpc>
              <a:spcBef>
                <a:spcPct val="0"/>
              </a:spcBef>
            </a:pPr>
            <a:r>
              <a:rPr lang="en-US" sz="5550">
                <a:solidFill>
                  <a:srgbClr val="A494B4"/>
                </a:solidFill>
                <a:latin typeface="Accordion Black"/>
                <a:ea typeface="Accordion Black"/>
                <a:cs typeface="Accordion Black"/>
                <a:sym typeface="Accordion Black"/>
              </a:rPr>
              <a:t>Web Features : Database Interface</a:t>
            </a:r>
          </a:p>
        </p:txBody>
      </p:sp>
    </p:spTree>
  </p:cSld>
  <p:clrMapOvr>
    <a:masterClrMapping/>
  </p:clrMapOvr>
</p:sld>
</file>

<file path=ppt/slides/slide6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EFEFE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true" rot="0">
            <a:off x="15745564" y="-455813"/>
            <a:ext cx="3199628" cy="2088485"/>
          </a:xfrm>
          <a:custGeom>
            <a:avLst/>
            <a:gdLst/>
            <a:ahLst/>
            <a:cxnLst/>
            <a:rect r="r" b="b" t="t" l="l"/>
            <a:pathLst>
              <a:path h="2088485" w="3199628">
                <a:moveTo>
                  <a:pt x="0" y="2088484"/>
                </a:moveTo>
                <a:lnTo>
                  <a:pt x="3199629" y="2088484"/>
                </a:lnTo>
                <a:lnTo>
                  <a:pt x="3199629" y="0"/>
                </a:lnTo>
                <a:lnTo>
                  <a:pt x="0" y="0"/>
                </a:lnTo>
                <a:lnTo>
                  <a:pt x="0" y="2088484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16847073" y="-709944"/>
            <a:ext cx="2739811" cy="1349980"/>
          </a:xfrm>
          <a:custGeom>
            <a:avLst/>
            <a:gdLst/>
            <a:ahLst/>
            <a:cxnLst/>
            <a:rect r="r" b="b" t="t" l="l"/>
            <a:pathLst>
              <a:path h="1349980" w="2739811">
                <a:moveTo>
                  <a:pt x="0" y="0"/>
                </a:moveTo>
                <a:lnTo>
                  <a:pt x="2739811" y="0"/>
                </a:lnTo>
                <a:lnTo>
                  <a:pt x="2739811" y="1349980"/>
                </a:lnTo>
                <a:lnTo>
                  <a:pt x="0" y="1349980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2762124">
            <a:off x="-181817" y="-240883"/>
            <a:ext cx="1140690" cy="1279235"/>
          </a:xfrm>
          <a:custGeom>
            <a:avLst/>
            <a:gdLst/>
            <a:ahLst/>
            <a:cxnLst/>
            <a:rect r="r" b="b" t="t" l="l"/>
            <a:pathLst>
              <a:path h="1279235" w="1140690">
                <a:moveTo>
                  <a:pt x="0" y="0"/>
                </a:moveTo>
                <a:lnTo>
                  <a:pt x="1140690" y="0"/>
                </a:lnTo>
                <a:lnTo>
                  <a:pt x="1140690" y="1279235"/>
                </a:lnTo>
                <a:lnTo>
                  <a:pt x="0" y="1279235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1028700" y="1253282"/>
            <a:ext cx="16230600" cy="8480488"/>
          </a:xfrm>
          <a:custGeom>
            <a:avLst/>
            <a:gdLst/>
            <a:ahLst/>
            <a:cxnLst/>
            <a:rect r="r" b="b" t="t" l="l"/>
            <a:pathLst>
              <a:path h="8480488" w="16230600">
                <a:moveTo>
                  <a:pt x="0" y="0"/>
                </a:moveTo>
                <a:lnTo>
                  <a:pt x="16230600" y="0"/>
                </a:lnTo>
                <a:lnTo>
                  <a:pt x="16230600" y="8480489"/>
                </a:lnTo>
                <a:lnTo>
                  <a:pt x="0" y="8480489"/>
                </a:lnTo>
                <a:lnTo>
                  <a:pt x="0" y="0"/>
                </a:lnTo>
                <a:close/>
              </a:path>
            </a:pathLst>
          </a:custGeom>
          <a:blipFill>
            <a:blip r:embed="rId8"/>
            <a:stretch>
              <a:fillRect l="0" t="0" r="0" b="0"/>
            </a:stretch>
          </a:blipFill>
        </p:spPr>
      </p:sp>
      <p:sp>
        <p:nvSpPr>
          <p:cNvPr name="TextBox 6" id="6"/>
          <p:cNvSpPr txBox="true"/>
          <p:nvPr/>
        </p:nvSpPr>
        <p:spPr>
          <a:xfrm rot="0">
            <a:off x="3411804" y="-1971"/>
            <a:ext cx="11464391" cy="106493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7770"/>
              </a:lnSpc>
              <a:spcBef>
                <a:spcPct val="0"/>
              </a:spcBef>
            </a:pPr>
            <a:r>
              <a:rPr lang="en-US" sz="5550">
                <a:solidFill>
                  <a:srgbClr val="A494B4"/>
                </a:solidFill>
                <a:latin typeface="Accordion Black"/>
                <a:ea typeface="Accordion Black"/>
                <a:cs typeface="Accordion Black"/>
                <a:sym typeface="Accordion Black"/>
              </a:rPr>
              <a:t>Web Features : Chat Page Display</a:t>
            </a:r>
          </a:p>
        </p:txBody>
      </p:sp>
    </p:spTree>
  </p:cSld>
  <p:clrMapOvr>
    <a:masterClrMapping/>
  </p:clrMapOvr>
</p:sld>
</file>

<file path=ppt/slides/slide6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TextBox 2" id="2"/>
          <p:cNvSpPr txBox="true"/>
          <p:nvPr/>
        </p:nvSpPr>
        <p:spPr>
          <a:xfrm rot="0">
            <a:off x="2848146" y="218040"/>
            <a:ext cx="13412299" cy="190817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13999"/>
              </a:lnSpc>
              <a:spcBef>
                <a:spcPct val="0"/>
              </a:spcBef>
            </a:pPr>
            <a:r>
              <a:rPr lang="en-US" sz="9999">
                <a:solidFill>
                  <a:srgbClr val="BFAFD0"/>
                </a:solidFill>
                <a:latin typeface="Accordion Black"/>
                <a:ea typeface="Accordion Black"/>
                <a:cs typeface="Accordion Black"/>
                <a:sym typeface="Accordion Black"/>
              </a:rPr>
              <a:t>Future Work</a:t>
            </a:r>
          </a:p>
        </p:txBody>
      </p:sp>
      <p:sp>
        <p:nvSpPr>
          <p:cNvPr name="Freeform 3" id="3"/>
          <p:cNvSpPr/>
          <p:nvPr/>
        </p:nvSpPr>
        <p:spPr>
          <a:xfrm flipH="false" flipV="false" rot="2762124">
            <a:off x="83726" y="-137606"/>
            <a:ext cx="1889948" cy="2119497"/>
          </a:xfrm>
          <a:custGeom>
            <a:avLst/>
            <a:gdLst/>
            <a:ahLst/>
            <a:cxnLst/>
            <a:rect r="r" b="b" t="t" l="l"/>
            <a:pathLst>
              <a:path h="2119497" w="1889948">
                <a:moveTo>
                  <a:pt x="0" y="0"/>
                </a:moveTo>
                <a:lnTo>
                  <a:pt x="1889948" y="0"/>
                </a:lnTo>
                <a:lnTo>
                  <a:pt x="1889948" y="2119497"/>
                </a:lnTo>
                <a:lnTo>
                  <a:pt x="0" y="2119497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true" rot="0">
            <a:off x="14773571" y="-167528"/>
            <a:ext cx="4849016" cy="3165085"/>
          </a:xfrm>
          <a:custGeom>
            <a:avLst/>
            <a:gdLst/>
            <a:ahLst/>
            <a:cxnLst/>
            <a:rect r="r" b="b" t="t" l="l"/>
            <a:pathLst>
              <a:path h="3165085" w="4849016">
                <a:moveTo>
                  <a:pt x="0" y="3165085"/>
                </a:moveTo>
                <a:lnTo>
                  <a:pt x="4849015" y="3165085"/>
                </a:lnTo>
                <a:lnTo>
                  <a:pt x="4849015" y="0"/>
                </a:lnTo>
                <a:lnTo>
                  <a:pt x="0" y="0"/>
                </a:lnTo>
                <a:lnTo>
                  <a:pt x="0" y="3165085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15109178" y="-137281"/>
            <a:ext cx="4300244" cy="2118847"/>
          </a:xfrm>
          <a:custGeom>
            <a:avLst/>
            <a:gdLst/>
            <a:ahLst/>
            <a:cxnLst/>
            <a:rect r="r" b="b" t="t" l="l"/>
            <a:pathLst>
              <a:path h="2118847" w="4300244">
                <a:moveTo>
                  <a:pt x="0" y="0"/>
                </a:moveTo>
                <a:lnTo>
                  <a:pt x="4300244" y="0"/>
                </a:lnTo>
                <a:lnTo>
                  <a:pt x="4300244" y="2118847"/>
                </a:lnTo>
                <a:lnTo>
                  <a:pt x="0" y="2118847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-908643" y="7601115"/>
            <a:ext cx="4681767" cy="3260212"/>
          </a:xfrm>
          <a:custGeom>
            <a:avLst/>
            <a:gdLst/>
            <a:ahLst/>
            <a:cxnLst/>
            <a:rect r="r" b="b" t="t" l="l"/>
            <a:pathLst>
              <a:path h="3260212" w="4681767">
                <a:moveTo>
                  <a:pt x="0" y="0"/>
                </a:moveTo>
                <a:lnTo>
                  <a:pt x="4681767" y="0"/>
                </a:lnTo>
                <a:lnTo>
                  <a:pt x="4681767" y="3260212"/>
                </a:lnTo>
                <a:lnTo>
                  <a:pt x="0" y="3260212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7" id="7"/>
          <p:cNvGrpSpPr/>
          <p:nvPr/>
        </p:nvGrpSpPr>
        <p:grpSpPr>
          <a:xfrm rot="0">
            <a:off x="14295914" y="7317393"/>
            <a:ext cx="5229173" cy="4888309"/>
            <a:chOff x="0" y="0"/>
            <a:chExt cx="6972230" cy="6517746"/>
          </a:xfrm>
        </p:grpSpPr>
        <p:sp>
          <p:nvSpPr>
            <p:cNvPr name="Freeform 8" id="8"/>
            <p:cNvSpPr/>
            <p:nvPr/>
          </p:nvSpPr>
          <p:spPr>
            <a:xfrm flipH="false" flipV="false" rot="2553144">
              <a:off x="2964452" y="607913"/>
              <a:ext cx="3206680" cy="3617885"/>
            </a:xfrm>
            <a:custGeom>
              <a:avLst/>
              <a:gdLst/>
              <a:ahLst/>
              <a:cxnLst/>
              <a:rect r="r" b="b" t="t" l="l"/>
              <a:pathLst>
                <a:path h="3617885" w="3206680">
                  <a:moveTo>
                    <a:pt x="0" y="0"/>
                  </a:moveTo>
                  <a:lnTo>
                    <a:pt x="3206680" y="0"/>
                  </a:lnTo>
                  <a:lnTo>
                    <a:pt x="3206680" y="3617885"/>
                  </a:lnTo>
                  <a:lnTo>
                    <a:pt x="0" y="3617885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0">
                <a:extLst>
                  <a:ext uri="{96DAC541-7B7A-43D3-8B79-37D633B846F1}">
                    <asvg:svgBlip xmlns:asvg="http://schemas.microsoft.com/office/drawing/2016/SVG/main" r:embed="rId11"/>
                  </a:ext>
                </a:extLst>
              </a:blip>
              <a:stretch>
                <a:fillRect l="0" t="0" r="0" b="0"/>
              </a:stretch>
            </a:blipFill>
          </p:spPr>
        </p:sp>
        <p:sp>
          <p:nvSpPr>
            <p:cNvPr name="Freeform 9" id="9"/>
            <p:cNvSpPr/>
            <p:nvPr/>
          </p:nvSpPr>
          <p:spPr>
            <a:xfrm flipH="true" flipV="false" rot="-7281149">
              <a:off x="775686" y="2398383"/>
              <a:ext cx="3206680" cy="3617885"/>
            </a:xfrm>
            <a:custGeom>
              <a:avLst/>
              <a:gdLst/>
              <a:ahLst/>
              <a:cxnLst/>
              <a:rect r="r" b="b" t="t" l="l"/>
              <a:pathLst>
                <a:path h="3617885" w="3206680">
                  <a:moveTo>
                    <a:pt x="3206680" y="0"/>
                  </a:moveTo>
                  <a:lnTo>
                    <a:pt x="0" y="0"/>
                  </a:lnTo>
                  <a:lnTo>
                    <a:pt x="0" y="3617885"/>
                  </a:lnTo>
                  <a:lnTo>
                    <a:pt x="3206680" y="3617885"/>
                  </a:lnTo>
                  <a:lnTo>
                    <a:pt x="3206680" y="0"/>
                  </a:lnTo>
                  <a:close/>
                </a:path>
              </a:pathLst>
            </a:custGeom>
            <a:blipFill>
              <a:blip r:embed="rId10">
                <a:extLst>
                  <a:ext uri="{96DAC541-7B7A-43D3-8B79-37D633B846F1}">
                    <asvg:svgBlip xmlns:asvg="http://schemas.microsoft.com/office/drawing/2016/SVG/main" r:embed="rId11"/>
                  </a:ext>
                </a:extLst>
              </a:blip>
              <a:stretch>
                <a:fillRect l="0" t="0" r="0" b="0"/>
              </a:stretch>
            </a:blipFill>
          </p:spPr>
        </p:sp>
      </p:grpSp>
      <p:grpSp>
        <p:nvGrpSpPr>
          <p:cNvPr name="Group 10" id="10"/>
          <p:cNvGrpSpPr/>
          <p:nvPr/>
        </p:nvGrpSpPr>
        <p:grpSpPr>
          <a:xfrm rot="0">
            <a:off x="277739" y="1582542"/>
            <a:ext cx="5722842" cy="5734851"/>
            <a:chOff x="0" y="0"/>
            <a:chExt cx="7630456" cy="7646468"/>
          </a:xfrm>
        </p:grpSpPr>
        <p:sp>
          <p:nvSpPr>
            <p:cNvPr name="Freeform 11" id="11"/>
            <p:cNvSpPr/>
            <p:nvPr/>
          </p:nvSpPr>
          <p:spPr>
            <a:xfrm flipH="false" flipV="false" rot="-79232">
              <a:off x="54991" y="2701423"/>
              <a:ext cx="7520474" cy="4859032"/>
            </a:xfrm>
            <a:custGeom>
              <a:avLst/>
              <a:gdLst/>
              <a:ahLst/>
              <a:cxnLst/>
              <a:rect r="r" b="b" t="t" l="l"/>
              <a:pathLst>
                <a:path h="4859032" w="7520474">
                  <a:moveTo>
                    <a:pt x="0" y="0"/>
                  </a:moveTo>
                  <a:lnTo>
                    <a:pt x="7520474" y="0"/>
                  </a:lnTo>
                  <a:lnTo>
                    <a:pt x="7520474" y="4859033"/>
                  </a:lnTo>
                  <a:lnTo>
                    <a:pt x="0" y="4859033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2">
                <a:extLst>
                  <a:ext uri="{96DAC541-7B7A-43D3-8B79-37D633B846F1}">
                    <asvg:svgBlip xmlns:asvg="http://schemas.microsoft.com/office/drawing/2016/SVG/main" r:embed="rId13"/>
                  </a:ext>
                </a:extLst>
              </a:blip>
              <a:stretch>
                <a:fillRect l="0" t="0" r="0" b="0"/>
              </a:stretch>
            </a:blipFill>
          </p:spPr>
        </p:sp>
        <p:sp>
          <p:nvSpPr>
            <p:cNvPr name="Freeform 12" id="12"/>
            <p:cNvSpPr/>
            <p:nvPr/>
          </p:nvSpPr>
          <p:spPr>
            <a:xfrm flipH="false" flipV="false" rot="0">
              <a:off x="321516" y="2929562"/>
              <a:ext cx="6987424" cy="4512122"/>
            </a:xfrm>
            <a:custGeom>
              <a:avLst/>
              <a:gdLst/>
              <a:ahLst/>
              <a:cxnLst/>
              <a:rect r="r" b="b" t="t" l="l"/>
              <a:pathLst>
                <a:path h="4512122" w="6987424">
                  <a:moveTo>
                    <a:pt x="0" y="0"/>
                  </a:moveTo>
                  <a:lnTo>
                    <a:pt x="6987424" y="0"/>
                  </a:lnTo>
                  <a:lnTo>
                    <a:pt x="6987424" y="4512122"/>
                  </a:lnTo>
                  <a:lnTo>
                    <a:pt x="0" y="451212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4">
                <a:extLst>
                  <a:ext uri="{96DAC541-7B7A-43D3-8B79-37D633B846F1}">
                    <asvg:svgBlip xmlns:asvg="http://schemas.microsoft.com/office/drawing/2016/SVG/main" r:embed="rId15"/>
                  </a:ext>
                </a:extLst>
              </a:blip>
              <a:stretch>
                <a:fillRect l="0" t="0" r="0" b="0"/>
              </a:stretch>
            </a:blipFill>
            <a:ln cap="sq">
              <a:noFill/>
              <a:prstDash val="solid"/>
              <a:miter/>
            </a:ln>
          </p:spPr>
        </p:sp>
        <p:grpSp>
          <p:nvGrpSpPr>
            <p:cNvPr name="Group 13" id="13"/>
            <p:cNvGrpSpPr/>
            <p:nvPr/>
          </p:nvGrpSpPr>
          <p:grpSpPr>
            <a:xfrm rot="0">
              <a:off x="2739363" y="0"/>
              <a:ext cx="2161363" cy="2161363"/>
              <a:chOff x="0" y="0"/>
              <a:chExt cx="812800" cy="812800"/>
            </a:xfrm>
          </p:grpSpPr>
          <p:sp>
            <p:nvSpPr>
              <p:cNvPr name="Freeform 14" id="14"/>
              <p:cNvSpPr/>
              <p:nvPr/>
            </p:nvSpPr>
            <p:spPr>
              <a:xfrm flipH="false" flipV="false" rot="0">
                <a:off x="0" y="0"/>
                <a:ext cx="812800" cy="812800"/>
              </a:xfrm>
              <a:custGeom>
                <a:avLst/>
                <a:gdLst/>
                <a:ahLst/>
                <a:cxnLst/>
                <a:rect r="r" b="b" t="t" l="l"/>
                <a:pathLst>
                  <a:path h="812800" w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BFAFD0"/>
              </a:solidFill>
            </p:spPr>
          </p:sp>
          <p:sp>
            <p:nvSpPr>
              <p:cNvPr name="TextBox 15" id="15"/>
              <p:cNvSpPr txBox="true"/>
              <p:nvPr/>
            </p:nvSpPr>
            <p:spPr>
              <a:xfrm>
                <a:off x="76200" y="38100"/>
                <a:ext cx="660400" cy="698500"/>
              </a:xfrm>
              <a:prstGeom prst="rect">
                <a:avLst/>
              </a:prstGeom>
            </p:spPr>
            <p:txBody>
              <a:bodyPr anchor="ctr" rtlCol="false" tIns="92168" lIns="92168" bIns="92168" rIns="92168"/>
              <a:lstStyle/>
              <a:p>
                <a:pPr algn="ctr">
                  <a:lnSpc>
                    <a:spcPts val="2660"/>
                  </a:lnSpc>
                  <a:spcBef>
                    <a:spcPct val="0"/>
                  </a:spcBef>
                </a:pPr>
              </a:p>
            </p:txBody>
          </p:sp>
        </p:grpSp>
        <p:sp>
          <p:nvSpPr>
            <p:cNvPr name="AutoShape 16" id="16"/>
            <p:cNvSpPr/>
            <p:nvPr/>
          </p:nvSpPr>
          <p:spPr>
            <a:xfrm flipH="true">
              <a:off x="3766400" y="1080957"/>
              <a:ext cx="27606" cy="2607918"/>
            </a:xfrm>
            <a:prstGeom prst="line">
              <a:avLst/>
            </a:prstGeom>
            <a:ln cap="flat" w="114818">
              <a:solidFill>
                <a:srgbClr val="BFAFD0"/>
              </a:solidFill>
              <a:prstDash val="solid"/>
              <a:headEnd type="none" len="sm" w="sm"/>
              <a:tailEnd type="oval" len="lg" w="lg"/>
            </a:ln>
          </p:spPr>
        </p:sp>
      </p:grpSp>
      <p:sp>
        <p:nvSpPr>
          <p:cNvPr name="TextBox 17" id="17"/>
          <p:cNvSpPr txBox="true"/>
          <p:nvPr/>
        </p:nvSpPr>
        <p:spPr>
          <a:xfrm rot="0">
            <a:off x="2848146" y="1401567"/>
            <a:ext cx="582029" cy="160333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13066"/>
              </a:lnSpc>
              <a:spcBef>
                <a:spcPct val="0"/>
              </a:spcBef>
            </a:pPr>
            <a:r>
              <a:rPr lang="en-US" b="true" sz="9333" spc="560">
                <a:solidFill>
                  <a:srgbClr val="8A7A99"/>
                </a:solidFill>
                <a:latin typeface="Atma Bold"/>
                <a:ea typeface="Atma Bold"/>
                <a:cs typeface="Atma Bold"/>
                <a:sym typeface="Atma Bold"/>
              </a:rPr>
              <a:t>1</a:t>
            </a:r>
          </a:p>
        </p:txBody>
      </p:sp>
      <p:sp>
        <p:nvSpPr>
          <p:cNvPr name="TextBox 18" id="18"/>
          <p:cNvSpPr txBox="true"/>
          <p:nvPr/>
        </p:nvSpPr>
        <p:spPr>
          <a:xfrm rot="0">
            <a:off x="757105" y="4278518"/>
            <a:ext cx="4764111" cy="16573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6299"/>
              </a:lnSpc>
              <a:spcBef>
                <a:spcPct val="0"/>
              </a:spcBef>
            </a:pPr>
            <a:r>
              <a:rPr lang="en-US" sz="4500" strike="noStrike" u="none">
                <a:solidFill>
                  <a:srgbClr val="FEF8FE"/>
                </a:solidFill>
                <a:latin typeface="Accordion Black"/>
                <a:ea typeface="Accordion Black"/>
                <a:cs typeface="Accordion Black"/>
                <a:sym typeface="Accordion Black"/>
              </a:rPr>
              <a:t>Multi-Language Support</a:t>
            </a:r>
          </a:p>
        </p:txBody>
      </p:sp>
      <p:grpSp>
        <p:nvGrpSpPr>
          <p:cNvPr name="Group 19" id="19"/>
          <p:cNvGrpSpPr/>
          <p:nvPr/>
        </p:nvGrpSpPr>
        <p:grpSpPr>
          <a:xfrm rot="-10737590">
            <a:off x="6309544" y="3492720"/>
            <a:ext cx="5752899" cy="5764971"/>
            <a:chOff x="0" y="0"/>
            <a:chExt cx="7670533" cy="7686628"/>
          </a:xfrm>
        </p:grpSpPr>
        <p:sp>
          <p:nvSpPr>
            <p:cNvPr name="Freeform 20" id="20"/>
            <p:cNvSpPr/>
            <p:nvPr/>
          </p:nvSpPr>
          <p:spPr>
            <a:xfrm flipH="false" flipV="false" rot="-79232">
              <a:off x="55280" y="2715612"/>
              <a:ext cx="7559973" cy="4884553"/>
            </a:xfrm>
            <a:custGeom>
              <a:avLst/>
              <a:gdLst/>
              <a:ahLst/>
              <a:cxnLst/>
              <a:rect r="r" b="b" t="t" l="l"/>
              <a:pathLst>
                <a:path h="4884553" w="7559973">
                  <a:moveTo>
                    <a:pt x="0" y="0"/>
                  </a:moveTo>
                  <a:lnTo>
                    <a:pt x="7559973" y="0"/>
                  </a:lnTo>
                  <a:lnTo>
                    <a:pt x="7559973" y="4884552"/>
                  </a:lnTo>
                  <a:lnTo>
                    <a:pt x="0" y="488455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2">
                <a:extLst>
                  <a:ext uri="{96DAC541-7B7A-43D3-8B79-37D633B846F1}">
                    <asvg:svgBlip xmlns:asvg="http://schemas.microsoft.com/office/drawing/2016/SVG/main" r:embed="rId13"/>
                  </a:ext>
                </a:extLst>
              </a:blip>
              <a:stretch>
                <a:fillRect l="0" t="0" r="0" b="0"/>
              </a:stretch>
            </a:blipFill>
            <a:ln cap="sq">
              <a:noFill/>
              <a:prstDash val="solid"/>
              <a:miter/>
            </a:ln>
          </p:spPr>
        </p:sp>
        <p:sp>
          <p:nvSpPr>
            <p:cNvPr name="Freeform 21" id="21"/>
            <p:cNvSpPr/>
            <p:nvPr/>
          </p:nvSpPr>
          <p:spPr>
            <a:xfrm flipH="false" flipV="false" rot="0">
              <a:off x="323205" y="2944948"/>
              <a:ext cx="7024123" cy="4535820"/>
            </a:xfrm>
            <a:custGeom>
              <a:avLst/>
              <a:gdLst/>
              <a:ahLst/>
              <a:cxnLst/>
              <a:rect r="r" b="b" t="t" l="l"/>
              <a:pathLst>
                <a:path h="4535820" w="7024123">
                  <a:moveTo>
                    <a:pt x="0" y="0"/>
                  </a:moveTo>
                  <a:lnTo>
                    <a:pt x="7024123" y="0"/>
                  </a:lnTo>
                  <a:lnTo>
                    <a:pt x="7024123" y="4535821"/>
                  </a:lnTo>
                  <a:lnTo>
                    <a:pt x="0" y="453582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4">
                <a:extLst>
                  <a:ext uri="{96DAC541-7B7A-43D3-8B79-37D633B846F1}">
                    <asvg:svgBlip xmlns:asvg="http://schemas.microsoft.com/office/drawing/2016/SVG/main" r:embed="rId15"/>
                  </a:ext>
                </a:extLst>
              </a:blip>
              <a:stretch>
                <a:fillRect l="0" t="0" r="0" b="0"/>
              </a:stretch>
            </a:blipFill>
            <a:ln cap="sq">
              <a:noFill/>
              <a:prstDash val="solid"/>
              <a:miter/>
            </a:ln>
          </p:spPr>
        </p:sp>
        <p:grpSp>
          <p:nvGrpSpPr>
            <p:cNvPr name="Group 22" id="22"/>
            <p:cNvGrpSpPr/>
            <p:nvPr/>
          </p:nvGrpSpPr>
          <p:grpSpPr>
            <a:xfrm rot="0">
              <a:off x="2753751" y="0"/>
              <a:ext cx="2172715" cy="2172715"/>
              <a:chOff x="0" y="0"/>
              <a:chExt cx="812800" cy="812800"/>
            </a:xfrm>
          </p:grpSpPr>
          <p:sp>
            <p:nvSpPr>
              <p:cNvPr name="Freeform 23" id="23"/>
              <p:cNvSpPr/>
              <p:nvPr/>
            </p:nvSpPr>
            <p:spPr>
              <a:xfrm flipH="false" flipV="false" rot="0">
                <a:off x="0" y="0"/>
                <a:ext cx="812800" cy="812800"/>
              </a:xfrm>
              <a:custGeom>
                <a:avLst/>
                <a:gdLst/>
                <a:ahLst/>
                <a:cxnLst/>
                <a:rect r="r" b="b" t="t" l="l"/>
                <a:pathLst>
                  <a:path h="812800" w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BFAFD0"/>
              </a:solidFill>
              <a:ln cap="sq">
                <a:noFill/>
                <a:prstDash val="solid"/>
                <a:miter/>
              </a:ln>
            </p:spPr>
          </p:sp>
          <p:sp>
            <p:nvSpPr>
              <p:cNvPr name="TextBox 24" id="24"/>
              <p:cNvSpPr txBox="true"/>
              <p:nvPr/>
            </p:nvSpPr>
            <p:spPr>
              <a:xfrm>
                <a:off x="76200" y="38100"/>
                <a:ext cx="660400" cy="698500"/>
              </a:xfrm>
              <a:prstGeom prst="rect">
                <a:avLst/>
              </a:prstGeom>
            </p:spPr>
            <p:txBody>
              <a:bodyPr anchor="ctr" rtlCol="false" tIns="92168" lIns="92168" bIns="92168" rIns="92168"/>
              <a:lstStyle/>
              <a:p>
                <a:pPr algn="ctr">
                  <a:lnSpc>
                    <a:spcPts val="2660"/>
                  </a:lnSpc>
                  <a:spcBef>
                    <a:spcPct val="0"/>
                  </a:spcBef>
                </a:pPr>
              </a:p>
            </p:txBody>
          </p:sp>
        </p:grpSp>
        <p:sp>
          <p:nvSpPr>
            <p:cNvPr name="AutoShape 25" id="25"/>
            <p:cNvSpPr/>
            <p:nvPr/>
          </p:nvSpPr>
          <p:spPr>
            <a:xfrm flipH="true">
              <a:off x="3786182" y="1086634"/>
              <a:ext cx="27751" cy="2621615"/>
            </a:xfrm>
            <a:prstGeom prst="line">
              <a:avLst/>
            </a:prstGeom>
            <a:ln cap="flat" w="115422">
              <a:solidFill>
                <a:srgbClr val="BFAFD0"/>
              </a:solidFill>
              <a:prstDash val="solid"/>
              <a:headEnd type="none" len="sm" w="sm"/>
              <a:tailEnd type="oval" len="lg" w="lg"/>
            </a:ln>
          </p:spPr>
        </p:sp>
      </p:grpSp>
      <p:sp>
        <p:nvSpPr>
          <p:cNvPr name="TextBox 26" id="26"/>
          <p:cNvSpPr txBox="true"/>
          <p:nvPr/>
        </p:nvSpPr>
        <p:spPr>
          <a:xfrm rot="0">
            <a:off x="8857714" y="7296129"/>
            <a:ext cx="656559" cy="161084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13135"/>
              </a:lnSpc>
              <a:spcBef>
                <a:spcPct val="0"/>
              </a:spcBef>
            </a:pPr>
            <a:r>
              <a:rPr lang="en-US" b="true" sz="9382" spc="562">
                <a:solidFill>
                  <a:srgbClr val="8A7A99"/>
                </a:solidFill>
                <a:latin typeface="Atma Bold"/>
                <a:ea typeface="Atma Bold"/>
                <a:cs typeface="Atma Bold"/>
                <a:sym typeface="Atma Bold"/>
              </a:rPr>
              <a:t>2</a:t>
            </a:r>
          </a:p>
        </p:txBody>
      </p:sp>
      <p:grpSp>
        <p:nvGrpSpPr>
          <p:cNvPr name="Group 27" id="27"/>
          <p:cNvGrpSpPr/>
          <p:nvPr/>
        </p:nvGrpSpPr>
        <p:grpSpPr>
          <a:xfrm rot="119621">
            <a:off x="12339561" y="1416447"/>
            <a:ext cx="5549606" cy="5561251"/>
            <a:chOff x="0" y="0"/>
            <a:chExt cx="7399475" cy="7415001"/>
          </a:xfrm>
        </p:grpSpPr>
        <p:sp>
          <p:nvSpPr>
            <p:cNvPr name="Freeform 28" id="28"/>
            <p:cNvSpPr/>
            <p:nvPr/>
          </p:nvSpPr>
          <p:spPr>
            <a:xfrm flipH="false" flipV="false" rot="-79232">
              <a:off x="53327" y="2619649"/>
              <a:ext cx="7292822" cy="4711944"/>
            </a:xfrm>
            <a:custGeom>
              <a:avLst/>
              <a:gdLst/>
              <a:ahLst/>
              <a:cxnLst/>
              <a:rect r="r" b="b" t="t" l="l"/>
              <a:pathLst>
                <a:path h="4711944" w="7292822">
                  <a:moveTo>
                    <a:pt x="0" y="0"/>
                  </a:moveTo>
                  <a:lnTo>
                    <a:pt x="7292821" y="0"/>
                  </a:lnTo>
                  <a:lnTo>
                    <a:pt x="7292821" y="4711944"/>
                  </a:lnTo>
                  <a:lnTo>
                    <a:pt x="0" y="4711944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2">
                <a:extLst>
                  <a:ext uri="{96DAC541-7B7A-43D3-8B79-37D633B846F1}">
                    <asvg:svgBlip xmlns:asvg="http://schemas.microsoft.com/office/drawing/2016/SVG/main" r:embed="rId13"/>
                  </a:ext>
                </a:extLst>
              </a:blip>
              <a:stretch>
                <a:fillRect l="0" t="0" r="0" b="0"/>
              </a:stretch>
            </a:blipFill>
          </p:spPr>
        </p:sp>
        <p:sp>
          <p:nvSpPr>
            <p:cNvPr name="Freeform 29" id="29"/>
            <p:cNvSpPr/>
            <p:nvPr/>
          </p:nvSpPr>
          <p:spPr>
            <a:xfrm flipH="false" flipV="false" rot="0">
              <a:off x="311783" y="2840881"/>
              <a:ext cx="6775908" cy="4375536"/>
            </a:xfrm>
            <a:custGeom>
              <a:avLst/>
              <a:gdLst/>
              <a:ahLst/>
              <a:cxnLst/>
              <a:rect r="r" b="b" t="t" l="l"/>
              <a:pathLst>
                <a:path h="4375536" w="6775908">
                  <a:moveTo>
                    <a:pt x="0" y="0"/>
                  </a:moveTo>
                  <a:lnTo>
                    <a:pt x="6775908" y="0"/>
                  </a:lnTo>
                  <a:lnTo>
                    <a:pt x="6775908" y="4375536"/>
                  </a:lnTo>
                  <a:lnTo>
                    <a:pt x="0" y="4375536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4">
                <a:extLst>
                  <a:ext uri="{96DAC541-7B7A-43D3-8B79-37D633B846F1}">
                    <asvg:svgBlip xmlns:asvg="http://schemas.microsoft.com/office/drawing/2016/SVG/main" r:embed="rId15"/>
                  </a:ext>
                </a:extLst>
              </a:blip>
              <a:stretch>
                <a:fillRect l="0" t="0" r="0" b="0"/>
              </a:stretch>
            </a:blipFill>
            <a:ln cap="sq">
              <a:noFill/>
              <a:prstDash val="solid"/>
              <a:miter/>
            </a:ln>
          </p:spPr>
        </p:sp>
        <p:grpSp>
          <p:nvGrpSpPr>
            <p:cNvPr name="Group 30" id="30"/>
            <p:cNvGrpSpPr/>
            <p:nvPr/>
          </p:nvGrpSpPr>
          <p:grpSpPr>
            <a:xfrm rot="0">
              <a:off x="2656440" y="0"/>
              <a:ext cx="2095936" cy="2095936"/>
              <a:chOff x="0" y="0"/>
              <a:chExt cx="812800" cy="812800"/>
            </a:xfrm>
          </p:grpSpPr>
          <p:sp>
            <p:nvSpPr>
              <p:cNvPr name="Freeform 31" id="31"/>
              <p:cNvSpPr/>
              <p:nvPr/>
            </p:nvSpPr>
            <p:spPr>
              <a:xfrm flipH="false" flipV="false" rot="0">
                <a:off x="0" y="0"/>
                <a:ext cx="812800" cy="812800"/>
              </a:xfrm>
              <a:custGeom>
                <a:avLst/>
                <a:gdLst/>
                <a:ahLst/>
                <a:cxnLst/>
                <a:rect r="r" b="b" t="t" l="l"/>
                <a:pathLst>
                  <a:path h="812800" w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BFAFD0"/>
              </a:solidFill>
            </p:spPr>
          </p:sp>
          <p:sp>
            <p:nvSpPr>
              <p:cNvPr name="TextBox 32" id="32"/>
              <p:cNvSpPr txBox="true"/>
              <p:nvPr/>
            </p:nvSpPr>
            <p:spPr>
              <a:xfrm>
                <a:off x="76200" y="38100"/>
                <a:ext cx="660400" cy="698500"/>
              </a:xfrm>
              <a:prstGeom prst="rect">
                <a:avLst/>
              </a:prstGeom>
            </p:spPr>
            <p:txBody>
              <a:bodyPr anchor="ctr" rtlCol="false" tIns="92168" lIns="92168" bIns="92168" rIns="92168"/>
              <a:lstStyle/>
              <a:p>
                <a:pPr algn="ctr">
                  <a:lnSpc>
                    <a:spcPts val="2660"/>
                  </a:lnSpc>
                  <a:spcBef>
                    <a:spcPct val="0"/>
                  </a:spcBef>
                </a:pPr>
              </a:p>
            </p:txBody>
          </p:sp>
        </p:grpSp>
        <p:sp>
          <p:nvSpPr>
            <p:cNvPr name="AutoShape 33" id="33"/>
            <p:cNvSpPr/>
            <p:nvPr/>
          </p:nvSpPr>
          <p:spPr>
            <a:xfrm flipH="true">
              <a:off x="3652387" y="1048235"/>
              <a:ext cx="26771" cy="2528974"/>
            </a:xfrm>
            <a:prstGeom prst="line">
              <a:avLst/>
            </a:prstGeom>
            <a:ln cap="flat" w="111343">
              <a:solidFill>
                <a:srgbClr val="BFAFD0"/>
              </a:solidFill>
              <a:prstDash val="solid"/>
              <a:headEnd type="none" len="sm" w="sm"/>
              <a:tailEnd type="oval" len="lg" w="lg"/>
            </a:ln>
          </p:spPr>
        </p:sp>
      </p:grpSp>
      <p:sp>
        <p:nvSpPr>
          <p:cNvPr name="TextBox 34" id="34"/>
          <p:cNvSpPr txBox="true"/>
          <p:nvPr/>
        </p:nvSpPr>
        <p:spPr>
          <a:xfrm rot="0">
            <a:off x="14773571" y="1234039"/>
            <a:ext cx="681587" cy="160337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13066"/>
              </a:lnSpc>
              <a:spcBef>
                <a:spcPct val="0"/>
              </a:spcBef>
            </a:pPr>
            <a:r>
              <a:rPr lang="en-US" b="true" sz="9333" spc="560">
                <a:solidFill>
                  <a:srgbClr val="8A7A99"/>
                </a:solidFill>
                <a:latin typeface="Atma Bold"/>
                <a:ea typeface="Atma Bold"/>
                <a:cs typeface="Atma Bold"/>
                <a:sym typeface="Atma Bold"/>
              </a:rPr>
              <a:t>3</a:t>
            </a:r>
          </a:p>
        </p:txBody>
      </p:sp>
      <p:sp>
        <p:nvSpPr>
          <p:cNvPr name="TextBox 35" id="35"/>
          <p:cNvSpPr txBox="true"/>
          <p:nvPr/>
        </p:nvSpPr>
        <p:spPr>
          <a:xfrm rot="0">
            <a:off x="12853018" y="4574594"/>
            <a:ext cx="4764111" cy="8572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6299"/>
              </a:lnSpc>
              <a:spcBef>
                <a:spcPct val="0"/>
              </a:spcBef>
            </a:pPr>
            <a:r>
              <a:rPr lang="en-US" sz="4500">
                <a:solidFill>
                  <a:srgbClr val="FEF8FE"/>
                </a:solidFill>
                <a:latin typeface="Accordion Black"/>
                <a:ea typeface="Accordion Black"/>
                <a:cs typeface="Accordion Black"/>
                <a:sym typeface="Accordion Black"/>
              </a:rPr>
              <a:t>Regional Expansion</a:t>
            </a:r>
          </a:p>
        </p:txBody>
      </p:sp>
      <p:sp>
        <p:nvSpPr>
          <p:cNvPr name="TextBox 36" id="36"/>
          <p:cNvSpPr txBox="true"/>
          <p:nvPr/>
        </p:nvSpPr>
        <p:spPr>
          <a:xfrm rot="0">
            <a:off x="6803938" y="4278518"/>
            <a:ext cx="4764111" cy="16573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6299"/>
              </a:lnSpc>
              <a:spcBef>
                <a:spcPct val="0"/>
              </a:spcBef>
            </a:pPr>
            <a:r>
              <a:rPr lang="en-US" sz="4500">
                <a:solidFill>
                  <a:srgbClr val="FEF8FE"/>
                </a:solidFill>
                <a:latin typeface="Accordion Black"/>
                <a:ea typeface="Accordion Black"/>
                <a:cs typeface="Accordion Black"/>
                <a:sym typeface="Accordion Black"/>
              </a:rPr>
              <a:t>AI-Powered Recommendations</a:t>
            </a:r>
          </a:p>
        </p:txBody>
      </p:sp>
    </p:spTree>
  </p:cSld>
  <p:clrMapOvr>
    <a:masterClrMapping/>
  </p:clrMapOvr>
</p:sld>
</file>

<file path=ppt/slides/slide6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EFEFE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TextBox 2" id="2"/>
          <p:cNvSpPr txBox="true"/>
          <p:nvPr/>
        </p:nvSpPr>
        <p:spPr>
          <a:xfrm rot="0">
            <a:off x="2043968" y="4183063"/>
            <a:ext cx="14200064" cy="28670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21000"/>
              </a:lnSpc>
              <a:spcBef>
                <a:spcPct val="0"/>
              </a:spcBef>
            </a:pPr>
            <a:r>
              <a:rPr lang="en-US" sz="15000" strike="noStrike" u="none">
                <a:solidFill>
                  <a:srgbClr val="BFAFD0"/>
                </a:solidFill>
                <a:latin typeface="Accordion Black"/>
                <a:ea typeface="Accordion Black"/>
                <a:cs typeface="Accordion Black"/>
                <a:sym typeface="Accordion Black"/>
              </a:rPr>
              <a:t>Thank You</a:t>
            </a:r>
          </a:p>
        </p:txBody>
      </p:sp>
      <p:sp>
        <p:nvSpPr>
          <p:cNvPr name="Freeform 3" id="3"/>
          <p:cNvSpPr/>
          <p:nvPr/>
        </p:nvSpPr>
        <p:spPr>
          <a:xfrm flipH="false" flipV="false" rot="0">
            <a:off x="-354749" y="5907088"/>
            <a:ext cx="7147585" cy="4977318"/>
          </a:xfrm>
          <a:custGeom>
            <a:avLst/>
            <a:gdLst/>
            <a:ahLst/>
            <a:cxnLst/>
            <a:rect r="r" b="b" t="t" l="l"/>
            <a:pathLst>
              <a:path h="4977318" w="7147585">
                <a:moveTo>
                  <a:pt x="0" y="0"/>
                </a:moveTo>
                <a:lnTo>
                  <a:pt x="7147584" y="0"/>
                </a:lnTo>
                <a:lnTo>
                  <a:pt x="7147584" y="4977318"/>
                </a:lnTo>
                <a:lnTo>
                  <a:pt x="0" y="4977318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true" rot="0">
            <a:off x="11922699" y="-493712"/>
            <a:ext cx="6740135" cy="4399470"/>
          </a:xfrm>
          <a:custGeom>
            <a:avLst/>
            <a:gdLst/>
            <a:ahLst/>
            <a:cxnLst/>
            <a:rect r="r" b="b" t="t" l="l"/>
            <a:pathLst>
              <a:path h="4399470" w="6740135">
                <a:moveTo>
                  <a:pt x="0" y="4399469"/>
                </a:moveTo>
                <a:lnTo>
                  <a:pt x="6740135" y="4399469"/>
                </a:lnTo>
                <a:lnTo>
                  <a:pt x="6740135" y="0"/>
                </a:lnTo>
                <a:lnTo>
                  <a:pt x="0" y="0"/>
                </a:lnTo>
                <a:lnTo>
                  <a:pt x="0" y="4399469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12304096" y="0"/>
            <a:ext cx="5977342" cy="2945199"/>
          </a:xfrm>
          <a:custGeom>
            <a:avLst/>
            <a:gdLst/>
            <a:ahLst/>
            <a:cxnLst/>
            <a:rect r="r" b="b" t="t" l="l"/>
            <a:pathLst>
              <a:path h="2945199" w="5977342">
                <a:moveTo>
                  <a:pt x="0" y="0"/>
                </a:moveTo>
                <a:lnTo>
                  <a:pt x="5977341" y="0"/>
                </a:lnTo>
                <a:lnTo>
                  <a:pt x="5977341" y="2945199"/>
                </a:lnTo>
                <a:lnTo>
                  <a:pt x="0" y="2945199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2762124">
            <a:off x="453913" y="105488"/>
            <a:ext cx="3180110" cy="3566358"/>
          </a:xfrm>
          <a:custGeom>
            <a:avLst/>
            <a:gdLst/>
            <a:ahLst/>
            <a:cxnLst/>
            <a:rect r="r" b="b" t="t" l="l"/>
            <a:pathLst>
              <a:path h="3566358" w="3180110">
                <a:moveTo>
                  <a:pt x="0" y="0"/>
                </a:moveTo>
                <a:lnTo>
                  <a:pt x="3180110" y="0"/>
                </a:lnTo>
                <a:lnTo>
                  <a:pt x="3180110" y="3566358"/>
                </a:lnTo>
                <a:lnTo>
                  <a:pt x="0" y="3566358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7" id="7"/>
          <p:cNvGrpSpPr/>
          <p:nvPr/>
        </p:nvGrpSpPr>
        <p:grpSpPr>
          <a:xfrm rot="0">
            <a:off x="13058869" y="5536970"/>
            <a:ext cx="6789935" cy="6347334"/>
            <a:chOff x="0" y="0"/>
            <a:chExt cx="9053247" cy="8463112"/>
          </a:xfrm>
        </p:grpSpPr>
        <p:sp>
          <p:nvSpPr>
            <p:cNvPr name="Freeform 8" id="8"/>
            <p:cNvSpPr/>
            <p:nvPr/>
          </p:nvSpPr>
          <p:spPr>
            <a:xfrm flipH="false" flipV="false" rot="2553144">
              <a:off x="3849259" y="789358"/>
              <a:ext cx="4163785" cy="4697723"/>
            </a:xfrm>
            <a:custGeom>
              <a:avLst/>
              <a:gdLst/>
              <a:ahLst/>
              <a:cxnLst/>
              <a:rect r="r" b="b" t="t" l="l"/>
              <a:pathLst>
                <a:path h="4697723" w="4163785">
                  <a:moveTo>
                    <a:pt x="0" y="0"/>
                  </a:moveTo>
                  <a:lnTo>
                    <a:pt x="4163784" y="0"/>
                  </a:lnTo>
                  <a:lnTo>
                    <a:pt x="4163784" y="4697723"/>
                  </a:lnTo>
                  <a:lnTo>
                    <a:pt x="0" y="4697723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0">
                <a:extLst>
                  <a:ext uri="{96DAC541-7B7A-43D3-8B79-37D633B846F1}">
                    <asvg:svgBlip xmlns:asvg="http://schemas.microsoft.com/office/drawing/2016/SVG/main" r:embed="rId11"/>
                  </a:ext>
                </a:extLst>
              </a:blip>
              <a:stretch>
                <a:fillRect l="0" t="0" r="0" b="0"/>
              </a:stretch>
            </a:blipFill>
          </p:spPr>
        </p:sp>
        <p:sp>
          <p:nvSpPr>
            <p:cNvPr name="Freeform 9" id="9"/>
            <p:cNvSpPr/>
            <p:nvPr/>
          </p:nvSpPr>
          <p:spPr>
            <a:xfrm flipH="true" flipV="false" rot="-7281149">
              <a:off x="1007207" y="3114234"/>
              <a:ext cx="4163785" cy="4697723"/>
            </a:xfrm>
            <a:custGeom>
              <a:avLst/>
              <a:gdLst/>
              <a:ahLst/>
              <a:cxnLst/>
              <a:rect r="r" b="b" t="t" l="l"/>
              <a:pathLst>
                <a:path h="4697723" w="4163785">
                  <a:moveTo>
                    <a:pt x="4163784" y="0"/>
                  </a:moveTo>
                  <a:lnTo>
                    <a:pt x="0" y="0"/>
                  </a:lnTo>
                  <a:lnTo>
                    <a:pt x="0" y="4697723"/>
                  </a:lnTo>
                  <a:lnTo>
                    <a:pt x="4163784" y="4697723"/>
                  </a:lnTo>
                  <a:lnTo>
                    <a:pt x="4163784" y="0"/>
                  </a:lnTo>
                  <a:close/>
                </a:path>
              </a:pathLst>
            </a:custGeom>
            <a:blipFill>
              <a:blip r:embed="rId10">
                <a:extLst>
                  <a:ext uri="{96DAC541-7B7A-43D3-8B79-37D633B846F1}">
                    <asvg:svgBlip xmlns:asvg="http://schemas.microsoft.com/office/drawing/2016/SVG/main" r:embed="rId11"/>
                  </a:ext>
                </a:extLst>
              </a:blip>
              <a:stretch>
                <a:fillRect l="0" t="0" r="0" b="0"/>
              </a:stretch>
            </a:blipFill>
          </p:spPr>
        </p:sp>
      </p:grpSp>
      <p:grpSp>
        <p:nvGrpSpPr>
          <p:cNvPr name="Group 10" id="10"/>
          <p:cNvGrpSpPr/>
          <p:nvPr/>
        </p:nvGrpSpPr>
        <p:grpSpPr>
          <a:xfrm rot="0">
            <a:off x="3567381" y="2945199"/>
            <a:ext cx="11153237" cy="1499061"/>
            <a:chOff x="0" y="0"/>
            <a:chExt cx="2937478" cy="394814"/>
          </a:xfrm>
        </p:grpSpPr>
        <p:sp>
          <p:nvSpPr>
            <p:cNvPr name="Freeform 11" id="11"/>
            <p:cNvSpPr/>
            <p:nvPr/>
          </p:nvSpPr>
          <p:spPr>
            <a:xfrm flipH="false" flipV="false" rot="0">
              <a:off x="0" y="0"/>
              <a:ext cx="2937478" cy="394814"/>
            </a:xfrm>
            <a:custGeom>
              <a:avLst/>
              <a:gdLst/>
              <a:ahLst/>
              <a:cxnLst/>
              <a:rect r="r" b="b" t="t" l="l"/>
              <a:pathLst>
                <a:path h="394814" w="2937478">
                  <a:moveTo>
                    <a:pt x="35401" y="0"/>
                  </a:moveTo>
                  <a:lnTo>
                    <a:pt x="2902077" y="0"/>
                  </a:lnTo>
                  <a:cubicBezTo>
                    <a:pt x="2911466" y="0"/>
                    <a:pt x="2920470" y="3730"/>
                    <a:pt x="2927109" y="10369"/>
                  </a:cubicBezTo>
                  <a:cubicBezTo>
                    <a:pt x="2933748" y="17008"/>
                    <a:pt x="2937478" y="26012"/>
                    <a:pt x="2937478" y="35401"/>
                  </a:cubicBezTo>
                  <a:lnTo>
                    <a:pt x="2937478" y="359413"/>
                  </a:lnTo>
                  <a:cubicBezTo>
                    <a:pt x="2937478" y="368802"/>
                    <a:pt x="2933748" y="377807"/>
                    <a:pt x="2927109" y="384446"/>
                  </a:cubicBezTo>
                  <a:cubicBezTo>
                    <a:pt x="2920470" y="391085"/>
                    <a:pt x="2911466" y="394814"/>
                    <a:pt x="2902077" y="394814"/>
                  </a:cubicBezTo>
                  <a:lnTo>
                    <a:pt x="35401" y="394814"/>
                  </a:lnTo>
                  <a:cubicBezTo>
                    <a:pt x="26012" y="394814"/>
                    <a:pt x="17008" y="391085"/>
                    <a:pt x="10369" y="384446"/>
                  </a:cubicBezTo>
                  <a:cubicBezTo>
                    <a:pt x="3730" y="377807"/>
                    <a:pt x="0" y="368802"/>
                    <a:pt x="0" y="359413"/>
                  </a:cubicBezTo>
                  <a:lnTo>
                    <a:pt x="0" y="35401"/>
                  </a:lnTo>
                  <a:cubicBezTo>
                    <a:pt x="0" y="26012"/>
                    <a:pt x="3730" y="17008"/>
                    <a:pt x="10369" y="10369"/>
                  </a:cubicBezTo>
                  <a:cubicBezTo>
                    <a:pt x="17008" y="3730"/>
                    <a:pt x="26012" y="0"/>
                    <a:pt x="35401" y="0"/>
                  </a:cubicBezTo>
                  <a:close/>
                </a:path>
              </a:pathLst>
            </a:custGeom>
            <a:solidFill>
              <a:srgbClr val="F3DBD8"/>
            </a:solidFill>
          </p:spPr>
        </p:sp>
        <p:sp>
          <p:nvSpPr>
            <p:cNvPr name="TextBox 12" id="12"/>
            <p:cNvSpPr txBox="true"/>
            <p:nvPr/>
          </p:nvSpPr>
          <p:spPr>
            <a:xfrm>
              <a:off x="0" y="-47625"/>
              <a:ext cx="2937478" cy="442439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sp>
        <p:nvSpPr>
          <p:cNvPr name="TextBox 13" id="13"/>
          <p:cNvSpPr txBox="true"/>
          <p:nvPr/>
        </p:nvSpPr>
        <p:spPr>
          <a:xfrm rot="0">
            <a:off x="3567381" y="3244832"/>
            <a:ext cx="11153237" cy="80454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rtl="true">
              <a:lnSpc>
                <a:spcPts val="6580"/>
              </a:lnSpc>
            </a:pPr>
            <a:r>
              <a:rPr lang="ar-EG" sz="4700">
                <a:solidFill>
                  <a:srgbClr val="8A7A99"/>
                </a:solidFill>
                <a:latin typeface="Trebuchet MS"/>
                <a:ea typeface="Trebuchet MS"/>
                <a:cs typeface="Trebuchet MS"/>
                <a:sym typeface="Trebuchet MS"/>
                <a:rtl val="true"/>
              </a:rPr>
              <a:t>(وَآخِرُ دَعْوَاهُمْ أَنِ الْحَمْدُ لِلَّهِ رَبِّ الْعَالَمِينَ) </a:t>
            </a:r>
          </a:p>
        </p:txBody>
      </p:sp>
    </p:spTree>
  </p:cSld>
  <p:clrMapOvr>
    <a:masterClrMapping/>
  </p:clrMapOvr>
</p:sld>
</file>

<file path=ppt/slides/slide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EFEFE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5745564" y="8065254"/>
            <a:ext cx="3490932" cy="3263376"/>
            <a:chOff x="0" y="0"/>
            <a:chExt cx="4654576" cy="4351168"/>
          </a:xfrm>
        </p:grpSpPr>
        <p:sp>
          <p:nvSpPr>
            <p:cNvPr name="Freeform 3" id="3"/>
            <p:cNvSpPr/>
            <p:nvPr/>
          </p:nvSpPr>
          <p:spPr>
            <a:xfrm flipH="false" flipV="false" rot="2553144">
              <a:off x="1979032" y="405835"/>
              <a:ext cx="2140740" cy="2415256"/>
            </a:xfrm>
            <a:custGeom>
              <a:avLst/>
              <a:gdLst/>
              <a:ahLst/>
              <a:cxnLst/>
              <a:rect r="r" b="b" t="t" l="l"/>
              <a:pathLst>
                <a:path h="2415256" w="2140740">
                  <a:moveTo>
                    <a:pt x="0" y="0"/>
                  </a:moveTo>
                  <a:lnTo>
                    <a:pt x="2140741" y="0"/>
                  </a:lnTo>
                  <a:lnTo>
                    <a:pt x="2140741" y="2415256"/>
                  </a:lnTo>
                  <a:lnTo>
                    <a:pt x="0" y="2415256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extLs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 l="0" t="0" r="0" b="0"/>
              </a:stretch>
            </a:blipFill>
          </p:spPr>
        </p:sp>
        <p:sp>
          <p:nvSpPr>
            <p:cNvPr name="Freeform 4" id="4"/>
            <p:cNvSpPr/>
            <p:nvPr/>
          </p:nvSpPr>
          <p:spPr>
            <a:xfrm flipH="true" flipV="false" rot="-7281149">
              <a:off x="517838" y="1601131"/>
              <a:ext cx="2140740" cy="2415256"/>
            </a:xfrm>
            <a:custGeom>
              <a:avLst/>
              <a:gdLst/>
              <a:ahLst/>
              <a:cxnLst/>
              <a:rect r="r" b="b" t="t" l="l"/>
              <a:pathLst>
                <a:path h="2415256" w="2140740">
                  <a:moveTo>
                    <a:pt x="2140741" y="0"/>
                  </a:moveTo>
                  <a:lnTo>
                    <a:pt x="0" y="0"/>
                  </a:lnTo>
                  <a:lnTo>
                    <a:pt x="0" y="2415256"/>
                  </a:lnTo>
                  <a:lnTo>
                    <a:pt x="2140741" y="2415256"/>
                  </a:lnTo>
                  <a:lnTo>
                    <a:pt x="2140741" y="0"/>
                  </a:lnTo>
                  <a:close/>
                </a:path>
              </a:pathLst>
            </a:custGeom>
            <a:blipFill>
              <a:blip r:embed="rId2">
                <a:extLs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 l="0" t="0" r="0" b="0"/>
              </a:stretch>
            </a:blipFill>
          </p:spPr>
        </p:sp>
      </p:grpSp>
      <p:sp>
        <p:nvSpPr>
          <p:cNvPr name="Freeform 5" id="5"/>
          <p:cNvSpPr/>
          <p:nvPr/>
        </p:nvSpPr>
        <p:spPr>
          <a:xfrm flipH="false" flipV="false" rot="0">
            <a:off x="13544413" y="1246275"/>
            <a:ext cx="3800966" cy="8477435"/>
          </a:xfrm>
          <a:custGeom>
            <a:avLst/>
            <a:gdLst/>
            <a:ahLst/>
            <a:cxnLst/>
            <a:rect r="r" b="b" t="t" l="l"/>
            <a:pathLst>
              <a:path h="8477435" w="3800966">
                <a:moveTo>
                  <a:pt x="0" y="0"/>
                </a:moveTo>
                <a:lnTo>
                  <a:pt x="3800965" y="0"/>
                </a:lnTo>
                <a:lnTo>
                  <a:pt x="3800965" y="8477435"/>
                </a:lnTo>
                <a:lnTo>
                  <a:pt x="0" y="8477435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962770" y="1219508"/>
            <a:ext cx="3837289" cy="8477435"/>
          </a:xfrm>
          <a:custGeom>
            <a:avLst/>
            <a:gdLst/>
            <a:ahLst/>
            <a:cxnLst/>
            <a:rect r="r" b="b" t="t" l="l"/>
            <a:pathLst>
              <a:path h="8477435" w="3837289">
                <a:moveTo>
                  <a:pt x="0" y="0"/>
                </a:moveTo>
                <a:lnTo>
                  <a:pt x="3837289" y="0"/>
                </a:lnTo>
                <a:lnTo>
                  <a:pt x="3837289" y="8477434"/>
                </a:lnTo>
                <a:lnTo>
                  <a:pt x="0" y="8477434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-2019" b="-365"/>
            </a:stretch>
          </a:blipFill>
        </p:spPr>
      </p:sp>
      <p:sp>
        <p:nvSpPr>
          <p:cNvPr name="Freeform 7" id="7"/>
          <p:cNvSpPr/>
          <p:nvPr/>
        </p:nvSpPr>
        <p:spPr>
          <a:xfrm flipH="false" flipV="false" rot="0">
            <a:off x="4996036" y="1273043"/>
            <a:ext cx="3624320" cy="8450667"/>
          </a:xfrm>
          <a:custGeom>
            <a:avLst/>
            <a:gdLst/>
            <a:ahLst/>
            <a:cxnLst/>
            <a:rect r="r" b="b" t="t" l="l"/>
            <a:pathLst>
              <a:path h="8450667" w="3624320">
                <a:moveTo>
                  <a:pt x="0" y="0"/>
                </a:moveTo>
                <a:lnTo>
                  <a:pt x="3624320" y="0"/>
                </a:lnTo>
                <a:lnTo>
                  <a:pt x="3624320" y="8450667"/>
                </a:lnTo>
                <a:lnTo>
                  <a:pt x="0" y="8450667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-2316" t="0" r="-2316" b="0"/>
            </a:stretch>
          </a:blipFill>
        </p:spPr>
      </p:sp>
      <p:sp>
        <p:nvSpPr>
          <p:cNvPr name="Freeform 8" id="8"/>
          <p:cNvSpPr/>
          <p:nvPr/>
        </p:nvSpPr>
        <p:spPr>
          <a:xfrm flipH="false" flipV="false" rot="0">
            <a:off x="9650516" y="1273043"/>
            <a:ext cx="3760547" cy="8450667"/>
          </a:xfrm>
          <a:custGeom>
            <a:avLst/>
            <a:gdLst/>
            <a:ahLst/>
            <a:cxnLst/>
            <a:rect r="r" b="b" t="t" l="l"/>
            <a:pathLst>
              <a:path h="8450667" w="3760547">
                <a:moveTo>
                  <a:pt x="0" y="0"/>
                </a:moveTo>
                <a:lnTo>
                  <a:pt x="3760547" y="0"/>
                </a:lnTo>
                <a:lnTo>
                  <a:pt x="3760547" y="8450667"/>
                </a:lnTo>
                <a:lnTo>
                  <a:pt x="0" y="8450667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 l="0" t="0" r="0" b="0"/>
            </a:stretch>
          </a:blipFill>
        </p:spPr>
      </p:sp>
      <p:sp>
        <p:nvSpPr>
          <p:cNvPr name="TextBox 9" id="9"/>
          <p:cNvSpPr txBox="true"/>
          <p:nvPr/>
        </p:nvSpPr>
        <p:spPr>
          <a:xfrm rot="0">
            <a:off x="7098579" y="-64814"/>
            <a:ext cx="4072511" cy="11620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8400"/>
              </a:lnSpc>
              <a:spcBef>
                <a:spcPct val="0"/>
              </a:spcBef>
            </a:pPr>
            <a:r>
              <a:rPr lang="en-US" sz="6000">
                <a:solidFill>
                  <a:srgbClr val="A494B4"/>
                </a:solidFill>
                <a:latin typeface="Accordion Black"/>
                <a:ea typeface="Accordion Black"/>
                <a:cs typeface="Accordion Black"/>
                <a:sym typeface="Accordion Black"/>
              </a:rPr>
              <a:t>STORE</a:t>
            </a:r>
          </a:p>
        </p:txBody>
      </p:sp>
      <p:sp>
        <p:nvSpPr>
          <p:cNvPr name="Freeform 10" id="10"/>
          <p:cNvSpPr/>
          <p:nvPr/>
        </p:nvSpPr>
        <p:spPr>
          <a:xfrm flipH="false" flipV="true" rot="0">
            <a:off x="15745564" y="-455813"/>
            <a:ext cx="3199628" cy="2088485"/>
          </a:xfrm>
          <a:custGeom>
            <a:avLst/>
            <a:gdLst/>
            <a:ahLst/>
            <a:cxnLst/>
            <a:rect r="r" b="b" t="t" l="l"/>
            <a:pathLst>
              <a:path h="2088485" w="3199628">
                <a:moveTo>
                  <a:pt x="0" y="2088484"/>
                </a:moveTo>
                <a:lnTo>
                  <a:pt x="3199629" y="2088484"/>
                </a:lnTo>
                <a:lnTo>
                  <a:pt x="3199629" y="0"/>
                </a:lnTo>
                <a:lnTo>
                  <a:pt x="0" y="0"/>
                </a:lnTo>
                <a:lnTo>
                  <a:pt x="0" y="2088484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1" id="11"/>
          <p:cNvSpPr/>
          <p:nvPr/>
        </p:nvSpPr>
        <p:spPr>
          <a:xfrm flipH="false" flipV="false" rot="0">
            <a:off x="16847073" y="-709944"/>
            <a:ext cx="2739811" cy="1349980"/>
          </a:xfrm>
          <a:custGeom>
            <a:avLst/>
            <a:gdLst/>
            <a:ahLst/>
            <a:cxnLst/>
            <a:rect r="r" b="b" t="t" l="l"/>
            <a:pathLst>
              <a:path h="1349980" w="2739811">
                <a:moveTo>
                  <a:pt x="0" y="0"/>
                </a:moveTo>
                <a:lnTo>
                  <a:pt x="2739811" y="0"/>
                </a:lnTo>
                <a:lnTo>
                  <a:pt x="2739811" y="1349980"/>
                </a:lnTo>
                <a:lnTo>
                  <a:pt x="0" y="1349980"/>
                </a:lnTo>
                <a:lnTo>
                  <a:pt x="0" y="0"/>
                </a:lnTo>
                <a:close/>
              </a:path>
            </a:pathLst>
          </a:custGeom>
          <a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2" id="12"/>
          <p:cNvSpPr/>
          <p:nvPr/>
        </p:nvSpPr>
        <p:spPr>
          <a:xfrm flipH="false" flipV="false" rot="2762124">
            <a:off x="-166813" y="-217642"/>
            <a:ext cx="1465177" cy="1643134"/>
          </a:xfrm>
          <a:custGeom>
            <a:avLst/>
            <a:gdLst/>
            <a:ahLst/>
            <a:cxnLst/>
            <a:rect r="r" b="b" t="t" l="l"/>
            <a:pathLst>
              <a:path h="1643134" w="1465177">
                <a:moveTo>
                  <a:pt x="0" y="0"/>
                </a:moveTo>
                <a:lnTo>
                  <a:pt x="1465177" y="0"/>
                </a:lnTo>
                <a:lnTo>
                  <a:pt x="1465177" y="1643134"/>
                </a:lnTo>
                <a:lnTo>
                  <a:pt x="0" y="1643134"/>
                </a:lnTo>
                <a:lnTo>
                  <a:pt x="0" y="0"/>
                </a:lnTo>
                <a:close/>
              </a:path>
            </a:pathLst>
          </a:custGeom>
          <a:blipFill>
            <a:blip r:embed="rId12">
              <a:extLs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tretch>
              <a:fillRect l="0" t="0" r="0" b="0"/>
            </a:stretch>
          </a:blipFill>
        </p:spPr>
      </p:sp>
    </p:spTree>
  </p:cSld>
  <p:clrMapOvr>
    <a:masterClrMapping/>
  </p:clrMapOvr>
</p:sld>
</file>

<file path=ppt/slides/slide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EFEFE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true" rot="0">
            <a:off x="14631828" y="-539898"/>
            <a:ext cx="4310051" cy="2813288"/>
          </a:xfrm>
          <a:custGeom>
            <a:avLst/>
            <a:gdLst/>
            <a:ahLst/>
            <a:cxnLst/>
            <a:rect r="r" b="b" t="t" l="l"/>
            <a:pathLst>
              <a:path h="2813288" w="4310051">
                <a:moveTo>
                  <a:pt x="0" y="2813288"/>
                </a:moveTo>
                <a:lnTo>
                  <a:pt x="4310051" y="2813288"/>
                </a:lnTo>
                <a:lnTo>
                  <a:pt x="4310051" y="0"/>
                </a:lnTo>
                <a:lnTo>
                  <a:pt x="0" y="0"/>
                </a:lnTo>
                <a:lnTo>
                  <a:pt x="0" y="2813288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  <a:ln cap="sq">
            <a:noFill/>
            <a:prstDash val="solid"/>
            <a:miter/>
          </a:ln>
        </p:spPr>
      </p:sp>
      <p:sp>
        <p:nvSpPr>
          <p:cNvPr name="Freeform 3" id="3"/>
          <p:cNvSpPr/>
          <p:nvPr/>
        </p:nvSpPr>
        <p:spPr>
          <a:xfrm flipH="false" flipV="false" rot="2313077">
            <a:off x="16346271" y="33301"/>
            <a:ext cx="2222452" cy="1095063"/>
          </a:xfrm>
          <a:custGeom>
            <a:avLst/>
            <a:gdLst/>
            <a:ahLst/>
            <a:cxnLst/>
            <a:rect r="r" b="b" t="t" l="l"/>
            <a:pathLst>
              <a:path h="1095063" w="2222452">
                <a:moveTo>
                  <a:pt x="0" y="0"/>
                </a:moveTo>
                <a:lnTo>
                  <a:pt x="2222452" y="0"/>
                </a:lnTo>
                <a:lnTo>
                  <a:pt x="2222452" y="1095063"/>
                </a:lnTo>
                <a:lnTo>
                  <a:pt x="0" y="1095063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2762124">
            <a:off x="-166813" y="-217642"/>
            <a:ext cx="1465177" cy="1643134"/>
          </a:xfrm>
          <a:custGeom>
            <a:avLst/>
            <a:gdLst/>
            <a:ahLst/>
            <a:cxnLst/>
            <a:rect r="r" b="b" t="t" l="l"/>
            <a:pathLst>
              <a:path h="1643134" w="1465177">
                <a:moveTo>
                  <a:pt x="0" y="0"/>
                </a:moveTo>
                <a:lnTo>
                  <a:pt x="1465177" y="0"/>
                </a:lnTo>
                <a:lnTo>
                  <a:pt x="1465177" y="1643134"/>
                </a:lnTo>
                <a:lnTo>
                  <a:pt x="0" y="1643134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-354749" y="8579710"/>
            <a:ext cx="3070006" cy="2137840"/>
          </a:xfrm>
          <a:custGeom>
            <a:avLst/>
            <a:gdLst/>
            <a:ahLst/>
            <a:cxnLst/>
            <a:rect r="r" b="b" t="t" l="l"/>
            <a:pathLst>
              <a:path h="2137840" w="3070006">
                <a:moveTo>
                  <a:pt x="0" y="0"/>
                </a:moveTo>
                <a:lnTo>
                  <a:pt x="3070005" y="0"/>
                </a:lnTo>
                <a:lnTo>
                  <a:pt x="3070005" y="2137840"/>
                </a:lnTo>
                <a:lnTo>
                  <a:pt x="0" y="2137840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 l="0" t="0" r="0" b="0"/>
            </a:stretch>
          </a:blipFill>
          <a:ln cap="sq">
            <a:noFill/>
            <a:prstDash val="solid"/>
            <a:miter/>
          </a:ln>
        </p:spPr>
      </p:sp>
      <p:sp>
        <p:nvSpPr>
          <p:cNvPr name="Freeform 6" id="6"/>
          <p:cNvSpPr/>
          <p:nvPr/>
        </p:nvSpPr>
        <p:spPr>
          <a:xfrm flipH="false" flipV="false" rot="0">
            <a:off x="5107109" y="1028700"/>
            <a:ext cx="4036891" cy="8957942"/>
          </a:xfrm>
          <a:custGeom>
            <a:avLst/>
            <a:gdLst/>
            <a:ahLst/>
            <a:cxnLst/>
            <a:rect r="r" b="b" t="t" l="l"/>
            <a:pathLst>
              <a:path h="8957942" w="4036891">
                <a:moveTo>
                  <a:pt x="0" y="0"/>
                </a:moveTo>
                <a:lnTo>
                  <a:pt x="4036891" y="0"/>
                </a:lnTo>
                <a:lnTo>
                  <a:pt x="4036891" y="8957942"/>
                </a:lnTo>
                <a:lnTo>
                  <a:pt x="0" y="8957942"/>
                </a:lnTo>
                <a:lnTo>
                  <a:pt x="0" y="0"/>
                </a:lnTo>
                <a:close/>
              </a:path>
            </a:pathLst>
          </a:custGeom>
          <a:blipFill>
            <a:blip r:embed="rId10"/>
            <a:stretch>
              <a:fillRect l="0" t="0" r="0" b="0"/>
            </a:stretch>
          </a:blipFill>
        </p:spPr>
      </p:sp>
      <p:sp>
        <p:nvSpPr>
          <p:cNvPr name="Freeform 7" id="7"/>
          <p:cNvSpPr/>
          <p:nvPr/>
        </p:nvSpPr>
        <p:spPr>
          <a:xfrm flipH="false" flipV="false" rot="0">
            <a:off x="9925843" y="1028700"/>
            <a:ext cx="3924935" cy="8923674"/>
          </a:xfrm>
          <a:custGeom>
            <a:avLst/>
            <a:gdLst/>
            <a:ahLst/>
            <a:cxnLst/>
            <a:rect r="r" b="b" t="t" l="l"/>
            <a:pathLst>
              <a:path h="8923674" w="3924935">
                <a:moveTo>
                  <a:pt x="0" y="0"/>
                </a:moveTo>
                <a:lnTo>
                  <a:pt x="3924935" y="0"/>
                </a:lnTo>
                <a:lnTo>
                  <a:pt x="3924935" y="8923674"/>
                </a:lnTo>
                <a:lnTo>
                  <a:pt x="0" y="8923674"/>
                </a:lnTo>
                <a:lnTo>
                  <a:pt x="0" y="0"/>
                </a:lnTo>
                <a:close/>
              </a:path>
            </a:pathLst>
          </a:custGeom>
          <a:blipFill>
            <a:blip r:embed="rId11"/>
            <a:stretch>
              <a:fillRect l="0" t="0" r="0" b="0"/>
            </a:stretch>
          </a:blipFill>
        </p:spPr>
      </p:sp>
      <p:grpSp>
        <p:nvGrpSpPr>
          <p:cNvPr name="Group 8" id="8"/>
          <p:cNvGrpSpPr/>
          <p:nvPr/>
        </p:nvGrpSpPr>
        <p:grpSpPr>
          <a:xfrm rot="0">
            <a:off x="14910607" y="7453036"/>
            <a:ext cx="4697387" cy="4391188"/>
            <a:chOff x="0" y="0"/>
            <a:chExt cx="6263183" cy="5854917"/>
          </a:xfrm>
        </p:grpSpPr>
        <p:sp>
          <p:nvSpPr>
            <p:cNvPr name="Freeform 9" id="9"/>
            <p:cNvSpPr/>
            <p:nvPr/>
          </p:nvSpPr>
          <p:spPr>
            <a:xfrm flipH="false" flipV="false" rot="2553144">
              <a:off x="2662979" y="546091"/>
              <a:ext cx="2880573" cy="3249961"/>
            </a:xfrm>
            <a:custGeom>
              <a:avLst/>
              <a:gdLst/>
              <a:ahLst/>
              <a:cxnLst/>
              <a:rect r="r" b="b" t="t" l="l"/>
              <a:pathLst>
                <a:path h="3249961" w="2880573">
                  <a:moveTo>
                    <a:pt x="0" y="0"/>
                  </a:moveTo>
                  <a:lnTo>
                    <a:pt x="2880574" y="0"/>
                  </a:lnTo>
                  <a:lnTo>
                    <a:pt x="2880574" y="3249960"/>
                  </a:lnTo>
                  <a:lnTo>
                    <a:pt x="0" y="3249960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2">
                <a:extLst>
                  <a:ext uri="{96DAC541-7B7A-43D3-8B79-37D633B846F1}">
                    <asvg:svgBlip xmlns:asvg="http://schemas.microsoft.com/office/drawing/2016/SVG/main" r:embed="rId13"/>
                  </a:ext>
                </a:extLst>
              </a:blip>
              <a:stretch>
                <a:fillRect l="0" t="0" r="0" b="0"/>
              </a:stretch>
            </a:blipFill>
          </p:spPr>
        </p:sp>
        <p:sp>
          <p:nvSpPr>
            <p:cNvPr name="Freeform 10" id="10"/>
            <p:cNvSpPr/>
            <p:nvPr/>
          </p:nvSpPr>
          <p:spPr>
            <a:xfrm flipH="true" flipV="false" rot="-7281149">
              <a:off x="696802" y="2154477"/>
              <a:ext cx="2880573" cy="3249961"/>
            </a:xfrm>
            <a:custGeom>
              <a:avLst/>
              <a:gdLst/>
              <a:ahLst/>
              <a:cxnLst/>
              <a:rect r="r" b="b" t="t" l="l"/>
              <a:pathLst>
                <a:path h="3249961" w="2880573">
                  <a:moveTo>
                    <a:pt x="2880573" y="0"/>
                  </a:moveTo>
                  <a:lnTo>
                    <a:pt x="0" y="0"/>
                  </a:lnTo>
                  <a:lnTo>
                    <a:pt x="0" y="3249961"/>
                  </a:lnTo>
                  <a:lnTo>
                    <a:pt x="2880573" y="3249961"/>
                  </a:lnTo>
                  <a:lnTo>
                    <a:pt x="2880573" y="0"/>
                  </a:lnTo>
                  <a:close/>
                </a:path>
              </a:pathLst>
            </a:custGeom>
            <a:blipFill>
              <a:blip r:embed="rId12">
                <a:extLst>
                  <a:ext uri="{96DAC541-7B7A-43D3-8B79-37D633B846F1}">
                    <asvg:svgBlip xmlns:asvg="http://schemas.microsoft.com/office/drawing/2016/SVG/main" r:embed="rId13"/>
                  </a:ext>
                </a:extLst>
              </a:blip>
              <a:stretch>
                <a:fillRect l="0" t="0" r="0" b="0"/>
              </a:stretch>
            </a:blipFill>
          </p:spPr>
        </p:sp>
      </p:grpSp>
      <p:sp>
        <p:nvSpPr>
          <p:cNvPr name="TextBox 11" id="11"/>
          <p:cNvSpPr txBox="true"/>
          <p:nvPr/>
        </p:nvSpPr>
        <p:spPr>
          <a:xfrm rot="0">
            <a:off x="0" y="1654053"/>
            <a:ext cx="4618240" cy="190817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3999"/>
              </a:lnSpc>
            </a:pPr>
            <a:r>
              <a:rPr lang="en-US" sz="9999">
                <a:solidFill>
                  <a:srgbClr val="A494B4"/>
                </a:solidFill>
                <a:latin typeface="Accordion Black"/>
                <a:ea typeface="Accordion Black"/>
                <a:cs typeface="Accordion Black"/>
                <a:sym typeface="Accordion Black"/>
              </a:rPr>
              <a:t>Login</a:t>
            </a:r>
          </a:p>
        </p:txBody>
      </p:sp>
    </p:spTree>
  </p:cSld>
  <p:clrMapOvr>
    <a:masterClrMapping/>
  </p:clrMapOvr>
</p:sld>
</file>

<file path=ppt/slides/slide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EFEFE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-354749" y="6995994"/>
            <a:ext cx="5583881" cy="3888412"/>
          </a:xfrm>
          <a:custGeom>
            <a:avLst/>
            <a:gdLst/>
            <a:ahLst/>
            <a:cxnLst/>
            <a:rect r="r" b="b" t="t" l="l"/>
            <a:pathLst>
              <a:path h="3888412" w="5583881">
                <a:moveTo>
                  <a:pt x="0" y="0"/>
                </a:moveTo>
                <a:lnTo>
                  <a:pt x="5583880" y="0"/>
                </a:lnTo>
                <a:lnTo>
                  <a:pt x="5583880" y="3888412"/>
                </a:lnTo>
                <a:lnTo>
                  <a:pt x="0" y="3888412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true" rot="0">
            <a:off x="13058869" y="-493712"/>
            <a:ext cx="5603966" cy="3657861"/>
          </a:xfrm>
          <a:custGeom>
            <a:avLst/>
            <a:gdLst/>
            <a:ahLst/>
            <a:cxnLst/>
            <a:rect r="r" b="b" t="t" l="l"/>
            <a:pathLst>
              <a:path h="3657861" w="5603966">
                <a:moveTo>
                  <a:pt x="0" y="3657861"/>
                </a:moveTo>
                <a:lnTo>
                  <a:pt x="5603965" y="3657861"/>
                </a:lnTo>
                <a:lnTo>
                  <a:pt x="5603965" y="0"/>
                </a:lnTo>
                <a:lnTo>
                  <a:pt x="0" y="0"/>
                </a:lnTo>
                <a:lnTo>
                  <a:pt x="0" y="3657861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13375974" y="-83224"/>
            <a:ext cx="4969755" cy="2448734"/>
          </a:xfrm>
          <a:custGeom>
            <a:avLst/>
            <a:gdLst/>
            <a:ahLst/>
            <a:cxnLst/>
            <a:rect r="r" b="b" t="t" l="l"/>
            <a:pathLst>
              <a:path h="2448734" w="4969755">
                <a:moveTo>
                  <a:pt x="0" y="0"/>
                </a:moveTo>
                <a:lnTo>
                  <a:pt x="4969755" y="0"/>
                </a:lnTo>
                <a:lnTo>
                  <a:pt x="4969755" y="2448734"/>
                </a:lnTo>
                <a:lnTo>
                  <a:pt x="0" y="2448734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2762124">
            <a:off x="453913" y="105488"/>
            <a:ext cx="3180110" cy="3566358"/>
          </a:xfrm>
          <a:custGeom>
            <a:avLst/>
            <a:gdLst/>
            <a:ahLst/>
            <a:cxnLst/>
            <a:rect r="r" b="b" t="t" l="l"/>
            <a:pathLst>
              <a:path h="3566358" w="3180110">
                <a:moveTo>
                  <a:pt x="0" y="0"/>
                </a:moveTo>
                <a:lnTo>
                  <a:pt x="3180110" y="0"/>
                </a:lnTo>
                <a:lnTo>
                  <a:pt x="3180110" y="3566358"/>
                </a:lnTo>
                <a:lnTo>
                  <a:pt x="0" y="3566358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6" id="6"/>
          <p:cNvGrpSpPr/>
          <p:nvPr/>
        </p:nvGrpSpPr>
        <p:grpSpPr>
          <a:xfrm rot="0">
            <a:off x="14039083" y="6038620"/>
            <a:ext cx="5229173" cy="4888309"/>
            <a:chOff x="0" y="0"/>
            <a:chExt cx="6972230" cy="6517746"/>
          </a:xfrm>
        </p:grpSpPr>
        <p:sp>
          <p:nvSpPr>
            <p:cNvPr name="Freeform 7" id="7"/>
            <p:cNvSpPr/>
            <p:nvPr/>
          </p:nvSpPr>
          <p:spPr>
            <a:xfrm flipH="false" flipV="false" rot="2553144">
              <a:off x="2964452" y="607913"/>
              <a:ext cx="3206680" cy="3617885"/>
            </a:xfrm>
            <a:custGeom>
              <a:avLst/>
              <a:gdLst/>
              <a:ahLst/>
              <a:cxnLst/>
              <a:rect r="r" b="b" t="t" l="l"/>
              <a:pathLst>
                <a:path h="3617885" w="3206680">
                  <a:moveTo>
                    <a:pt x="0" y="0"/>
                  </a:moveTo>
                  <a:lnTo>
                    <a:pt x="3206680" y="0"/>
                  </a:lnTo>
                  <a:lnTo>
                    <a:pt x="3206680" y="3617885"/>
                  </a:lnTo>
                  <a:lnTo>
                    <a:pt x="0" y="3617885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0">
                <a:extLst>
                  <a:ext uri="{96DAC541-7B7A-43D3-8B79-37D633B846F1}">
                    <asvg:svgBlip xmlns:asvg="http://schemas.microsoft.com/office/drawing/2016/SVG/main" r:embed="rId11"/>
                  </a:ext>
                </a:extLst>
              </a:blip>
              <a:stretch>
                <a:fillRect l="0" t="0" r="0" b="0"/>
              </a:stretch>
            </a:blipFill>
          </p:spPr>
        </p:sp>
        <p:sp>
          <p:nvSpPr>
            <p:cNvPr name="Freeform 8" id="8"/>
            <p:cNvSpPr/>
            <p:nvPr/>
          </p:nvSpPr>
          <p:spPr>
            <a:xfrm flipH="true" flipV="false" rot="-7281149">
              <a:off x="775686" y="2398383"/>
              <a:ext cx="3206680" cy="3617885"/>
            </a:xfrm>
            <a:custGeom>
              <a:avLst/>
              <a:gdLst/>
              <a:ahLst/>
              <a:cxnLst/>
              <a:rect r="r" b="b" t="t" l="l"/>
              <a:pathLst>
                <a:path h="3617885" w="3206680">
                  <a:moveTo>
                    <a:pt x="3206680" y="0"/>
                  </a:moveTo>
                  <a:lnTo>
                    <a:pt x="0" y="0"/>
                  </a:lnTo>
                  <a:lnTo>
                    <a:pt x="0" y="3617885"/>
                  </a:lnTo>
                  <a:lnTo>
                    <a:pt x="3206680" y="3617885"/>
                  </a:lnTo>
                  <a:lnTo>
                    <a:pt x="3206680" y="0"/>
                  </a:lnTo>
                  <a:close/>
                </a:path>
              </a:pathLst>
            </a:custGeom>
            <a:blipFill>
              <a:blip r:embed="rId10">
                <a:extLst>
                  <a:ext uri="{96DAC541-7B7A-43D3-8B79-37D633B846F1}">
                    <asvg:svgBlip xmlns:asvg="http://schemas.microsoft.com/office/drawing/2016/SVG/main" r:embed="rId11"/>
                  </a:ext>
                </a:extLst>
              </a:blip>
              <a:stretch>
                <a:fillRect l="0" t="0" r="0" b="0"/>
              </a:stretch>
            </a:blipFill>
          </p:spPr>
        </p:sp>
      </p:grpSp>
      <p:grpSp>
        <p:nvGrpSpPr>
          <p:cNvPr name="Group 9" id="9"/>
          <p:cNvGrpSpPr/>
          <p:nvPr/>
        </p:nvGrpSpPr>
        <p:grpSpPr>
          <a:xfrm rot="0">
            <a:off x="6379128" y="3007134"/>
            <a:ext cx="5529743" cy="3215827"/>
            <a:chOff x="0" y="0"/>
            <a:chExt cx="7372991" cy="4287769"/>
          </a:xfrm>
        </p:grpSpPr>
        <p:grpSp>
          <p:nvGrpSpPr>
            <p:cNvPr name="Group 10" id="10"/>
            <p:cNvGrpSpPr/>
            <p:nvPr/>
          </p:nvGrpSpPr>
          <p:grpSpPr>
            <a:xfrm rot="0">
              <a:off x="0" y="969721"/>
              <a:ext cx="7372991" cy="3318048"/>
              <a:chOff x="0" y="0"/>
              <a:chExt cx="812800" cy="365782"/>
            </a:xfrm>
          </p:grpSpPr>
          <p:sp>
            <p:nvSpPr>
              <p:cNvPr name="Freeform 11" id="11"/>
              <p:cNvSpPr/>
              <p:nvPr/>
            </p:nvSpPr>
            <p:spPr>
              <a:xfrm flipH="false" flipV="false" rot="0">
                <a:off x="0" y="0"/>
                <a:ext cx="812800" cy="365782"/>
              </a:xfrm>
              <a:custGeom>
                <a:avLst/>
                <a:gdLst/>
                <a:ahLst/>
                <a:cxnLst/>
                <a:rect r="r" b="b" t="t" l="l"/>
                <a:pathLst>
                  <a:path h="365782" w="812800">
                    <a:moveTo>
                      <a:pt x="98553" y="0"/>
                    </a:moveTo>
                    <a:lnTo>
                      <a:pt x="714247" y="0"/>
                    </a:lnTo>
                    <a:cubicBezTo>
                      <a:pt x="740385" y="0"/>
                      <a:pt x="765452" y="10383"/>
                      <a:pt x="783934" y="28866"/>
                    </a:cubicBezTo>
                    <a:cubicBezTo>
                      <a:pt x="802417" y="47348"/>
                      <a:pt x="812800" y="72415"/>
                      <a:pt x="812800" y="98553"/>
                    </a:cubicBezTo>
                    <a:lnTo>
                      <a:pt x="812800" y="267229"/>
                    </a:lnTo>
                    <a:cubicBezTo>
                      <a:pt x="812800" y="293367"/>
                      <a:pt x="802417" y="318434"/>
                      <a:pt x="783934" y="336917"/>
                    </a:cubicBezTo>
                    <a:cubicBezTo>
                      <a:pt x="765452" y="355399"/>
                      <a:pt x="740385" y="365782"/>
                      <a:pt x="714247" y="365782"/>
                    </a:cubicBezTo>
                    <a:lnTo>
                      <a:pt x="98553" y="365782"/>
                    </a:lnTo>
                    <a:cubicBezTo>
                      <a:pt x="72415" y="365782"/>
                      <a:pt x="47348" y="355399"/>
                      <a:pt x="28866" y="336917"/>
                    </a:cubicBezTo>
                    <a:cubicBezTo>
                      <a:pt x="10383" y="318434"/>
                      <a:pt x="0" y="293367"/>
                      <a:pt x="0" y="267229"/>
                    </a:cubicBezTo>
                    <a:lnTo>
                      <a:pt x="0" y="98553"/>
                    </a:lnTo>
                    <a:cubicBezTo>
                      <a:pt x="0" y="72415"/>
                      <a:pt x="10383" y="47348"/>
                      <a:pt x="28866" y="28866"/>
                    </a:cubicBezTo>
                    <a:cubicBezTo>
                      <a:pt x="47348" y="10383"/>
                      <a:pt x="72415" y="0"/>
                      <a:pt x="98553" y="0"/>
                    </a:cubicBezTo>
                    <a:close/>
                  </a:path>
                </a:pathLst>
              </a:custGeom>
              <a:solidFill>
                <a:srgbClr val="F3DBD8"/>
              </a:solidFill>
            </p:spPr>
          </p:sp>
          <p:sp>
            <p:nvSpPr>
              <p:cNvPr name="TextBox 12" id="12"/>
              <p:cNvSpPr txBox="true"/>
              <p:nvPr/>
            </p:nvSpPr>
            <p:spPr>
              <a:xfrm>
                <a:off x="0" y="-47625"/>
                <a:ext cx="812800" cy="413407"/>
              </a:xfrm>
              <a:prstGeom prst="rect">
                <a:avLst/>
              </a:prstGeom>
            </p:spPr>
            <p:txBody>
              <a:bodyPr anchor="ctr" rtlCol="false" tIns="65948" lIns="65948" bIns="65948" rIns="65948"/>
              <a:lstStyle/>
              <a:p>
                <a:pPr algn="ctr">
                  <a:lnSpc>
                    <a:spcPts val="2659"/>
                  </a:lnSpc>
                </a:pPr>
              </a:p>
            </p:txBody>
          </p:sp>
        </p:grpSp>
        <p:grpSp>
          <p:nvGrpSpPr>
            <p:cNvPr name="Group 13" id="13"/>
            <p:cNvGrpSpPr/>
            <p:nvPr/>
          </p:nvGrpSpPr>
          <p:grpSpPr>
            <a:xfrm rot="0">
              <a:off x="421306" y="0"/>
              <a:ext cx="6530379" cy="3632024"/>
              <a:chOff x="0" y="0"/>
              <a:chExt cx="812800" cy="452058"/>
            </a:xfrm>
          </p:grpSpPr>
          <p:sp>
            <p:nvSpPr>
              <p:cNvPr name="Freeform 14" id="14"/>
              <p:cNvSpPr/>
              <p:nvPr/>
            </p:nvSpPr>
            <p:spPr>
              <a:xfrm flipH="false" flipV="false" rot="0">
                <a:off x="0" y="0"/>
                <a:ext cx="812800" cy="452058"/>
              </a:xfrm>
              <a:custGeom>
                <a:avLst/>
                <a:gdLst/>
                <a:ahLst/>
                <a:cxnLst/>
                <a:rect r="r" b="b" t="t" l="l"/>
                <a:pathLst>
                  <a:path h="452058" w="812800">
                    <a:moveTo>
                      <a:pt x="406400" y="0"/>
                    </a:moveTo>
                    <a:cubicBezTo>
                      <a:pt x="181951" y="0"/>
                      <a:pt x="0" y="101197"/>
                      <a:pt x="0" y="226029"/>
                    </a:cubicBezTo>
                    <a:cubicBezTo>
                      <a:pt x="0" y="350861"/>
                      <a:pt x="181951" y="452058"/>
                      <a:pt x="406400" y="452058"/>
                    </a:cubicBezTo>
                    <a:cubicBezTo>
                      <a:pt x="630849" y="452058"/>
                      <a:pt x="812800" y="350861"/>
                      <a:pt x="812800" y="226029"/>
                    </a:cubicBezTo>
                    <a:cubicBezTo>
                      <a:pt x="812800" y="101197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F3DBD8"/>
              </a:solidFill>
            </p:spPr>
          </p:sp>
          <p:sp>
            <p:nvSpPr>
              <p:cNvPr name="TextBox 15" id="15"/>
              <p:cNvSpPr txBox="true"/>
              <p:nvPr/>
            </p:nvSpPr>
            <p:spPr>
              <a:xfrm>
                <a:off x="76200" y="-5245"/>
                <a:ext cx="660400" cy="414922"/>
              </a:xfrm>
              <a:prstGeom prst="rect">
                <a:avLst/>
              </a:prstGeom>
            </p:spPr>
            <p:txBody>
              <a:bodyPr anchor="ctr" rtlCol="false" tIns="65948" lIns="65948" bIns="65948" rIns="65948"/>
              <a:lstStyle/>
              <a:p>
                <a:pPr algn="ctr">
                  <a:lnSpc>
                    <a:spcPts val="2659"/>
                  </a:lnSpc>
                </a:pPr>
              </a:p>
            </p:txBody>
          </p:sp>
        </p:grpSp>
      </p:grpSp>
      <p:sp>
        <p:nvSpPr>
          <p:cNvPr name="TextBox 16" id="16"/>
          <p:cNvSpPr txBox="true"/>
          <p:nvPr/>
        </p:nvSpPr>
        <p:spPr>
          <a:xfrm rot="0">
            <a:off x="6743861" y="3723507"/>
            <a:ext cx="4800277" cy="190817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3999"/>
              </a:lnSpc>
            </a:pPr>
            <a:r>
              <a:rPr lang="en-US" sz="9999">
                <a:solidFill>
                  <a:srgbClr val="A494B4"/>
                </a:solidFill>
                <a:latin typeface="Accordion Black"/>
                <a:ea typeface="Accordion Black"/>
                <a:cs typeface="Accordion Black"/>
                <a:sym typeface="Accordion Black"/>
              </a:rPr>
              <a:t>User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>
  <dcterms:created xsi:type="dcterms:W3CDTF">2006-08-16T00:00:00Z</dcterms:created>
  <dc:identifier>DAGdw-neDQg</dc:identifier>
  <dcterms:modified xsi:type="dcterms:W3CDTF">2011-08-01T06:04:30Z</dcterms:modified>
  <cp:revision>1</cp:revision>
  <dc:title>White and Purple Cute Pastel Group Project Presentation</dc:title>
</cp:coreProperties>
</file>