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1"/>
  </p:sldMasterIdLst>
  <p:notesMasterIdLst>
    <p:notesMasterId r:id="rId35"/>
  </p:notesMasterIdLst>
  <p:sldIdLst>
    <p:sldId id="256" r:id="rId2"/>
    <p:sldId id="258" r:id="rId3"/>
    <p:sldId id="259" r:id="rId4"/>
    <p:sldId id="264" r:id="rId5"/>
    <p:sldId id="265" r:id="rId6"/>
    <p:sldId id="267" r:id="rId7"/>
    <p:sldId id="268" r:id="rId8"/>
    <p:sldId id="269" r:id="rId9"/>
    <p:sldId id="270" r:id="rId10"/>
    <p:sldId id="295" r:id="rId11"/>
    <p:sldId id="271" r:id="rId12"/>
    <p:sldId id="274" r:id="rId13"/>
    <p:sldId id="277" r:id="rId14"/>
    <p:sldId id="276" r:id="rId15"/>
    <p:sldId id="278" r:id="rId16"/>
    <p:sldId id="280" r:id="rId17"/>
    <p:sldId id="279" r:id="rId18"/>
    <p:sldId id="293" r:id="rId19"/>
    <p:sldId id="288" r:id="rId20"/>
    <p:sldId id="275" r:id="rId21"/>
    <p:sldId id="289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91" r:id="rId30"/>
    <p:sldId id="292" r:id="rId31"/>
    <p:sldId id="263" r:id="rId32"/>
    <p:sldId id="294" r:id="rId33"/>
    <p:sldId id="261" r:id="rId3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3BE091-4C8D-4E19-BF50-6CE93E63697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CFB6F22F-F2C7-4315-BB51-9312900AE9B2}">
      <dgm:prSet phldrT="[نص]"/>
      <dgm:spPr/>
      <dgm:t>
        <a:bodyPr/>
        <a:lstStyle/>
        <a:p>
          <a:pPr rtl="1"/>
          <a:r>
            <a:rPr lang="en-US" dirty="0" smtClean="0"/>
            <a:t>pregnancy tracker</a:t>
          </a:r>
          <a:endParaRPr lang="ar-SA" dirty="0"/>
        </a:p>
      </dgm:t>
    </dgm:pt>
    <dgm:pt modelId="{7D3F59E6-CFCB-44EF-8AD2-6A51C472233A}" type="parTrans" cxnId="{A041D9A6-735E-4917-B4EF-819E9FE4858E}">
      <dgm:prSet/>
      <dgm:spPr/>
      <dgm:t>
        <a:bodyPr/>
        <a:lstStyle/>
        <a:p>
          <a:pPr rtl="1"/>
          <a:endParaRPr lang="ar-SA"/>
        </a:p>
      </dgm:t>
    </dgm:pt>
    <dgm:pt modelId="{704CF84D-E0FA-4641-95D2-DEDDC90F0A48}" type="sibTrans" cxnId="{A041D9A6-735E-4917-B4EF-819E9FE4858E}">
      <dgm:prSet/>
      <dgm:spPr/>
      <dgm:t>
        <a:bodyPr/>
        <a:lstStyle/>
        <a:p>
          <a:pPr rtl="1"/>
          <a:endParaRPr lang="ar-SA"/>
        </a:p>
      </dgm:t>
    </dgm:pt>
    <dgm:pt modelId="{1AD5A763-4209-4A82-897D-646F83F8E7C8}">
      <dgm:prSet phldrT="[نص]"/>
      <dgm:spPr/>
      <dgm:t>
        <a:bodyPr/>
        <a:lstStyle/>
        <a:p>
          <a:pPr rtl="1"/>
          <a:r>
            <a:rPr lang="en-US" dirty="0" smtClean="0"/>
            <a:t>Doctor visits</a:t>
          </a:r>
          <a:endParaRPr lang="ar-SA" dirty="0"/>
        </a:p>
      </dgm:t>
    </dgm:pt>
    <dgm:pt modelId="{7300B5EA-4AB8-433F-8ADB-E5C5092AEE14}" type="parTrans" cxnId="{95713425-D63C-41A0-A174-27307E868546}">
      <dgm:prSet/>
      <dgm:spPr/>
      <dgm:t>
        <a:bodyPr/>
        <a:lstStyle/>
        <a:p>
          <a:pPr rtl="1"/>
          <a:endParaRPr lang="ar-SA"/>
        </a:p>
      </dgm:t>
    </dgm:pt>
    <dgm:pt modelId="{5651B656-A936-400F-9562-D0D9FE88EB21}" type="sibTrans" cxnId="{95713425-D63C-41A0-A174-27307E868546}">
      <dgm:prSet/>
      <dgm:spPr/>
      <dgm:t>
        <a:bodyPr/>
        <a:lstStyle/>
        <a:p>
          <a:pPr rtl="1"/>
          <a:endParaRPr lang="ar-SA"/>
        </a:p>
      </dgm:t>
    </dgm:pt>
    <dgm:pt modelId="{701B7D67-511C-48C1-836D-9D0601806785}">
      <dgm:prSet phldrT="[نص]"/>
      <dgm:spPr/>
      <dgm:t>
        <a:bodyPr/>
        <a:lstStyle/>
        <a:p>
          <a:pPr rtl="1"/>
          <a:r>
            <a:rPr lang="en-US" dirty="0" smtClean="0"/>
            <a:t>Information recorder(Graph) </a:t>
          </a:r>
          <a:endParaRPr lang="ar-SA" dirty="0"/>
        </a:p>
      </dgm:t>
    </dgm:pt>
    <dgm:pt modelId="{05AD0A0C-ABA0-4502-9E81-15F4ED279296}" type="parTrans" cxnId="{C09946A9-FC3E-4482-B752-3C4A3B2E6F13}">
      <dgm:prSet/>
      <dgm:spPr/>
      <dgm:t>
        <a:bodyPr/>
        <a:lstStyle/>
        <a:p>
          <a:pPr rtl="1"/>
          <a:endParaRPr lang="ar-SA"/>
        </a:p>
      </dgm:t>
    </dgm:pt>
    <dgm:pt modelId="{21C9372B-2DF2-4257-AF9F-5525E8BC052B}" type="sibTrans" cxnId="{C09946A9-FC3E-4482-B752-3C4A3B2E6F13}">
      <dgm:prSet/>
      <dgm:spPr/>
      <dgm:t>
        <a:bodyPr/>
        <a:lstStyle/>
        <a:p>
          <a:pPr rtl="1"/>
          <a:endParaRPr lang="ar-SA"/>
        </a:p>
      </dgm:t>
    </dgm:pt>
    <dgm:pt modelId="{14F5009A-5004-4654-B89A-3E68693955E4}">
      <dgm:prSet phldrT="[نص]"/>
      <dgm:spPr/>
      <dgm:t>
        <a:bodyPr/>
        <a:lstStyle/>
        <a:p>
          <a:pPr rtl="1"/>
          <a:r>
            <a:rPr lang="en-US" dirty="0" smtClean="0"/>
            <a:t>contact with doctors</a:t>
          </a:r>
          <a:endParaRPr lang="ar-SA" dirty="0"/>
        </a:p>
      </dgm:t>
    </dgm:pt>
    <dgm:pt modelId="{1BC7B5DC-8093-41F0-84FC-F84ACA5A1162}" type="parTrans" cxnId="{5EC55FC7-3DD4-4F16-B5DD-D0764CEFDC3D}">
      <dgm:prSet/>
      <dgm:spPr/>
      <dgm:t>
        <a:bodyPr/>
        <a:lstStyle/>
        <a:p>
          <a:pPr rtl="1"/>
          <a:endParaRPr lang="ar-SA"/>
        </a:p>
      </dgm:t>
    </dgm:pt>
    <dgm:pt modelId="{2487DA6A-6C12-483F-A9AA-ECAC6A5EE8B9}" type="sibTrans" cxnId="{5EC55FC7-3DD4-4F16-B5DD-D0764CEFDC3D}">
      <dgm:prSet/>
      <dgm:spPr/>
      <dgm:t>
        <a:bodyPr/>
        <a:lstStyle/>
        <a:p>
          <a:pPr rtl="1"/>
          <a:endParaRPr lang="ar-SA"/>
        </a:p>
      </dgm:t>
    </dgm:pt>
    <dgm:pt modelId="{5AC4586F-5116-4552-A1C7-550636B3EE53}">
      <dgm:prSet phldrT="[نص]"/>
      <dgm:spPr/>
      <dgm:t>
        <a:bodyPr/>
        <a:lstStyle/>
        <a:p>
          <a:pPr rtl="1"/>
          <a:r>
            <a:rPr lang="en-US" dirty="0" smtClean="0"/>
            <a:t>Fetus tracker</a:t>
          </a:r>
          <a:endParaRPr lang="ar-SA" dirty="0"/>
        </a:p>
      </dgm:t>
    </dgm:pt>
    <dgm:pt modelId="{4FED4518-6317-4073-9853-41F2ED41BFD2}" type="parTrans" cxnId="{AFC6BE1E-E455-4219-9A6D-A368466D53CF}">
      <dgm:prSet/>
      <dgm:spPr/>
      <dgm:t>
        <a:bodyPr/>
        <a:lstStyle/>
        <a:p>
          <a:pPr rtl="1"/>
          <a:endParaRPr lang="ar-SA"/>
        </a:p>
      </dgm:t>
    </dgm:pt>
    <dgm:pt modelId="{A2AF23DB-E27E-416C-BF0A-0F03886F3FA0}" type="sibTrans" cxnId="{AFC6BE1E-E455-4219-9A6D-A368466D53CF}">
      <dgm:prSet/>
      <dgm:spPr/>
      <dgm:t>
        <a:bodyPr/>
        <a:lstStyle/>
        <a:p>
          <a:pPr rtl="1"/>
          <a:endParaRPr lang="ar-SA"/>
        </a:p>
      </dgm:t>
    </dgm:pt>
    <dgm:pt modelId="{8AB566F1-0B23-4D07-9245-FC4B5A7EF73E}">
      <dgm:prSet phldrT="[نص]"/>
      <dgm:spPr/>
      <dgm:t>
        <a:bodyPr/>
        <a:lstStyle/>
        <a:p>
          <a:pPr rtl="1"/>
          <a:r>
            <a:rPr lang="en-US" dirty="0" smtClean="0"/>
            <a:t>Upload her picture</a:t>
          </a:r>
          <a:endParaRPr lang="ar-SA" dirty="0"/>
        </a:p>
      </dgm:t>
    </dgm:pt>
    <dgm:pt modelId="{C6EC2764-4A10-442C-9676-F407B08DEF86}" type="parTrans" cxnId="{5589D3B9-4B10-4A58-81E7-67D60ECD8543}">
      <dgm:prSet/>
      <dgm:spPr/>
      <dgm:t>
        <a:bodyPr/>
        <a:lstStyle/>
        <a:p>
          <a:pPr rtl="1"/>
          <a:endParaRPr lang="ar-SA"/>
        </a:p>
      </dgm:t>
    </dgm:pt>
    <dgm:pt modelId="{BF95C4E4-A9BF-43E9-BE0B-8F42C1812A90}" type="sibTrans" cxnId="{5589D3B9-4B10-4A58-81E7-67D60ECD8543}">
      <dgm:prSet/>
      <dgm:spPr/>
      <dgm:t>
        <a:bodyPr/>
        <a:lstStyle/>
        <a:p>
          <a:pPr rtl="1"/>
          <a:endParaRPr lang="ar-SA"/>
        </a:p>
      </dgm:t>
    </dgm:pt>
    <dgm:pt modelId="{7DE30934-ACCA-4D27-ADC7-0FD7083DB6B1}" type="pres">
      <dgm:prSet presAssocID="{EF3BE091-4C8D-4E19-BF50-6CE93E63697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91C02A6-6810-4DE3-8099-39D8CAF2A8D4}" type="pres">
      <dgm:prSet presAssocID="{CFB6F22F-F2C7-4315-BB51-9312900AE9B2}" presName="parentLin" presStyleCnt="0"/>
      <dgm:spPr/>
    </dgm:pt>
    <dgm:pt modelId="{34382A14-D495-4B34-9F16-3B81F8AB8983}" type="pres">
      <dgm:prSet presAssocID="{CFB6F22F-F2C7-4315-BB51-9312900AE9B2}" presName="parentLeftMargin" presStyleLbl="node1" presStyleIdx="0" presStyleCnt="6"/>
      <dgm:spPr/>
      <dgm:t>
        <a:bodyPr/>
        <a:lstStyle/>
        <a:p>
          <a:pPr rtl="1"/>
          <a:endParaRPr lang="ar-SA"/>
        </a:p>
      </dgm:t>
    </dgm:pt>
    <dgm:pt modelId="{851F069F-2174-4BE6-919E-26662A0E55A4}" type="pres">
      <dgm:prSet presAssocID="{CFB6F22F-F2C7-4315-BB51-9312900AE9B2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45BCB6E-95FE-4854-9C3F-FDA9E88D6038}" type="pres">
      <dgm:prSet presAssocID="{CFB6F22F-F2C7-4315-BB51-9312900AE9B2}" presName="negativeSpace" presStyleCnt="0"/>
      <dgm:spPr/>
    </dgm:pt>
    <dgm:pt modelId="{0A2E9C36-8308-4566-AE03-E99FE07CD299}" type="pres">
      <dgm:prSet presAssocID="{CFB6F22F-F2C7-4315-BB51-9312900AE9B2}" presName="childText" presStyleLbl="conFgAcc1" presStyleIdx="0" presStyleCnt="6">
        <dgm:presLayoutVars>
          <dgm:bulletEnabled val="1"/>
        </dgm:presLayoutVars>
      </dgm:prSet>
      <dgm:spPr/>
    </dgm:pt>
    <dgm:pt modelId="{45A3F7EC-0930-4421-A6AE-89B83D1DB365}" type="pres">
      <dgm:prSet presAssocID="{704CF84D-E0FA-4641-95D2-DEDDC90F0A48}" presName="spaceBetweenRectangles" presStyleCnt="0"/>
      <dgm:spPr/>
    </dgm:pt>
    <dgm:pt modelId="{67D9B34B-0D19-48F4-89CC-2850C079EACA}" type="pres">
      <dgm:prSet presAssocID="{5AC4586F-5116-4552-A1C7-550636B3EE53}" presName="parentLin" presStyleCnt="0"/>
      <dgm:spPr/>
    </dgm:pt>
    <dgm:pt modelId="{4D1C63C2-BA13-4FF8-B3B7-FAB49446E64C}" type="pres">
      <dgm:prSet presAssocID="{5AC4586F-5116-4552-A1C7-550636B3EE53}" presName="parentLeftMargin" presStyleLbl="node1" presStyleIdx="0" presStyleCnt="6"/>
      <dgm:spPr/>
      <dgm:t>
        <a:bodyPr/>
        <a:lstStyle/>
        <a:p>
          <a:pPr rtl="1"/>
          <a:endParaRPr lang="ar-SA"/>
        </a:p>
      </dgm:t>
    </dgm:pt>
    <dgm:pt modelId="{6FF81855-2965-4A50-A88C-DFCDD551FBE4}" type="pres">
      <dgm:prSet presAssocID="{5AC4586F-5116-4552-A1C7-550636B3EE53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7E0EC32-F1ED-4F27-9F41-D69A2373EB0C}" type="pres">
      <dgm:prSet presAssocID="{5AC4586F-5116-4552-A1C7-550636B3EE53}" presName="negativeSpace" presStyleCnt="0"/>
      <dgm:spPr/>
    </dgm:pt>
    <dgm:pt modelId="{E6071E84-B0F7-4E43-845B-3E28D962D1E9}" type="pres">
      <dgm:prSet presAssocID="{5AC4586F-5116-4552-A1C7-550636B3EE53}" presName="childText" presStyleLbl="conFgAcc1" presStyleIdx="1" presStyleCnt="6">
        <dgm:presLayoutVars>
          <dgm:bulletEnabled val="1"/>
        </dgm:presLayoutVars>
      </dgm:prSet>
      <dgm:spPr/>
    </dgm:pt>
    <dgm:pt modelId="{C6FC8FE5-585B-478C-BB4B-092D29DFB5F7}" type="pres">
      <dgm:prSet presAssocID="{A2AF23DB-E27E-416C-BF0A-0F03886F3FA0}" presName="spaceBetweenRectangles" presStyleCnt="0"/>
      <dgm:spPr/>
    </dgm:pt>
    <dgm:pt modelId="{91962494-61A6-4CA9-B0E1-88AB66E33191}" type="pres">
      <dgm:prSet presAssocID="{1AD5A763-4209-4A82-897D-646F83F8E7C8}" presName="parentLin" presStyleCnt="0"/>
      <dgm:spPr/>
    </dgm:pt>
    <dgm:pt modelId="{B69D3707-4079-46FD-9DCE-32CFB47417F0}" type="pres">
      <dgm:prSet presAssocID="{1AD5A763-4209-4A82-897D-646F83F8E7C8}" presName="parentLeftMargin" presStyleLbl="node1" presStyleIdx="1" presStyleCnt="6"/>
      <dgm:spPr/>
      <dgm:t>
        <a:bodyPr/>
        <a:lstStyle/>
        <a:p>
          <a:pPr rtl="1"/>
          <a:endParaRPr lang="ar-SA"/>
        </a:p>
      </dgm:t>
    </dgm:pt>
    <dgm:pt modelId="{CE96E68E-2900-4BF9-89AC-4876C1695DF1}" type="pres">
      <dgm:prSet presAssocID="{1AD5A763-4209-4A82-897D-646F83F8E7C8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11C9065-B38D-431A-BAC0-DCBFB8AC5857}" type="pres">
      <dgm:prSet presAssocID="{1AD5A763-4209-4A82-897D-646F83F8E7C8}" presName="negativeSpace" presStyleCnt="0"/>
      <dgm:spPr/>
    </dgm:pt>
    <dgm:pt modelId="{3EE4B3A1-3940-4313-AE53-0F80142BE917}" type="pres">
      <dgm:prSet presAssocID="{1AD5A763-4209-4A82-897D-646F83F8E7C8}" presName="childText" presStyleLbl="conFgAcc1" presStyleIdx="2" presStyleCnt="6">
        <dgm:presLayoutVars>
          <dgm:bulletEnabled val="1"/>
        </dgm:presLayoutVars>
      </dgm:prSet>
      <dgm:spPr/>
    </dgm:pt>
    <dgm:pt modelId="{C45E7BE4-AC10-4C94-BAA1-03C8BD6C08EB}" type="pres">
      <dgm:prSet presAssocID="{5651B656-A936-400F-9562-D0D9FE88EB21}" presName="spaceBetweenRectangles" presStyleCnt="0"/>
      <dgm:spPr/>
    </dgm:pt>
    <dgm:pt modelId="{AB816942-97E8-4F39-9468-6DD55AFBA5DC}" type="pres">
      <dgm:prSet presAssocID="{701B7D67-511C-48C1-836D-9D0601806785}" presName="parentLin" presStyleCnt="0"/>
      <dgm:spPr/>
    </dgm:pt>
    <dgm:pt modelId="{7BD237B4-9331-4EDB-A724-03B5F47F7E6B}" type="pres">
      <dgm:prSet presAssocID="{701B7D67-511C-48C1-836D-9D0601806785}" presName="parentLeftMargin" presStyleLbl="node1" presStyleIdx="2" presStyleCnt="6"/>
      <dgm:spPr/>
      <dgm:t>
        <a:bodyPr/>
        <a:lstStyle/>
        <a:p>
          <a:pPr rtl="1"/>
          <a:endParaRPr lang="ar-SA"/>
        </a:p>
      </dgm:t>
    </dgm:pt>
    <dgm:pt modelId="{F24C80E7-3BC4-4187-BEB4-6D2E674096AF}" type="pres">
      <dgm:prSet presAssocID="{701B7D67-511C-48C1-836D-9D0601806785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88CCBF3-D52B-4FEB-A9A1-9E01BA5097B4}" type="pres">
      <dgm:prSet presAssocID="{701B7D67-511C-48C1-836D-9D0601806785}" presName="negativeSpace" presStyleCnt="0"/>
      <dgm:spPr/>
    </dgm:pt>
    <dgm:pt modelId="{B4395EF7-C6C7-4F2E-AAC9-888B0DB46373}" type="pres">
      <dgm:prSet presAssocID="{701B7D67-511C-48C1-836D-9D0601806785}" presName="childText" presStyleLbl="conFgAcc1" presStyleIdx="3" presStyleCnt="6">
        <dgm:presLayoutVars>
          <dgm:bulletEnabled val="1"/>
        </dgm:presLayoutVars>
      </dgm:prSet>
      <dgm:spPr/>
    </dgm:pt>
    <dgm:pt modelId="{C9A40867-B3E5-4603-9006-00B614652F77}" type="pres">
      <dgm:prSet presAssocID="{21C9372B-2DF2-4257-AF9F-5525E8BC052B}" presName="spaceBetweenRectangles" presStyleCnt="0"/>
      <dgm:spPr/>
    </dgm:pt>
    <dgm:pt modelId="{0162F59B-C13A-4FE7-B152-012F07309878}" type="pres">
      <dgm:prSet presAssocID="{8AB566F1-0B23-4D07-9245-FC4B5A7EF73E}" presName="parentLin" presStyleCnt="0"/>
      <dgm:spPr/>
    </dgm:pt>
    <dgm:pt modelId="{C07B6889-6257-4993-9856-145CD5D10CD7}" type="pres">
      <dgm:prSet presAssocID="{8AB566F1-0B23-4D07-9245-FC4B5A7EF73E}" presName="parentLeftMargin" presStyleLbl="node1" presStyleIdx="3" presStyleCnt="6"/>
      <dgm:spPr/>
      <dgm:t>
        <a:bodyPr/>
        <a:lstStyle/>
        <a:p>
          <a:pPr rtl="1"/>
          <a:endParaRPr lang="ar-SA"/>
        </a:p>
      </dgm:t>
    </dgm:pt>
    <dgm:pt modelId="{88D3FB5F-FC65-4C44-8C8C-5AE8F37A66D0}" type="pres">
      <dgm:prSet presAssocID="{8AB566F1-0B23-4D07-9245-FC4B5A7EF73E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85C316E-B03F-4072-920F-1C6BFA6FFAFE}" type="pres">
      <dgm:prSet presAssocID="{8AB566F1-0B23-4D07-9245-FC4B5A7EF73E}" presName="negativeSpace" presStyleCnt="0"/>
      <dgm:spPr/>
    </dgm:pt>
    <dgm:pt modelId="{1DCA3186-FC2A-4F7D-A063-C5AFFF9F77B1}" type="pres">
      <dgm:prSet presAssocID="{8AB566F1-0B23-4D07-9245-FC4B5A7EF73E}" presName="childText" presStyleLbl="conFgAcc1" presStyleIdx="4" presStyleCnt="6">
        <dgm:presLayoutVars>
          <dgm:bulletEnabled val="1"/>
        </dgm:presLayoutVars>
      </dgm:prSet>
      <dgm:spPr/>
    </dgm:pt>
    <dgm:pt modelId="{F226259F-E43E-4A28-A0B4-9E5DD5534165}" type="pres">
      <dgm:prSet presAssocID="{BF95C4E4-A9BF-43E9-BE0B-8F42C1812A90}" presName="spaceBetweenRectangles" presStyleCnt="0"/>
      <dgm:spPr/>
    </dgm:pt>
    <dgm:pt modelId="{D3AEFE0C-64A0-42FE-90F7-8BEB0BCB8A2B}" type="pres">
      <dgm:prSet presAssocID="{14F5009A-5004-4654-B89A-3E68693955E4}" presName="parentLin" presStyleCnt="0"/>
      <dgm:spPr/>
    </dgm:pt>
    <dgm:pt modelId="{87031BD7-437F-4E01-BEF7-860F01D2D7D4}" type="pres">
      <dgm:prSet presAssocID="{14F5009A-5004-4654-B89A-3E68693955E4}" presName="parentLeftMargin" presStyleLbl="node1" presStyleIdx="4" presStyleCnt="6"/>
      <dgm:spPr/>
      <dgm:t>
        <a:bodyPr/>
        <a:lstStyle/>
        <a:p>
          <a:pPr rtl="1"/>
          <a:endParaRPr lang="ar-SA"/>
        </a:p>
      </dgm:t>
    </dgm:pt>
    <dgm:pt modelId="{4FB83554-DA85-436D-9234-BC4EF64339EB}" type="pres">
      <dgm:prSet presAssocID="{14F5009A-5004-4654-B89A-3E68693955E4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E08ECB5-E63F-4C89-82C1-0C5EA55E0459}" type="pres">
      <dgm:prSet presAssocID="{14F5009A-5004-4654-B89A-3E68693955E4}" presName="negativeSpace" presStyleCnt="0"/>
      <dgm:spPr/>
    </dgm:pt>
    <dgm:pt modelId="{780DE7D0-DA2D-4BE9-B6AA-B7483CD83857}" type="pres">
      <dgm:prSet presAssocID="{14F5009A-5004-4654-B89A-3E68693955E4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1897225E-711A-4544-ACFB-5B200E2208C9}" type="presOf" srcId="{1AD5A763-4209-4A82-897D-646F83F8E7C8}" destId="{CE96E68E-2900-4BF9-89AC-4876C1695DF1}" srcOrd="1" destOrd="0" presId="urn:microsoft.com/office/officeart/2005/8/layout/list1"/>
    <dgm:cxn modelId="{AFC6BE1E-E455-4219-9A6D-A368466D53CF}" srcId="{EF3BE091-4C8D-4E19-BF50-6CE93E636978}" destId="{5AC4586F-5116-4552-A1C7-550636B3EE53}" srcOrd="1" destOrd="0" parTransId="{4FED4518-6317-4073-9853-41F2ED41BFD2}" sibTransId="{A2AF23DB-E27E-416C-BF0A-0F03886F3FA0}"/>
    <dgm:cxn modelId="{7EDDA193-D37F-47F0-AAC9-B114743E3174}" type="presOf" srcId="{701B7D67-511C-48C1-836D-9D0601806785}" destId="{7BD237B4-9331-4EDB-A724-03B5F47F7E6B}" srcOrd="0" destOrd="0" presId="urn:microsoft.com/office/officeart/2005/8/layout/list1"/>
    <dgm:cxn modelId="{4C2878F7-2075-47C6-9E73-71263A34272E}" type="presOf" srcId="{8AB566F1-0B23-4D07-9245-FC4B5A7EF73E}" destId="{88D3FB5F-FC65-4C44-8C8C-5AE8F37A66D0}" srcOrd="1" destOrd="0" presId="urn:microsoft.com/office/officeart/2005/8/layout/list1"/>
    <dgm:cxn modelId="{AC48AB3D-4A91-42FB-BD6B-11E1FC97C747}" type="presOf" srcId="{14F5009A-5004-4654-B89A-3E68693955E4}" destId="{87031BD7-437F-4E01-BEF7-860F01D2D7D4}" srcOrd="0" destOrd="0" presId="urn:microsoft.com/office/officeart/2005/8/layout/list1"/>
    <dgm:cxn modelId="{A352EB3D-E884-4E1F-9D4E-DFF3A4AA016A}" type="presOf" srcId="{701B7D67-511C-48C1-836D-9D0601806785}" destId="{F24C80E7-3BC4-4187-BEB4-6D2E674096AF}" srcOrd="1" destOrd="0" presId="urn:microsoft.com/office/officeart/2005/8/layout/list1"/>
    <dgm:cxn modelId="{C179142B-310B-4532-912E-813EEC464A73}" type="presOf" srcId="{EF3BE091-4C8D-4E19-BF50-6CE93E636978}" destId="{7DE30934-ACCA-4D27-ADC7-0FD7083DB6B1}" srcOrd="0" destOrd="0" presId="urn:microsoft.com/office/officeart/2005/8/layout/list1"/>
    <dgm:cxn modelId="{C024AADD-4BD1-4136-B18E-46D578152F84}" type="presOf" srcId="{CFB6F22F-F2C7-4315-BB51-9312900AE9B2}" destId="{851F069F-2174-4BE6-919E-26662A0E55A4}" srcOrd="1" destOrd="0" presId="urn:microsoft.com/office/officeart/2005/8/layout/list1"/>
    <dgm:cxn modelId="{FD2DBEA5-5B9A-4C66-9F17-AD827EDA4B9E}" type="presOf" srcId="{8AB566F1-0B23-4D07-9245-FC4B5A7EF73E}" destId="{C07B6889-6257-4993-9856-145CD5D10CD7}" srcOrd="0" destOrd="0" presId="urn:microsoft.com/office/officeart/2005/8/layout/list1"/>
    <dgm:cxn modelId="{5FFE4D72-7B25-44DD-951E-557A66A27CDB}" type="presOf" srcId="{1AD5A763-4209-4A82-897D-646F83F8E7C8}" destId="{B69D3707-4079-46FD-9DCE-32CFB47417F0}" srcOrd="0" destOrd="0" presId="urn:microsoft.com/office/officeart/2005/8/layout/list1"/>
    <dgm:cxn modelId="{A1BF515B-3BA7-4483-A5B9-36CAC4774ED2}" type="presOf" srcId="{5AC4586F-5116-4552-A1C7-550636B3EE53}" destId="{6FF81855-2965-4A50-A88C-DFCDD551FBE4}" srcOrd="1" destOrd="0" presId="urn:microsoft.com/office/officeart/2005/8/layout/list1"/>
    <dgm:cxn modelId="{8926C5AF-818B-4F00-96DA-134ED522B4B4}" type="presOf" srcId="{5AC4586F-5116-4552-A1C7-550636B3EE53}" destId="{4D1C63C2-BA13-4FF8-B3B7-FAB49446E64C}" srcOrd="0" destOrd="0" presId="urn:microsoft.com/office/officeart/2005/8/layout/list1"/>
    <dgm:cxn modelId="{95713425-D63C-41A0-A174-27307E868546}" srcId="{EF3BE091-4C8D-4E19-BF50-6CE93E636978}" destId="{1AD5A763-4209-4A82-897D-646F83F8E7C8}" srcOrd="2" destOrd="0" parTransId="{7300B5EA-4AB8-433F-8ADB-E5C5092AEE14}" sibTransId="{5651B656-A936-400F-9562-D0D9FE88EB21}"/>
    <dgm:cxn modelId="{6086A33F-A568-48CA-8F6E-6EAB52631C24}" type="presOf" srcId="{14F5009A-5004-4654-B89A-3E68693955E4}" destId="{4FB83554-DA85-436D-9234-BC4EF64339EB}" srcOrd="1" destOrd="0" presId="urn:microsoft.com/office/officeart/2005/8/layout/list1"/>
    <dgm:cxn modelId="{DBE7B902-8A40-4F00-B480-AFBEC5A7F18D}" type="presOf" srcId="{CFB6F22F-F2C7-4315-BB51-9312900AE9B2}" destId="{34382A14-D495-4B34-9F16-3B81F8AB8983}" srcOrd="0" destOrd="0" presId="urn:microsoft.com/office/officeart/2005/8/layout/list1"/>
    <dgm:cxn modelId="{C09946A9-FC3E-4482-B752-3C4A3B2E6F13}" srcId="{EF3BE091-4C8D-4E19-BF50-6CE93E636978}" destId="{701B7D67-511C-48C1-836D-9D0601806785}" srcOrd="3" destOrd="0" parTransId="{05AD0A0C-ABA0-4502-9E81-15F4ED279296}" sibTransId="{21C9372B-2DF2-4257-AF9F-5525E8BC052B}"/>
    <dgm:cxn modelId="{5589D3B9-4B10-4A58-81E7-67D60ECD8543}" srcId="{EF3BE091-4C8D-4E19-BF50-6CE93E636978}" destId="{8AB566F1-0B23-4D07-9245-FC4B5A7EF73E}" srcOrd="4" destOrd="0" parTransId="{C6EC2764-4A10-442C-9676-F407B08DEF86}" sibTransId="{BF95C4E4-A9BF-43E9-BE0B-8F42C1812A90}"/>
    <dgm:cxn modelId="{5EC55FC7-3DD4-4F16-B5DD-D0764CEFDC3D}" srcId="{EF3BE091-4C8D-4E19-BF50-6CE93E636978}" destId="{14F5009A-5004-4654-B89A-3E68693955E4}" srcOrd="5" destOrd="0" parTransId="{1BC7B5DC-8093-41F0-84FC-F84ACA5A1162}" sibTransId="{2487DA6A-6C12-483F-A9AA-ECAC6A5EE8B9}"/>
    <dgm:cxn modelId="{A041D9A6-735E-4917-B4EF-819E9FE4858E}" srcId="{EF3BE091-4C8D-4E19-BF50-6CE93E636978}" destId="{CFB6F22F-F2C7-4315-BB51-9312900AE9B2}" srcOrd="0" destOrd="0" parTransId="{7D3F59E6-CFCB-44EF-8AD2-6A51C472233A}" sibTransId="{704CF84D-E0FA-4641-95D2-DEDDC90F0A48}"/>
    <dgm:cxn modelId="{424B24D2-BE52-4969-93E8-E96312F7D9A6}" type="presParOf" srcId="{7DE30934-ACCA-4D27-ADC7-0FD7083DB6B1}" destId="{691C02A6-6810-4DE3-8099-39D8CAF2A8D4}" srcOrd="0" destOrd="0" presId="urn:microsoft.com/office/officeart/2005/8/layout/list1"/>
    <dgm:cxn modelId="{C328A29F-0E50-48AD-81B6-91B89B90D3D2}" type="presParOf" srcId="{691C02A6-6810-4DE3-8099-39D8CAF2A8D4}" destId="{34382A14-D495-4B34-9F16-3B81F8AB8983}" srcOrd="0" destOrd="0" presId="urn:microsoft.com/office/officeart/2005/8/layout/list1"/>
    <dgm:cxn modelId="{9ADF2D12-C96C-47E7-B3B9-C4A4887A7B2D}" type="presParOf" srcId="{691C02A6-6810-4DE3-8099-39D8CAF2A8D4}" destId="{851F069F-2174-4BE6-919E-26662A0E55A4}" srcOrd="1" destOrd="0" presId="urn:microsoft.com/office/officeart/2005/8/layout/list1"/>
    <dgm:cxn modelId="{986A7DF9-0ECD-4583-8D71-4BAD1D261355}" type="presParOf" srcId="{7DE30934-ACCA-4D27-ADC7-0FD7083DB6B1}" destId="{345BCB6E-95FE-4854-9C3F-FDA9E88D6038}" srcOrd="1" destOrd="0" presId="urn:microsoft.com/office/officeart/2005/8/layout/list1"/>
    <dgm:cxn modelId="{DC3FE218-D55F-4D66-872F-F2B686BFDE9A}" type="presParOf" srcId="{7DE30934-ACCA-4D27-ADC7-0FD7083DB6B1}" destId="{0A2E9C36-8308-4566-AE03-E99FE07CD299}" srcOrd="2" destOrd="0" presId="urn:microsoft.com/office/officeart/2005/8/layout/list1"/>
    <dgm:cxn modelId="{1A94B35F-A9D7-4339-8428-C44132B9C2E7}" type="presParOf" srcId="{7DE30934-ACCA-4D27-ADC7-0FD7083DB6B1}" destId="{45A3F7EC-0930-4421-A6AE-89B83D1DB365}" srcOrd="3" destOrd="0" presId="urn:microsoft.com/office/officeart/2005/8/layout/list1"/>
    <dgm:cxn modelId="{155AB3C2-2B36-498F-83A1-D467AD5C10BA}" type="presParOf" srcId="{7DE30934-ACCA-4D27-ADC7-0FD7083DB6B1}" destId="{67D9B34B-0D19-48F4-89CC-2850C079EACA}" srcOrd="4" destOrd="0" presId="urn:microsoft.com/office/officeart/2005/8/layout/list1"/>
    <dgm:cxn modelId="{8F6FD287-E619-49E1-B1DE-BCBBEE1C6223}" type="presParOf" srcId="{67D9B34B-0D19-48F4-89CC-2850C079EACA}" destId="{4D1C63C2-BA13-4FF8-B3B7-FAB49446E64C}" srcOrd="0" destOrd="0" presId="urn:microsoft.com/office/officeart/2005/8/layout/list1"/>
    <dgm:cxn modelId="{413E8EF6-3E19-4470-9045-681148E251BF}" type="presParOf" srcId="{67D9B34B-0D19-48F4-89CC-2850C079EACA}" destId="{6FF81855-2965-4A50-A88C-DFCDD551FBE4}" srcOrd="1" destOrd="0" presId="urn:microsoft.com/office/officeart/2005/8/layout/list1"/>
    <dgm:cxn modelId="{5D2E834A-A77C-457E-94C0-717E2C240D37}" type="presParOf" srcId="{7DE30934-ACCA-4D27-ADC7-0FD7083DB6B1}" destId="{47E0EC32-F1ED-4F27-9F41-D69A2373EB0C}" srcOrd="5" destOrd="0" presId="urn:microsoft.com/office/officeart/2005/8/layout/list1"/>
    <dgm:cxn modelId="{F5780D38-8658-42C4-AD9F-A033A5E380A6}" type="presParOf" srcId="{7DE30934-ACCA-4D27-ADC7-0FD7083DB6B1}" destId="{E6071E84-B0F7-4E43-845B-3E28D962D1E9}" srcOrd="6" destOrd="0" presId="urn:microsoft.com/office/officeart/2005/8/layout/list1"/>
    <dgm:cxn modelId="{9E35E1D1-AADF-4BD0-B29D-58B90E1FAE2E}" type="presParOf" srcId="{7DE30934-ACCA-4D27-ADC7-0FD7083DB6B1}" destId="{C6FC8FE5-585B-478C-BB4B-092D29DFB5F7}" srcOrd="7" destOrd="0" presId="urn:microsoft.com/office/officeart/2005/8/layout/list1"/>
    <dgm:cxn modelId="{B53F21ED-1BBB-49EC-8ED7-EC63867B5A0C}" type="presParOf" srcId="{7DE30934-ACCA-4D27-ADC7-0FD7083DB6B1}" destId="{91962494-61A6-4CA9-B0E1-88AB66E33191}" srcOrd="8" destOrd="0" presId="urn:microsoft.com/office/officeart/2005/8/layout/list1"/>
    <dgm:cxn modelId="{5F323071-F6B6-447E-8194-A07D529AF580}" type="presParOf" srcId="{91962494-61A6-4CA9-B0E1-88AB66E33191}" destId="{B69D3707-4079-46FD-9DCE-32CFB47417F0}" srcOrd="0" destOrd="0" presId="urn:microsoft.com/office/officeart/2005/8/layout/list1"/>
    <dgm:cxn modelId="{812D43EE-375E-4694-8879-B4B9E14D2CA0}" type="presParOf" srcId="{91962494-61A6-4CA9-B0E1-88AB66E33191}" destId="{CE96E68E-2900-4BF9-89AC-4876C1695DF1}" srcOrd="1" destOrd="0" presId="urn:microsoft.com/office/officeart/2005/8/layout/list1"/>
    <dgm:cxn modelId="{DAAB1A95-2C5C-430E-80CE-9CFAA3B84FD1}" type="presParOf" srcId="{7DE30934-ACCA-4D27-ADC7-0FD7083DB6B1}" destId="{511C9065-B38D-431A-BAC0-DCBFB8AC5857}" srcOrd="9" destOrd="0" presId="urn:microsoft.com/office/officeart/2005/8/layout/list1"/>
    <dgm:cxn modelId="{411714F2-F09A-4FB9-8544-C5AAED0A075D}" type="presParOf" srcId="{7DE30934-ACCA-4D27-ADC7-0FD7083DB6B1}" destId="{3EE4B3A1-3940-4313-AE53-0F80142BE917}" srcOrd="10" destOrd="0" presId="urn:microsoft.com/office/officeart/2005/8/layout/list1"/>
    <dgm:cxn modelId="{CB9ECE98-9770-4AD7-9E18-D4EB2AD46AD7}" type="presParOf" srcId="{7DE30934-ACCA-4D27-ADC7-0FD7083DB6B1}" destId="{C45E7BE4-AC10-4C94-BAA1-03C8BD6C08EB}" srcOrd="11" destOrd="0" presId="urn:microsoft.com/office/officeart/2005/8/layout/list1"/>
    <dgm:cxn modelId="{3B1FBACD-608B-4910-BA60-F96473BF76B1}" type="presParOf" srcId="{7DE30934-ACCA-4D27-ADC7-0FD7083DB6B1}" destId="{AB816942-97E8-4F39-9468-6DD55AFBA5DC}" srcOrd="12" destOrd="0" presId="urn:microsoft.com/office/officeart/2005/8/layout/list1"/>
    <dgm:cxn modelId="{1F20CC8F-8496-41C0-8206-2A6B810D597D}" type="presParOf" srcId="{AB816942-97E8-4F39-9468-6DD55AFBA5DC}" destId="{7BD237B4-9331-4EDB-A724-03B5F47F7E6B}" srcOrd="0" destOrd="0" presId="urn:microsoft.com/office/officeart/2005/8/layout/list1"/>
    <dgm:cxn modelId="{DCD929AE-2DF2-45FE-8F01-9212E493599B}" type="presParOf" srcId="{AB816942-97E8-4F39-9468-6DD55AFBA5DC}" destId="{F24C80E7-3BC4-4187-BEB4-6D2E674096AF}" srcOrd="1" destOrd="0" presId="urn:microsoft.com/office/officeart/2005/8/layout/list1"/>
    <dgm:cxn modelId="{CBB3F929-0D03-4436-83C8-870200878C8A}" type="presParOf" srcId="{7DE30934-ACCA-4D27-ADC7-0FD7083DB6B1}" destId="{188CCBF3-D52B-4FEB-A9A1-9E01BA5097B4}" srcOrd="13" destOrd="0" presId="urn:microsoft.com/office/officeart/2005/8/layout/list1"/>
    <dgm:cxn modelId="{136D6FFD-0BDE-420E-9E96-864F9D586143}" type="presParOf" srcId="{7DE30934-ACCA-4D27-ADC7-0FD7083DB6B1}" destId="{B4395EF7-C6C7-4F2E-AAC9-888B0DB46373}" srcOrd="14" destOrd="0" presId="urn:microsoft.com/office/officeart/2005/8/layout/list1"/>
    <dgm:cxn modelId="{DA963306-54CC-4CB6-AF46-1A96F8489A7E}" type="presParOf" srcId="{7DE30934-ACCA-4D27-ADC7-0FD7083DB6B1}" destId="{C9A40867-B3E5-4603-9006-00B614652F77}" srcOrd="15" destOrd="0" presId="urn:microsoft.com/office/officeart/2005/8/layout/list1"/>
    <dgm:cxn modelId="{618BBA52-3C08-499A-88EF-51CFD5156712}" type="presParOf" srcId="{7DE30934-ACCA-4D27-ADC7-0FD7083DB6B1}" destId="{0162F59B-C13A-4FE7-B152-012F07309878}" srcOrd="16" destOrd="0" presId="urn:microsoft.com/office/officeart/2005/8/layout/list1"/>
    <dgm:cxn modelId="{BE1EB8B4-9CDE-4358-8824-C816431B717F}" type="presParOf" srcId="{0162F59B-C13A-4FE7-B152-012F07309878}" destId="{C07B6889-6257-4993-9856-145CD5D10CD7}" srcOrd="0" destOrd="0" presId="urn:microsoft.com/office/officeart/2005/8/layout/list1"/>
    <dgm:cxn modelId="{D218A6FA-295F-45DC-9310-AF4EC278A139}" type="presParOf" srcId="{0162F59B-C13A-4FE7-B152-012F07309878}" destId="{88D3FB5F-FC65-4C44-8C8C-5AE8F37A66D0}" srcOrd="1" destOrd="0" presId="urn:microsoft.com/office/officeart/2005/8/layout/list1"/>
    <dgm:cxn modelId="{829B36B7-B797-4D8F-A31B-55A874A82A2F}" type="presParOf" srcId="{7DE30934-ACCA-4D27-ADC7-0FD7083DB6B1}" destId="{D85C316E-B03F-4072-920F-1C6BFA6FFAFE}" srcOrd="17" destOrd="0" presId="urn:microsoft.com/office/officeart/2005/8/layout/list1"/>
    <dgm:cxn modelId="{35BBC174-D76B-40A1-B9F0-A87CA08A103C}" type="presParOf" srcId="{7DE30934-ACCA-4D27-ADC7-0FD7083DB6B1}" destId="{1DCA3186-FC2A-4F7D-A063-C5AFFF9F77B1}" srcOrd="18" destOrd="0" presId="urn:microsoft.com/office/officeart/2005/8/layout/list1"/>
    <dgm:cxn modelId="{48B05DFA-B7D6-46B8-8CF7-99C8C188A012}" type="presParOf" srcId="{7DE30934-ACCA-4D27-ADC7-0FD7083DB6B1}" destId="{F226259F-E43E-4A28-A0B4-9E5DD5534165}" srcOrd="19" destOrd="0" presId="urn:microsoft.com/office/officeart/2005/8/layout/list1"/>
    <dgm:cxn modelId="{628A4284-D25B-407A-960C-AF68E3F251D9}" type="presParOf" srcId="{7DE30934-ACCA-4D27-ADC7-0FD7083DB6B1}" destId="{D3AEFE0C-64A0-42FE-90F7-8BEB0BCB8A2B}" srcOrd="20" destOrd="0" presId="urn:microsoft.com/office/officeart/2005/8/layout/list1"/>
    <dgm:cxn modelId="{954C9381-5DA4-4C25-97E6-EB09DA521FD9}" type="presParOf" srcId="{D3AEFE0C-64A0-42FE-90F7-8BEB0BCB8A2B}" destId="{87031BD7-437F-4E01-BEF7-860F01D2D7D4}" srcOrd="0" destOrd="0" presId="urn:microsoft.com/office/officeart/2005/8/layout/list1"/>
    <dgm:cxn modelId="{40CE171E-6DEB-4AE5-BD5D-008405705487}" type="presParOf" srcId="{D3AEFE0C-64A0-42FE-90F7-8BEB0BCB8A2B}" destId="{4FB83554-DA85-436D-9234-BC4EF64339EB}" srcOrd="1" destOrd="0" presId="urn:microsoft.com/office/officeart/2005/8/layout/list1"/>
    <dgm:cxn modelId="{723DD10F-00D3-46C5-BBFF-D17DD3873104}" type="presParOf" srcId="{7DE30934-ACCA-4D27-ADC7-0FD7083DB6B1}" destId="{8E08ECB5-E63F-4C89-82C1-0C5EA55E0459}" srcOrd="21" destOrd="0" presId="urn:microsoft.com/office/officeart/2005/8/layout/list1"/>
    <dgm:cxn modelId="{C70F1F12-2F62-488A-B9E5-0F5D4F752EE0}" type="presParOf" srcId="{7DE30934-ACCA-4D27-ADC7-0FD7083DB6B1}" destId="{780DE7D0-DA2D-4BE9-B6AA-B7483CD83857}" srcOrd="22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F3BE091-4C8D-4E19-BF50-6CE93E63697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D4E6195-464D-4BFD-84CD-2C1D89EF38CF}">
      <dgm:prSet phldrT="[نص]"/>
      <dgm:spPr/>
      <dgm:t>
        <a:bodyPr/>
        <a:lstStyle/>
        <a:p>
          <a:pPr rtl="1"/>
          <a:r>
            <a:rPr lang="en-US" dirty="0" smtClean="0"/>
            <a:t>Tutorial</a:t>
          </a:r>
          <a:endParaRPr lang="ar-SA" dirty="0"/>
        </a:p>
      </dgm:t>
    </dgm:pt>
    <dgm:pt modelId="{01B9131F-9F05-489C-824B-F33CE02959F4}" type="parTrans" cxnId="{D19AC8AE-754A-410A-A49D-A6153CEAEE99}">
      <dgm:prSet/>
      <dgm:spPr/>
      <dgm:t>
        <a:bodyPr/>
        <a:lstStyle/>
        <a:p>
          <a:pPr rtl="1"/>
          <a:endParaRPr lang="ar-SA"/>
        </a:p>
      </dgm:t>
    </dgm:pt>
    <dgm:pt modelId="{0F15EBFE-EFED-430C-B138-EDFF50B78AFE}" type="sibTrans" cxnId="{D19AC8AE-754A-410A-A49D-A6153CEAEE99}">
      <dgm:prSet/>
      <dgm:spPr/>
      <dgm:t>
        <a:bodyPr/>
        <a:lstStyle/>
        <a:p>
          <a:pPr rtl="1"/>
          <a:endParaRPr lang="ar-SA"/>
        </a:p>
      </dgm:t>
    </dgm:pt>
    <dgm:pt modelId="{D8E939AF-F1BF-4646-AEBA-F8FE9BDE891E}">
      <dgm:prSet phldrT="[نص]"/>
      <dgm:spPr/>
      <dgm:t>
        <a:bodyPr/>
        <a:lstStyle/>
        <a:p>
          <a:pPr rtl="1"/>
          <a:r>
            <a:rPr lang="en-US" dirty="0" smtClean="0"/>
            <a:t>White noise system</a:t>
          </a:r>
          <a:endParaRPr lang="ar-SA" dirty="0"/>
        </a:p>
      </dgm:t>
    </dgm:pt>
    <dgm:pt modelId="{458F5702-B910-47FD-8F2D-A6F3E7E6D4C9}" type="parTrans" cxnId="{B5C55D95-B681-450D-955F-8183A9F9276D}">
      <dgm:prSet/>
      <dgm:spPr/>
      <dgm:t>
        <a:bodyPr/>
        <a:lstStyle/>
        <a:p>
          <a:pPr rtl="1"/>
          <a:endParaRPr lang="ar-SA"/>
        </a:p>
      </dgm:t>
    </dgm:pt>
    <dgm:pt modelId="{8C517E5D-4D99-41C0-9859-3143721B7B97}" type="sibTrans" cxnId="{B5C55D95-B681-450D-955F-8183A9F9276D}">
      <dgm:prSet/>
      <dgm:spPr/>
      <dgm:t>
        <a:bodyPr/>
        <a:lstStyle/>
        <a:p>
          <a:pPr rtl="1"/>
          <a:endParaRPr lang="ar-SA"/>
        </a:p>
      </dgm:t>
    </dgm:pt>
    <dgm:pt modelId="{CFB6F22F-F2C7-4315-BB51-9312900AE9B2}">
      <dgm:prSet phldrT="[نص]"/>
      <dgm:spPr/>
      <dgm:t>
        <a:bodyPr/>
        <a:lstStyle/>
        <a:p>
          <a:pPr rtl="1"/>
          <a:r>
            <a:rPr lang="en-US" dirty="0" smtClean="0"/>
            <a:t>Mother tracker</a:t>
          </a:r>
          <a:endParaRPr lang="ar-SA" dirty="0"/>
        </a:p>
      </dgm:t>
    </dgm:pt>
    <dgm:pt modelId="{7D3F59E6-CFCB-44EF-8AD2-6A51C472233A}" type="parTrans" cxnId="{A041D9A6-735E-4917-B4EF-819E9FE4858E}">
      <dgm:prSet/>
      <dgm:spPr/>
      <dgm:t>
        <a:bodyPr/>
        <a:lstStyle/>
        <a:p>
          <a:pPr rtl="1"/>
          <a:endParaRPr lang="ar-SA"/>
        </a:p>
      </dgm:t>
    </dgm:pt>
    <dgm:pt modelId="{704CF84D-E0FA-4641-95D2-DEDDC90F0A48}" type="sibTrans" cxnId="{A041D9A6-735E-4917-B4EF-819E9FE4858E}">
      <dgm:prSet/>
      <dgm:spPr/>
      <dgm:t>
        <a:bodyPr/>
        <a:lstStyle/>
        <a:p>
          <a:pPr rtl="1"/>
          <a:endParaRPr lang="ar-SA"/>
        </a:p>
      </dgm:t>
    </dgm:pt>
    <dgm:pt modelId="{1AD5A763-4209-4A82-897D-646F83F8E7C8}">
      <dgm:prSet phldrT="[نص]"/>
      <dgm:spPr/>
      <dgm:t>
        <a:bodyPr/>
        <a:lstStyle/>
        <a:p>
          <a:pPr rtl="1"/>
          <a:r>
            <a:rPr lang="en-US" dirty="0" smtClean="0"/>
            <a:t>vaccination system</a:t>
          </a:r>
          <a:endParaRPr lang="ar-SA" dirty="0"/>
        </a:p>
      </dgm:t>
    </dgm:pt>
    <dgm:pt modelId="{7300B5EA-4AB8-433F-8ADB-E5C5092AEE14}" type="parTrans" cxnId="{95713425-D63C-41A0-A174-27307E868546}">
      <dgm:prSet/>
      <dgm:spPr/>
      <dgm:t>
        <a:bodyPr/>
        <a:lstStyle/>
        <a:p>
          <a:pPr rtl="1"/>
          <a:endParaRPr lang="ar-SA"/>
        </a:p>
      </dgm:t>
    </dgm:pt>
    <dgm:pt modelId="{5651B656-A936-400F-9562-D0D9FE88EB21}" type="sibTrans" cxnId="{95713425-D63C-41A0-A174-27307E868546}">
      <dgm:prSet/>
      <dgm:spPr/>
      <dgm:t>
        <a:bodyPr/>
        <a:lstStyle/>
        <a:p>
          <a:pPr rtl="1"/>
          <a:endParaRPr lang="ar-SA"/>
        </a:p>
      </dgm:t>
    </dgm:pt>
    <dgm:pt modelId="{5AC4586F-5116-4552-A1C7-550636B3EE53}">
      <dgm:prSet phldrT="[نص]"/>
      <dgm:spPr/>
      <dgm:t>
        <a:bodyPr/>
        <a:lstStyle/>
        <a:p>
          <a:pPr rtl="1"/>
          <a:r>
            <a:rPr lang="en-US" dirty="0" smtClean="0"/>
            <a:t>Baby tracker</a:t>
          </a:r>
          <a:endParaRPr lang="ar-SA" dirty="0"/>
        </a:p>
      </dgm:t>
    </dgm:pt>
    <dgm:pt modelId="{4FED4518-6317-4073-9853-41F2ED41BFD2}" type="parTrans" cxnId="{AFC6BE1E-E455-4219-9A6D-A368466D53CF}">
      <dgm:prSet/>
      <dgm:spPr/>
      <dgm:t>
        <a:bodyPr/>
        <a:lstStyle/>
        <a:p>
          <a:pPr rtl="1"/>
          <a:endParaRPr lang="ar-SA"/>
        </a:p>
      </dgm:t>
    </dgm:pt>
    <dgm:pt modelId="{A2AF23DB-E27E-416C-BF0A-0F03886F3FA0}" type="sibTrans" cxnId="{AFC6BE1E-E455-4219-9A6D-A368466D53CF}">
      <dgm:prSet/>
      <dgm:spPr/>
      <dgm:t>
        <a:bodyPr/>
        <a:lstStyle/>
        <a:p>
          <a:pPr rtl="1"/>
          <a:endParaRPr lang="ar-SA"/>
        </a:p>
      </dgm:t>
    </dgm:pt>
    <dgm:pt modelId="{4FE75C98-5698-441A-953C-F29FFF659A81}">
      <dgm:prSet phldrT="[نص]"/>
      <dgm:spPr/>
      <dgm:t>
        <a:bodyPr/>
        <a:lstStyle/>
        <a:p>
          <a:pPr rtl="1"/>
          <a:r>
            <a:rPr lang="en-US" dirty="0" smtClean="0"/>
            <a:t>Doctor Visits</a:t>
          </a:r>
          <a:endParaRPr lang="ar-SA" dirty="0"/>
        </a:p>
      </dgm:t>
    </dgm:pt>
    <dgm:pt modelId="{95B1D5B7-08D6-410B-B175-308C30F5A103}" type="parTrans" cxnId="{A323432F-65E2-4751-8997-C8412DB2BD46}">
      <dgm:prSet/>
      <dgm:spPr/>
      <dgm:t>
        <a:bodyPr/>
        <a:lstStyle/>
        <a:p>
          <a:pPr rtl="1"/>
          <a:endParaRPr lang="ar-SA"/>
        </a:p>
      </dgm:t>
    </dgm:pt>
    <dgm:pt modelId="{5B78C6DB-4FEC-4C56-A5C5-50CFC176D39F}" type="sibTrans" cxnId="{A323432F-65E2-4751-8997-C8412DB2BD46}">
      <dgm:prSet/>
      <dgm:spPr/>
      <dgm:t>
        <a:bodyPr/>
        <a:lstStyle/>
        <a:p>
          <a:pPr rtl="1"/>
          <a:endParaRPr lang="ar-SA"/>
        </a:p>
      </dgm:t>
    </dgm:pt>
    <dgm:pt modelId="{EA92B4D4-38A1-4485-8292-1D2536ED1ABD}">
      <dgm:prSet phldrT="[نص]"/>
      <dgm:spPr/>
      <dgm:t>
        <a:bodyPr/>
        <a:lstStyle/>
        <a:p>
          <a:pPr rtl="1"/>
          <a:r>
            <a:rPr lang="ar-SA" dirty="0" smtClean="0"/>
            <a:t>(</a:t>
          </a:r>
          <a:r>
            <a:rPr lang="en-US" dirty="0" smtClean="0"/>
            <a:t>Information recorder(Graph</a:t>
          </a:r>
          <a:endParaRPr lang="ar-SA" dirty="0"/>
        </a:p>
      </dgm:t>
    </dgm:pt>
    <dgm:pt modelId="{2A083518-E3C0-47D9-9053-1F08ED888771}" type="parTrans" cxnId="{638A6927-43A1-4C57-BD29-352188DBC4A7}">
      <dgm:prSet/>
      <dgm:spPr/>
      <dgm:t>
        <a:bodyPr/>
        <a:lstStyle/>
        <a:p>
          <a:pPr rtl="1"/>
          <a:endParaRPr lang="ar-SA"/>
        </a:p>
      </dgm:t>
    </dgm:pt>
    <dgm:pt modelId="{E01F8F93-690D-4D25-8677-4F0FC5458A81}" type="sibTrans" cxnId="{638A6927-43A1-4C57-BD29-352188DBC4A7}">
      <dgm:prSet/>
      <dgm:spPr/>
      <dgm:t>
        <a:bodyPr/>
        <a:lstStyle/>
        <a:p>
          <a:pPr rtl="1"/>
          <a:endParaRPr lang="ar-SA"/>
        </a:p>
      </dgm:t>
    </dgm:pt>
    <dgm:pt modelId="{7DE30934-ACCA-4D27-ADC7-0FD7083DB6B1}" type="pres">
      <dgm:prSet presAssocID="{EF3BE091-4C8D-4E19-BF50-6CE93E63697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91C02A6-6810-4DE3-8099-39D8CAF2A8D4}" type="pres">
      <dgm:prSet presAssocID="{CFB6F22F-F2C7-4315-BB51-9312900AE9B2}" presName="parentLin" presStyleCnt="0"/>
      <dgm:spPr/>
    </dgm:pt>
    <dgm:pt modelId="{34382A14-D495-4B34-9F16-3B81F8AB8983}" type="pres">
      <dgm:prSet presAssocID="{CFB6F22F-F2C7-4315-BB51-9312900AE9B2}" presName="parentLeftMargin" presStyleLbl="node1" presStyleIdx="0" presStyleCnt="7"/>
      <dgm:spPr/>
      <dgm:t>
        <a:bodyPr/>
        <a:lstStyle/>
        <a:p>
          <a:pPr rtl="1"/>
          <a:endParaRPr lang="ar-SA"/>
        </a:p>
      </dgm:t>
    </dgm:pt>
    <dgm:pt modelId="{851F069F-2174-4BE6-919E-26662A0E55A4}" type="pres">
      <dgm:prSet presAssocID="{CFB6F22F-F2C7-4315-BB51-9312900AE9B2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45BCB6E-95FE-4854-9C3F-FDA9E88D6038}" type="pres">
      <dgm:prSet presAssocID="{CFB6F22F-F2C7-4315-BB51-9312900AE9B2}" presName="negativeSpace" presStyleCnt="0"/>
      <dgm:spPr/>
    </dgm:pt>
    <dgm:pt modelId="{0A2E9C36-8308-4566-AE03-E99FE07CD299}" type="pres">
      <dgm:prSet presAssocID="{CFB6F22F-F2C7-4315-BB51-9312900AE9B2}" presName="childText" presStyleLbl="conFgAcc1" presStyleIdx="0" presStyleCnt="7">
        <dgm:presLayoutVars>
          <dgm:bulletEnabled val="1"/>
        </dgm:presLayoutVars>
      </dgm:prSet>
      <dgm:spPr/>
    </dgm:pt>
    <dgm:pt modelId="{45A3F7EC-0930-4421-A6AE-89B83D1DB365}" type="pres">
      <dgm:prSet presAssocID="{704CF84D-E0FA-4641-95D2-DEDDC90F0A48}" presName="spaceBetweenRectangles" presStyleCnt="0"/>
      <dgm:spPr/>
    </dgm:pt>
    <dgm:pt modelId="{67D9B34B-0D19-48F4-89CC-2850C079EACA}" type="pres">
      <dgm:prSet presAssocID="{5AC4586F-5116-4552-A1C7-550636B3EE53}" presName="parentLin" presStyleCnt="0"/>
      <dgm:spPr/>
    </dgm:pt>
    <dgm:pt modelId="{4D1C63C2-BA13-4FF8-B3B7-FAB49446E64C}" type="pres">
      <dgm:prSet presAssocID="{5AC4586F-5116-4552-A1C7-550636B3EE53}" presName="parentLeftMargin" presStyleLbl="node1" presStyleIdx="0" presStyleCnt="7"/>
      <dgm:spPr/>
      <dgm:t>
        <a:bodyPr/>
        <a:lstStyle/>
        <a:p>
          <a:pPr rtl="1"/>
          <a:endParaRPr lang="ar-SA"/>
        </a:p>
      </dgm:t>
    </dgm:pt>
    <dgm:pt modelId="{6FF81855-2965-4A50-A88C-DFCDD551FBE4}" type="pres">
      <dgm:prSet presAssocID="{5AC4586F-5116-4552-A1C7-550636B3EE53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7E0EC32-F1ED-4F27-9F41-D69A2373EB0C}" type="pres">
      <dgm:prSet presAssocID="{5AC4586F-5116-4552-A1C7-550636B3EE53}" presName="negativeSpace" presStyleCnt="0"/>
      <dgm:spPr/>
    </dgm:pt>
    <dgm:pt modelId="{E6071E84-B0F7-4E43-845B-3E28D962D1E9}" type="pres">
      <dgm:prSet presAssocID="{5AC4586F-5116-4552-A1C7-550636B3EE53}" presName="childText" presStyleLbl="conFgAcc1" presStyleIdx="1" presStyleCnt="7">
        <dgm:presLayoutVars>
          <dgm:bulletEnabled val="1"/>
        </dgm:presLayoutVars>
      </dgm:prSet>
      <dgm:spPr/>
    </dgm:pt>
    <dgm:pt modelId="{C6FC8FE5-585B-478C-BB4B-092D29DFB5F7}" type="pres">
      <dgm:prSet presAssocID="{A2AF23DB-E27E-416C-BF0A-0F03886F3FA0}" presName="spaceBetweenRectangles" presStyleCnt="0"/>
      <dgm:spPr/>
    </dgm:pt>
    <dgm:pt modelId="{314FAC33-BB4E-4DA0-87B4-DC586792C2A6}" type="pres">
      <dgm:prSet presAssocID="{4FE75C98-5698-441A-953C-F29FFF659A81}" presName="parentLin" presStyleCnt="0"/>
      <dgm:spPr/>
    </dgm:pt>
    <dgm:pt modelId="{A0C34E80-FCD6-44CB-A600-4914524B0B2D}" type="pres">
      <dgm:prSet presAssocID="{4FE75C98-5698-441A-953C-F29FFF659A81}" presName="parentLeftMargin" presStyleLbl="node1" presStyleIdx="1" presStyleCnt="7"/>
      <dgm:spPr/>
      <dgm:t>
        <a:bodyPr/>
        <a:lstStyle/>
        <a:p>
          <a:pPr rtl="1"/>
          <a:endParaRPr lang="ar-SA"/>
        </a:p>
      </dgm:t>
    </dgm:pt>
    <dgm:pt modelId="{F0200DBB-80E4-48AF-9252-3ACDFCC1F598}" type="pres">
      <dgm:prSet presAssocID="{4FE75C98-5698-441A-953C-F29FFF659A81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09B431D-7B2A-4642-8BAA-3B61A1513CFA}" type="pres">
      <dgm:prSet presAssocID="{4FE75C98-5698-441A-953C-F29FFF659A81}" presName="negativeSpace" presStyleCnt="0"/>
      <dgm:spPr/>
    </dgm:pt>
    <dgm:pt modelId="{E276B3A3-549D-4D96-972C-5EA0EFD52725}" type="pres">
      <dgm:prSet presAssocID="{4FE75C98-5698-441A-953C-F29FFF659A81}" presName="childText" presStyleLbl="conFgAcc1" presStyleIdx="2" presStyleCnt="7">
        <dgm:presLayoutVars>
          <dgm:bulletEnabled val="1"/>
        </dgm:presLayoutVars>
      </dgm:prSet>
      <dgm:spPr/>
    </dgm:pt>
    <dgm:pt modelId="{10705AD6-EA80-40DC-8804-200E0849C17F}" type="pres">
      <dgm:prSet presAssocID="{5B78C6DB-4FEC-4C56-A5C5-50CFC176D39F}" presName="spaceBetweenRectangles" presStyleCnt="0"/>
      <dgm:spPr/>
    </dgm:pt>
    <dgm:pt modelId="{936FB087-73E6-47D7-BBCC-04B66C5577CB}" type="pres">
      <dgm:prSet presAssocID="{EA92B4D4-38A1-4485-8292-1D2536ED1ABD}" presName="parentLin" presStyleCnt="0"/>
      <dgm:spPr/>
    </dgm:pt>
    <dgm:pt modelId="{D2D66339-282C-4A2A-8F33-8B50420F7C45}" type="pres">
      <dgm:prSet presAssocID="{EA92B4D4-38A1-4485-8292-1D2536ED1ABD}" presName="parentLeftMargin" presStyleLbl="node1" presStyleIdx="2" presStyleCnt="7"/>
      <dgm:spPr/>
      <dgm:t>
        <a:bodyPr/>
        <a:lstStyle/>
        <a:p>
          <a:pPr rtl="1"/>
          <a:endParaRPr lang="ar-SA"/>
        </a:p>
      </dgm:t>
    </dgm:pt>
    <dgm:pt modelId="{D2DBF8F0-103F-489F-B8D8-501465D8D89D}" type="pres">
      <dgm:prSet presAssocID="{EA92B4D4-38A1-4485-8292-1D2536ED1ABD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F4128DC-6747-43D5-86AF-72E7D9ED3B9E}" type="pres">
      <dgm:prSet presAssocID="{EA92B4D4-38A1-4485-8292-1D2536ED1ABD}" presName="negativeSpace" presStyleCnt="0"/>
      <dgm:spPr/>
    </dgm:pt>
    <dgm:pt modelId="{489FDE48-25AD-4B0A-9F80-FD3D11C8EEB5}" type="pres">
      <dgm:prSet presAssocID="{EA92B4D4-38A1-4485-8292-1D2536ED1ABD}" presName="childText" presStyleLbl="conFgAcc1" presStyleIdx="3" presStyleCnt="7">
        <dgm:presLayoutVars>
          <dgm:bulletEnabled val="1"/>
        </dgm:presLayoutVars>
      </dgm:prSet>
      <dgm:spPr/>
    </dgm:pt>
    <dgm:pt modelId="{9F804873-5FFE-4984-9167-4B097ED17AD9}" type="pres">
      <dgm:prSet presAssocID="{E01F8F93-690D-4D25-8677-4F0FC5458A81}" presName="spaceBetweenRectangles" presStyleCnt="0"/>
      <dgm:spPr/>
    </dgm:pt>
    <dgm:pt modelId="{91962494-61A6-4CA9-B0E1-88AB66E33191}" type="pres">
      <dgm:prSet presAssocID="{1AD5A763-4209-4A82-897D-646F83F8E7C8}" presName="parentLin" presStyleCnt="0"/>
      <dgm:spPr/>
    </dgm:pt>
    <dgm:pt modelId="{B69D3707-4079-46FD-9DCE-32CFB47417F0}" type="pres">
      <dgm:prSet presAssocID="{1AD5A763-4209-4A82-897D-646F83F8E7C8}" presName="parentLeftMargin" presStyleLbl="node1" presStyleIdx="3" presStyleCnt="7"/>
      <dgm:spPr/>
      <dgm:t>
        <a:bodyPr/>
        <a:lstStyle/>
        <a:p>
          <a:pPr rtl="1"/>
          <a:endParaRPr lang="ar-SA"/>
        </a:p>
      </dgm:t>
    </dgm:pt>
    <dgm:pt modelId="{CE96E68E-2900-4BF9-89AC-4876C1695DF1}" type="pres">
      <dgm:prSet presAssocID="{1AD5A763-4209-4A82-897D-646F83F8E7C8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11C9065-B38D-431A-BAC0-DCBFB8AC5857}" type="pres">
      <dgm:prSet presAssocID="{1AD5A763-4209-4A82-897D-646F83F8E7C8}" presName="negativeSpace" presStyleCnt="0"/>
      <dgm:spPr/>
    </dgm:pt>
    <dgm:pt modelId="{3EE4B3A1-3940-4313-AE53-0F80142BE917}" type="pres">
      <dgm:prSet presAssocID="{1AD5A763-4209-4A82-897D-646F83F8E7C8}" presName="childText" presStyleLbl="conFgAcc1" presStyleIdx="4" presStyleCnt="7">
        <dgm:presLayoutVars>
          <dgm:bulletEnabled val="1"/>
        </dgm:presLayoutVars>
      </dgm:prSet>
      <dgm:spPr/>
    </dgm:pt>
    <dgm:pt modelId="{C45E7BE4-AC10-4C94-BAA1-03C8BD6C08EB}" type="pres">
      <dgm:prSet presAssocID="{5651B656-A936-400F-9562-D0D9FE88EB21}" presName="spaceBetweenRectangles" presStyleCnt="0"/>
      <dgm:spPr/>
    </dgm:pt>
    <dgm:pt modelId="{9B11933E-FD99-4995-8F36-F6D6E8845576}" type="pres">
      <dgm:prSet presAssocID="{2D4E6195-464D-4BFD-84CD-2C1D89EF38CF}" presName="parentLin" presStyleCnt="0"/>
      <dgm:spPr/>
    </dgm:pt>
    <dgm:pt modelId="{B304CC2F-3BE2-4E37-A64C-27B9174017EC}" type="pres">
      <dgm:prSet presAssocID="{2D4E6195-464D-4BFD-84CD-2C1D89EF38CF}" presName="parentLeftMargin" presStyleLbl="node1" presStyleIdx="4" presStyleCnt="7"/>
      <dgm:spPr/>
      <dgm:t>
        <a:bodyPr/>
        <a:lstStyle/>
        <a:p>
          <a:pPr rtl="1"/>
          <a:endParaRPr lang="ar-SA"/>
        </a:p>
      </dgm:t>
    </dgm:pt>
    <dgm:pt modelId="{C5E39CA1-76C9-4461-8784-F4C6599E8CE7}" type="pres">
      <dgm:prSet presAssocID="{2D4E6195-464D-4BFD-84CD-2C1D89EF38CF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7570F05-B1D5-4B5D-9558-C90CEF2DA4DD}" type="pres">
      <dgm:prSet presAssocID="{2D4E6195-464D-4BFD-84CD-2C1D89EF38CF}" presName="negativeSpace" presStyleCnt="0"/>
      <dgm:spPr/>
    </dgm:pt>
    <dgm:pt modelId="{8F840441-7AE3-4C3A-A7BB-202D851E3301}" type="pres">
      <dgm:prSet presAssocID="{2D4E6195-464D-4BFD-84CD-2C1D89EF38CF}" presName="childText" presStyleLbl="conFgAcc1" presStyleIdx="5" presStyleCnt="7">
        <dgm:presLayoutVars>
          <dgm:bulletEnabled val="1"/>
        </dgm:presLayoutVars>
      </dgm:prSet>
      <dgm:spPr/>
    </dgm:pt>
    <dgm:pt modelId="{F64B4468-949C-4FAB-A6C1-2C66032BFF36}" type="pres">
      <dgm:prSet presAssocID="{0F15EBFE-EFED-430C-B138-EDFF50B78AFE}" presName="spaceBetweenRectangles" presStyleCnt="0"/>
      <dgm:spPr/>
    </dgm:pt>
    <dgm:pt modelId="{332C3626-46A1-4CE9-A092-4D0DCE54D8A5}" type="pres">
      <dgm:prSet presAssocID="{D8E939AF-F1BF-4646-AEBA-F8FE9BDE891E}" presName="parentLin" presStyleCnt="0"/>
      <dgm:spPr/>
    </dgm:pt>
    <dgm:pt modelId="{0126DCE8-B5E2-4FF0-B934-B57F5060076E}" type="pres">
      <dgm:prSet presAssocID="{D8E939AF-F1BF-4646-AEBA-F8FE9BDE891E}" presName="parentLeftMargin" presStyleLbl="node1" presStyleIdx="5" presStyleCnt="7"/>
      <dgm:spPr/>
      <dgm:t>
        <a:bodyPr/>
        <a:lstStyle/>
        <a:p>
          <a:pPr rtl="1"/>
          <a:endParaRPr lang="ar-SA"/>
        </a:p>
      </dgm:t>
    </dgm:pt>
    <dgm:pt modelId="{A4C3A0E3-5270-414C-B2AB-8F167261E4F8}" type="pres">
      <dgm:prSet presAssocID="{D8E939AF-F1BF-4646-AEBA-F8FE9BDE891E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1D22389-4BFC-47A1-AD4E-61003B068002}" type="pres">
      <dgm:prSet presAssocID="{D8E939AF-F1BF-4646-AEBA-F8FE9BDE891E}" presName="negativeSpace" presStyleCnt="0"/>
      <dgm:spPr/>
    </dgm:pt>
    <dgm:pt modelId="{9581808F-1DD1-426B-B3EF-1596FB7C3987}" type="pres">
      <dgm:prSet presAssocID="{D8E939AF-F1BF-4646-AEBA-F8FE9BDE891E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15F5CF1F-CAAB-433E-8BAE-7D98C9B3E28B}" type="presOf" srcId="{2D4E6195-464D-4BFD-84CD-2C1D89EF38CF}" destId="{B304CC2F-3BE2-4E37-A64C-27B9174017EC}" srcOrd="0" destOrd="0" presId="urn:microsoft.com/office/officeart/2005/8/layout/list1"/>
    <dgm:cxn modelId="{4C7D6E9C-EAFC-495E-9747-7AD221CA7BAC}" type="presOf" srcId="{4FE75C98-5698-441A-953C-F29FFF659A81}" destId="{F0200DBB-80E4-48AF-9252-3ACDFCC1F598}" srcOrd="1" destOrd="0" presId="urn:microsoft.com/office/officeart/2005/8/layout/list1"/>
    <dgm:cxn modelId="{031C6FA3-4FA4-4A97-8DB3-2A28EE8D6870}" type="presOf" srcId="{CFB6F22F-F2C7-4315-BB51-9312900AE9B2}" destId="{34382A14-D495-4B34-9F16-3B81F8AB8983}" srcOrd="0" destOrd="0" presId="urn:microsoft.com/office/officeart/2005/8/layout/list1"/>
    <dgm:cxn modelId="{DFDE8EF7-76F2-4F35-8F64-AC2CE1535043}" type="presOf" srcId="{1AD5A763-4209-4A82-897D-646F83F8E7C8}" destId="{B69D3707-4079-46FD-9DCE-32CFB47417F0}" srcOrd="0" destOrd="0" presId="urn:microsoft.com/office/officeart/2005/8/layout/list1"/>
    <dgm:cxn modelId="{D2DB766F-808C-4CD9-9110-12916982A951}" type="presOf" srcId="{D8E939AF-F1BF-4646-AEBA-F8FE9BDE891E}" destId="{0126DCE8-B5E2-4FF0-B934-B57F5060076E}" srcOrd="0" destOrd="0" presId="urn:microsoft.com/office/officeart/2005/8/layout/list1"/>
    <dgm:cxn modelId="{1AFCF39D-494E-4227-BE91-8C3F08268152}" type="presOf" srcId="{4FE75C98-5698-441A-953C-F29FFF659A81}" destId="{A0C34E80-FCD6-44CB-A600-4914524B0B2D}" srcOrd="0" destOrd="0" presId="urn:microsoft.com/office/officeart/2005/8/layout/list1"/>
    <dgm:cxn modelId="{B5C55D95-B681-450D-955F-8183A9F9276D}" srcId="{EF3BE091-4C8D-4E19-BF50-6CE93E636978}" destId="{D8E939AF-F1BF-4646-AEBA-F8FE9BDE891E}" srcOrd="6" destOrd="0" parTransId="{458F5702-B910-47FD-8F2D-A6F3E7E6D4C9}" sibTransId="{8C517E5D-4D99-41C0-9859-3143721B7B97}"/>
    <dgm:cxn modelId="{8774CD9B-122A-4F0A-8CF1-727DE5AC1BEF}" type="presOf" srcId="{EA92B4D4-38A1-4485-8292-1D2536ED1ABD}" destId="{D2DBF8F0-103F-489F-B8D8-501465D8D89D}" srcOrd="1" destOrd="0" presId="urn:microsoft.com/office/officeart/2005/8/layout/list1"/>
    <dgm:cxn modelId="{06190C21-5DFA-4AC5-BCBE-1C59434C0AC4}" type="presOf" srcId="{1AD5A763-4209-4A82-897D-646F83F8E7C8}" destId="{CE96E68E-2900-4BF9-89AC-4876C1695DF1}" srcOrd="1" destOrd="0" presId="urn:microsoft.com/office/officeart/2005/8/layout/list1"/>
    <dgm:cxn modelId="{9E5D6EA6-0CE0-4BB4-BFC6-B94D60EE150F}" type="presOf" srcId="{5AC4586F-5116-4552-A1C7-550636B3EE53}" destId="{4D1C63C2-BA13-4FF8-B3B7-FAB49446E64C}" srcOrd="0" destOrd="0" presId="urn:microsoft.com/office/officeart/2005/8/layout/list1"/>
    <dgm:cxn modelId="{E324EA02-8FD0-43EC-8E54-362F79EDAC98}" type="presOf" srcId="{EF3BE091-4C8D-4E19-BF50-6CE93E636978}" destId="{7DE30934-ACCA-4D27-ADC7-0FD7083DB6B1}" srcOrd="0" destOrd="0" presId="urn:microsoft.com/office/officeart/2005/8/layout/list1"/>
    <dgm:cxn modelId="{F3F8C379-83FA-4225-B239-EA93D84F9DBB}" type="presOf" srcId="{D8E939AF-F1BF-4646-AEBA-F8FE9BDE891E}" destId="{A4C3A0E3-5270-414C-B2AB-8F167261E4F8}" srcOrd="1" destOrd="0" presId="urn:microsoft.com/office/officeart/2005/8/layout/list1"/>
    <dgm:cxn modelId="{B199FADD-C821-411E-BC6E-CA08AC712C9D}" type="presOf" srcId="{CFB6F22F-F2C7-4315-BB51-9312900AE9B2}" destId="{851F069F-2174-4BE6-919E-26662A0E55A4}" srcOrd="1" destOrd="0" presId="urn:microsoft.com/office/officeart/2005/8/layout/list1"/>
    <dgm:cxn modelId="{F3C9CE3C-3C3C-4C08-956E-6F24C426502B}" type="presOf" srcId="{EA92B4D4-38A1-4485-8292-1D2536ED1ABD}" destId="{D2D66339-282C-4A2A-8F33-8B50420F7C45}" srcOrd="0" destOrd="0" presId="urn:microsoft.com/office/officeart/2005/8/layout/list1"/>
    <dgm:cxn modelId="{A323432F-65E2-4751-8997-C8412DB2BD46}" srcId="{EF3BE091-4C8D-4E19-BF50-6CE93E636978}" destId="{4FE75C98-5698-441A-953C-F29FFF659A81}" srcOrd="2" destOrd="0" parTransId="{95B1D5B7-08D6-410B-B175-308C30F5A103}" sibTransId="{5B78C6DB-4FEC-4C56-A5C5-50CFC176D39F}"/>
    <dgm:cxn modelId="{10952D48-38FB-45EA-8929-A097885A6B5E}" type="presOf" srcId="{2D4E6195-464D-4BFD-84CD-2C1D89EF38CF}" destId="{C5E39CA1-76C9-4461-8784-F4C6599E8CE7}" srcOrd="1" destOrd="0" presId="urn:microsoft.com/office/officeart/2005/8/layout/list1"/>
    <dgm:cxn modelId="{ED2F10AB-56F8-4061-8158-E56522ADB3D1}" type="presOf" srcId="{5AC4586F-5116-4552-A1C7-550636B3EE53}" destId="{6FF81855-2965-4A50-A88C-DFCDD551FBE4}" srcOrd="1" destOrd="0" presId="urn:microsoft.com/office/officeart/2005/8/layout/list1"/>
    <dgm:cxn modelId="{638A6927-43A1-4C57-BD29-352188DBC4A7}" srcId="{EF3BE091-4C8D-4E19-BF50-6CE93E636978}" destId="{EA92B4D4-38A1-4485-8292-1D2536ED1ABD}" srcOrd="3" destOrd="0" parTransId="{2A083518-E3C0-47D9-9053-1F08ED888771}" sibTransId="{E01F8F93-690D-4D25-8677-4F0FC5458A81}"/>
    <dgm:cxn modelId="{AFC6BE1E-E455-4219-9A6D-A368466D53CF}" srcId="{EF3BE091-4C8D-4E19-BF50-6CE93E636978}" destId="{5AC4586F-5116-4552-A1C7-550636B3EE53}" srcOrd="1" destOrd="0" parTransId="{4FED4518-6317-4073-9853-41F2ED41BFD2}" sibTransId="{A2AF23DB-E27E-416C-BF0A-0F03886F3FA0}"/>
    <dgm:cxn modelId="{95713425-D63C-41A0-A174-27307E868546}" srcId="{EF3BE091-4C8D-4E19-BF50-6CE93E636978}" destId="{1AD5A763-4209-4A82-897D-646F83F8E7C8}" srcOrd="4" destOrd="0" parTransId="{7300B5EA-4AB8-433F-8ADB-E5C5092AEE14}" sibTransId="{5651B656-A936-400F-9562-D0D9FE88EB21}"/>
    <dgm:cxn modelId="{A041D9A6-735E-4917-B4EF-819E9FE4858E}" srcId="{EF3BE091-4C8D-4E19-BF50-6CE93E636978}" destId="{CFB6F22F-F2C7-4315-BB51-9312900AE9B2}" srcOrd="0" destOrd="0" parTransId="{7D3F59E6-CFCB-44EF-8AD2-6A51C472233A}" sibTransId="{704CF84D-E0FA-4641-95D2-DEDDC90F0A48}"/>
    <dgm:cxn modelId="{D19AC8AE-754A-410A-A49D-A6153CEAEE99}" srcId="{EF3BE091-4C8D-4E19-BF50-6CE93E636978}" destId="{2D4E6195-464D-4BFD-84CD-2C1D89EF38CF}" srcOrd="5" destOrd="0" parTransId="{01B9131F-9F05-489C-824B-F33CE02959F4}" sibTransId="{0F15EBFE-EFED-430C-B138-EDFF50B78AFE}"/>
    <dgm:cxn modelId="{905340AE-78E5-4817-8602-7ACF66B2DDEB}" type="presParOf" srcId="{7DE30934-ACCA-4D27-ADC7-0FD7083DB6B1}" destId="{691C02A6-6810-4DE3-8099-39D8CAF2A8D4}" srcOrd="0" destOrd="0" presId="urn:microsoft.com/office/officeart/2005/8/layout/list1"/>
    <dgm:cxn modelId="{215C8EB1-E9B8-4104-8592-2D623F991BD1}" type="presParOf" srcId="{691C02A6-6810-4DE3-8099-39D8CAF2A8D4}" destId="{34382A14-D495-4B34-9F16-3B81F8AB8983}" srcOrd="0" destOrd="0" presId="urn:microsoft.com/office/officeart/2005/8/layout/list1"/>
    <dgm:cxn modelId="{F1CF2BB3-5AD0-46AE-A330-A55DF3D46C17}" type="presParOf" srcId="{691C02A6-6810-4DE3-8099-39D8CAF2A8D4}" destId="{851F069F-2174-4BE6-919E-26662A0E55A4}" srcOrd="1" destOrd="0" presId="urn:microsoft.com/office/officeart/2005/8/layout/list1"/>
    <dgm:cxn modelId="{B3C5C1F4-D842-4180-BBC5-FC0127ED610A}" type="presParOf" srcId="{7DE30934-ACCA-4D27-ADC7-0FD7083DB6B1}" destId="{345BCB6E-95FE-4854-9C3F-FDA9E88D6038}" srcOrd="1" destOrd="0" presId="urn:microsoft.com/office/officeart/2005/8/layout/list1"/>
    <dgm:cxn modelId="{040029E2-2E70-4C1A-B173-85BCD484DEE3}" type="presParOf" srcId="{7DE30934-ACCA-4D27-ADC7-0FD7083DB6B1}" destId="{0A2E9C36-8308-4566-AE03-E99FE07CD299}" srcOrd="2" destOrd="0" presId="urn:microsoft.com/office/officeart/2005/8/layout/list1"/>
    <dgm:cxn modelId="{0CDFA5D5-96DB-41A9-84D3-EA297E6319D6}" type="presParOf" srcId="{7DE30934-ACCA-4D27-ADC7-0FD7083DB6B1}" destId="{45A3F7EC-0930-4421-A6AE-89B83D1DB365}" srcOrd="3" destOrd="0" presId="urn:microsoft.com/office/officeart/2005/8/layout/list1"/>
    <dgm:cxn modelId="{DE8E55E3-21AC-4AE1-AF27-21EB3F46A2B3}" type="presParOf" srcId="{7DE30934-ACCA-4D27-ADC7-0FD7083DB6B1}" destId="{67D9B34B-0D19-48F4-89CC-2850C079EACA}" srcOrd="4" destOrd="0" presId="urn:microsoft.com/office/officeart/2005/8/layout/list1"/>
    <dgm:cxn modelId="{3F6053E1-ABD9-40EC-8D6C-67B7FB05F3A7}" type="presParOf" srcId="{67D9B34B-0D19-48F4-89CC-2850C079EACA}" destId="{4D1C63C2-BA13-4FF8-B3B7-FAB49446E64C}" srcOrd="0" destOrd="0" presId="urn:microsoft.com/office/officeart/2005/8/layout/list1"/>
    <dgm:cxn modelId="{8A34B05C-0E7F-4916-835D-196099C5A7A7}" type="presParOf" srcId="{67D9B34B-0D19-48F4-89CC-2850C079EACA}" destId="{6FF81855-2965-4A50-A88C-DFCDD551FBE4}" srcOrd="1" destOrd="0" presId="urn:microsoft.com/office/officeart/2005/8/layout/list1"/>
    <dgm:cxn modelId="{313BC09B-76B3-47F0-B02D-6F99D190EFFF}" type="presParOf" srcId="{7DE30934-ACCA-4D27-ADC7-0FD7083DB6B1}" destId="{47E0EC32-F1ED-4F27-9F41-D69A2373EB0C}" srcOrd="5" destOrd="0" presId="urn:microsoft.com/office/officeart/2005/8/layout/list1"/>
    <dgm:cxn modelId="{79731F7E-B4AB-416F-BA4C-FC296B9F06FB}" type="presParOf" srcId="{7DE30934-ACCA-4D27-ADC7-0FD7083DB6B1}" destId="{E6071E84-B0F7-4E43-845B-3E28D962D1E9}" srcOrd="6" destOrd="0" presId="urn:microsoft.com/office/officeart/2005/8/layout/list1"/>
    <dgm:cxn modelId="{244E6824-F23F-4810-BDC0-1C68FC46304E}" type="presParOf" srcId="{7DE30934-ACCA-4D27-ADC7-0FD7083DB6B1}" destId="{C6FC8FE5-585B-478C-BB4B-092D29DFB5F7}" srcOrd="7" destOrd="0" presId="urn:microsoft.com/office/officeart/2005/8/layout/list1"/>
    <dgm:cxn modelId="{5E13142B-5EC5-4A76-ABCC-685329820566}" type="presParOf" srcId="{7DE30934-ACCA-4D27-ADC7-0FD7083DB6B1}" destId="{314FAC33-BB4E-4DA0-87B4-DC586792C2A6}" srcOrd="8" destOrd="0" presId="urn:microsoft.com/office/officeart/2005/8/layout/list1"/>
    <dgm:cxn modelId="{821ADA0F-F8E7-4EFC-ABFE-32FD443783DE}" type="presParOf" srcId="{314FAC33-BB4E-4DA0-87B4-DC586792C2A6}" destId="{A0C34E80-FCD6-44CB-A600-4914524B0B2D}" srcOrd="0" destOrd="0" presId="urn:microsoft.com/office/officeart/2005/8/layout/list1"/>
    <dgm:cxn modelId="{D1FE0A2D-7B6A-4B5B-A7D9-38326066CDC3}" type="presParOf" srcId="{314FAC33-BB4E-4DA0-87B4-DC586792C2A6}" destId="{F0200DBB-80E4-48AF-9252-3ACDFCC1F598}" srcOrd="1" destOrd="0" presId="urn:microsoft.com/office/officeart/2005/8/layout/list1"/>
    <dgm:cxn modelId="{330714EC-6A79-4DC4-86C1-696E11BC7FCE}" type="presParOf" srcId="{7DE30934-ACCA-4D27-ADC7-0FD7083DB6B1}" destId="{709B431D-7B2A-4642-8BAA-3B61A1513CFA}" srcOrd="9" destOrd="0" presId="urn:microsoft.com/office/officeart/2005/8/layout/list1"/>
    <dgm:cxn modelId="{6F80C2CE-82E5-493E-88EA-C33E15680CC7}" type="presParOf" srcId="{7DE30934-ACCA-4D27-ADC7-0FD7083DB6B1}" destId="{E276B3A3-549D-4D96-972C-5EA0EFD52725}" srcOrd="10" destOrd="0" presId="urn:microsoft.com/office/officeart/2005/8/layout/list1"/>
    <dgm:cxn modelId="{7FDDFADE-73EF-452E-B486-6A792B823ACE}" type="presParOf" srcId="{7DE30934-ACCA-4D27-ADC7-0FD7083DB6B1}" destId="{10705AD6-EA80-40DC-8804-200E0849C17F}" srcOrd="11" destOrd="0" presId="urn:microsoft.com/office/officeart/2005/8/layout/list1"/>
    <dgm:cxn modelId="{A90E0EB7-1965-48E6-8DF5-F6FD09195DFE}" type="presParOf" srcId="{7DE30934-ACCA-4D27-ADC7-0FD7083DB6B1}" destId="{936FB087-73E6-47D7-BBCC-04B66C5577CB}" srcOrd="12" destOrd="0" presId="urn:microsoft.com/office/officeart/2005/8/layout/list1"/>
    <dgm:cxn modelId="{BFC8B658-84BC-4FF2-9570-711A7CCE7026}" type="presParOf" srcId="{936FB087-73E6-47D7-BBCC-04B66C5577CB}" destId="{D2D66339-282C-4A2A-8F33-8B50420F7C45}" srcOrd="0" destOrd="0" presId="urn:microsoft.com/office/officeart/2005/8/layout/list1"/>
    <dgm:cxn modelId="{91250B02-37D4-4D5C-9F06-172A7903C8C1}" type="presParOf" srcId="{936FB087-73E6-47D7-BBCC-04B66C5577CB}" destId="{D2DBF8F0-103F-489F-B8D8-501465D8D89D}" srcOrd="1" destOrd="0" presId="urn:microsoft.com/office/officeart/2005/8/layout/list1"/>
    <dgm:cxn modelId="{65DF0AFF-AE5F-43BD-96FC-A93C9B4C57FC}" type="presParOf" srcId="{7DE30934-ACCA-4D27-ADC7-0FD7083DB6B1}" destId="{8F4128DC-6747-43D5-86AF-72E7D9ED3B9E}" srcOrd="13" destOrd="0" presId="urn:microsoft.com/office/officeart/2005/8/layout/list1"/>
    <dgm:cxn modelId="{A7BA19CA-3995-494B-857B-11F77AA710BF}" type="presParOf" srcId="{7DE30934-ACCA-4D27-ADC7-0FD7083DB6B1}" destId="{489FDE48-25AD-4B0A-9F80-FD3D11C8EEB5}" srcOrd="14" destOrd="0" presId="urn:microsoft.com/office/officeart/2005/8/layout/list1"/>
    <dgm:cxn modelId="{B97FA6C0-3A06-403F-A336-BAD283203677}" type="presParOf" srcId="{7DE30934-ACCA-4D27-ADC7-0FD7083DB6B1}" destId="{9F804873-5FFE-4984-9167-4B097ED17AD9}" srcOrd="15" destOrd="0" presId="urn:microsoft.com/office/officeart/2005/8/layout/list1"/>
    <dgm:cxn modelId="{1DEFEC2A-14ED-4B02-BB35-73E8DEF23BB3}" type="presParOf" srcId="{7DE30934-ACCA-4D27-ADC7-0FD7083DB6B1}" destId="{91962494-61A6-4CA9-B0E1-88AB66E33191}" srcOrd="16" destOrd="0" presId="urn:microsoft.com/office/officeart/2005/8/layout/list1"/>
    <dgm:cxn modelId="{185C7464-0312-4EE2-A00D-BBE586C311EB}" type="presParOf" srcId="{91962494-61A6-4CA9-B0E1-88AB66E33191}" destId="{B69D3707-4079-46FD-9DCE-32CFB47417F0}" srcOrd="0" destOrd="0" presId="urn:microsoft.com/office/officeart/2005/8/layout/list1"/>
    <dgm:cxn modelId="{6E1E0468-37ED-48FA-BAD0-353003C7B59D}" type="presParOf" srcId="{91962494-61A6-4CA9-B0E1-88AB66E33191}" destId="{CE96E68E-2900-4BF9-89AC-4876C1695DF1}" srcOrd="1" destOrd="0" presId="urn:microsoft.com/office/officeart/2005/8/layout/list1"/>
    <dgm:cxn modelId="{9C1032D6-778E-42D1-9939-CDD5BE24A3E4}" type="presParOf" srcId="{7DE30934-ACCA-4D27-ADC7-0FD7083DB6B1}" destId="{511C9065-B38D-431A-BAC0-DCBFB8AC5857}" srcOrd="17" destOrd="0" presId="urn:microsoft.com/office/officeart/2005/8/layout/list1"/>
    <dgm:cxn modelId="{1E3FE090-75C3-4FAA-B40E-4E784CA2A892}" type="presParOf" srcId="{7DE30934-ACCA-4D27-ADC7-0FD7083DB6B1}" destId="{3EE4B3A1-3940-4313-AE53-0F80142BE917}" srcOrd="18" destOrd="0" presId="urn:microsoft.com/office/officeart/2005/8/layout/list1"/>
    <dgm:cxn modelId="{37B56EF2-063F-4640-A273-817B7A4F203B}" type="presParOf" srcId="{7DE30934-ACCA-4D27-ADC7-0FD7083DB6B1}" destId="{C45E7BE4-AC10-4C94-BAA1-03C8BD6C08EB}" srcOrd="19" destOrd="0" presId="urn:microsoft.com/office/officeart/2005/8/layout/list1"/>
    <dgm:cxn modelId="{267F07B4-C433-4279-927B-2A2EB2195F97}" type="presParOf" srcId="{7DE30934-ACCA-4D27-ADC7-0FD7083DB6B1}" destId="{9B11933E-FD99-4995-8F36-F6D6E8845576}" srcOrd="20" destOrd="0" presId="urn:microsoft.com/office/officeart/2005/8/layout/list1"/>
    <dgm:cxn modelId="{A66C24F1-8354-4C0B-8C5C-9B8573C95BD1}" type="presParOf" srcId="{9B11933E-FD99-4995-8F36-F6D6E8845576}" destId="{B304CC2F-3BE2-4E37-A64C-27B9174017EC}" srcOrd="0" destOrd="0" presId="urn:microsoft.com/office/officeart/2005/8/layout/list1"/>
    <dgm:cxn modelId="{3861ABE8-1533-427D-9292-1BFD0BF8B1B3}" type="presParOf" srcId="{9B11933E-FD99-4995-8F36-F6D6E8845576}" destId="{C5E39CA1-76C9-4461-8784-F4C6599E8CE7}" srcOrd="1" destOrd="0" presId="urn:microsoft.com/office/officeart/2005/8/layout/list1"/>
    <dgm:cxn modelId="{4CF6D956-CE4E-47E4-B370-E707FA4D22DB}" type="presParOf" srcId="{7DE30934-ACCA-4D27-ADC7-0FD7083DB6B1}" destId="{87570F05-B1D5-4B5D-9558-C90CEF2DA4DD}" srcOrd="21" destOrd="0" presId="urn:microsoft.com/office/officeart/2005/8/layout/list1"/>
    <dgm:cxn modelId="{82546761-C359-4600-9D69-F28C21D7E942}" type="presParOf" srcId="{7DE30934-ACCA-4D27-ADC7-0FD7083DB6B1}" destId="{8F840441-7AE3-4C3A-A7BB-202D851E3301}" srcOrd="22" destOrd="0" presId="urn:microsoft.com/office/officeart/2005/8/layout/list1"/>
    <dgm:cxn modelId="{C2380BE0-7476-47B3-BA18-1569ABF45344}" type="presParOf" srcId="{7DE30934-ACCA-4D27-ADC7-0FD7083DB6B1}" destId="{F64B4468-949C-4FAB-A6C1-2C66032BFF36}" srcOrd="23" destOrd="0" presId="urn:microsoft.com/office/officeart/2005/8/layout/list1"/>
    <dgm:cxn modelId="{C4F157B7-5445-4A73-9FF0-4B39CEF8B079}" type="presParOf" srcId="{7DE30934-ACCA-4D27-ADC7-0FD7083DB6B1}" destId="{332C3626-46A1-4CE9-A092-4D0DCE54D8A5}" srcOrd="24" destOrd="0" presId="urn:microsoft.com/office/officeart/2005/8/layout/list1"/>
    <dgm:cxn modelId="{DB797D98-FFFB-4131-B58E-6972810F28FF}" type="presParOf" srcId="{332C3626-46A1-4CE9-A092-4D0DCE54D8A5}" destId="{0126DCE8-B5E2-4FF0-B934-B57F5060076E}" srcOrd="0" destOrd="0" presId="urn:microsoft.com/office/officeart/2005/8/layout/list1"/>
    <dgm:cxn modelId="{D10FCD60-95A5-43C2-8BD5-5D6D88CDE96F}" type="presParOf" srcId="{332C3626-46A1-4CE9-A092-4D0DCE54D8A5}" destId="{A4C3A0E3-5270-414C-B2AB-8F167261E4F8}" srcOrd="1" destOrd="0" presId="urn:microsoft.com/office/officeart/2005/8/layout/list1"/>
    <dgm:cxn modelId="{91F035FC-9579-4F22-B6BD-A1B73AC44694}" type="presParOf" srcId="{7DE30934-ACCA-4D27-ADC7-0FD7083DB6B1}" destId="{11D22389-4BFC-47A1-AD4E-61003B068002}" srcOrd="25" destOrd="0" presId="urn:microsoft.com/office/officeart/2005/8/layout/list1"/>
    <dgm:cxn modelId="{1864BA45-2337-4D3A-B2F3-F02A77AE7CBE}" type="presParOf" srcId="{7DE30934-ACCA-4D27-ADC7-0FD7083DB6B1}" destId="{9581808F-1DD1-426B-B3EF-1596FB7C3987}" srcOrd="26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00A0AA0-B950-48BD-8E02-D6A636856CE7}" type="datetimeFigureOut">
              <a:rPr lang="ar-SA" smtClean="0"/>
              <a:pPr/>
              <a:t>01/04/1439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BFC643C-C502-4760-A8E5-6DD2B072C16E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FC643C-C502-4760-A8E5-6DD2B072C16E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FC643C-C502-4760-A8E5-6DD2B072C16E}" type="slidenum">
              <a:rPr lang="ar-SA" smtClean="0"/>
              <a:pPr/>
              <a:t>31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FC643C-C502-4760-A8E5-6DD2B072C16E}" type="slidenum">
              <a:rPr lang="ar-SA" smtClean="0"/>
              <a:pPr/>
              <a:t>33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DB648-7F85-4377-B783-A59F43D8C46B}" type="datetime1">
              <a:rPr lang="ar-SA" smtClean="0"/>
              <a:pPr/>
              <a:t>01/04/1439</a:t>
            </a:fld>
            <a:endParaRPr lang="ar-SA" dirty="0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D4CC-CA66-4771-B843-B3468D8D2631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9BAB6-8B7C-485B-9492-E6B4253A3405}" type="datetime1">
              <a:rPr lang="ar-SA" smtClean="0"/>
              <a:pPr/>
              <a:t>01/04/1439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D4CC-CA66-4771-B843-B3468D8D2631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228A3-D8A7-491A-9CF6-9B89677BFF18}" type="datetime1">
              <a:rPr lang="ar-SA" smtClean="0"/>
              <a:pPr/>
              <a:t>01/04/1439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D4CC-CA66-4771-B843-B3468D8D2631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051C3-C164-4364-9682-E2D3C148A2F4}" type="datetime1">
              <a:rPr lang="ar-SA" smtClean="0"/>
              <a:pPr/>
              <a:t>01/04/1439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D4CC-CA66-4771-B843-B3468D8D2631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00C75-A924-4ADB-A7DC-C734EE68F597}" type="datetime1">
              <a:rPr lang="ar-SA" smtClean="0"/>
              <a:pPr/>
              <a:t>01/04/1439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D4CC-CA66-4771-B843-B3468D8D2631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B48D3-2BC4-4B6C-96D5-E9AB90632882}" type="datetime1">
              <a:rPr lang="ar-SA" smtClean="0"/>
              <a:pPr/>
              <a:t>01/04/1439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D4CC-CA66-4771-B843-B3468D8D2631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613C0-576C-455E-BC27-7F88709EF392}" type="datetime1">
              <a:rPr lang="ar-SA" smtClean="0"/>
              <a:pPr/>
              <a:t>01/04/1439</a:t>
            </a:fld>
            <a:endParaRPr lang="ar-SA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D4CC-CA66-4771-B843-B3468D8D2631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497E5-B0C9-4E29-BA98-8C4459B238CB}" type="datetime1">
              <a:rPr lang="ar-SA" smtClean="0"/>
              <a:pPr/>
              <a:t>01/04/1439</a:t>
            </a:fld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D4CC-CA66-4771-B843-B3468D8D2631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18A60-2306-4BA3-A296-E0D772BB3A0A}" type="datetime1">
              <a:rPr lang="ar-SA" smtClean="0"/>
              <a:pPr/>
              <a:t>01/04/1439</a:t>
            </a:fld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D4CC-CA66-4771-B843-B3468D8D2631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D29A6-7061-4783-8F53-2B590F86BB9E}" type="datetime1">
              <a:rPr lang="ar-SA" smtClean="0"/>
              <a:pPr/>
              <a:t>01/04/1439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D4CC-CA66-4771-B843-B3468D8D2631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99DB2-ABC0-445E-9978-56B8EC7D96D6}" type="datetime1">
              <a:rPr lang="ar-SA" smtClean="0"/>
              <a:pPr/>
              <a:t>01/04/1439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367D4CC-CA66-4771-B843-B3468D8D2631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dirty="0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08E7B0F-FE9F-4FF5-BBE3-DD29AC4C88E4}" type="datetime1">
              <a:rPr lang="ar-SA" smtClean="0"/>
              <a:pPr/>
              <a:t>01/04/1439</a:t>
            </a:fld>
            <a:endParaRPr lang="ar-SA" dirty="0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67D4CC-CA66-4771-B843-B3468D8D2631}" type="slidenum">
              <a:rPr lang="ar-SA" smtClean="0"/>
              <a:pPr/>
              <a:t>‹#›</a:t>
            </a:fld>
            <a:endParaRPr lang="ar-SA" dirty="0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285720" y="1000108"/>
            <a:ext cx="2857520" cy="1225431"/>
          </a:xfrm>
        </p:spPr>
        <p:txBody>
          <a:bodyPr>
            <a:normAutofit fontScale="90000"/>
          </a:bodyPr>
          <a:lstStyle/>
          <a:p>
            <a:r>
              <a:rPr lang="ar-SA" sz="3200" dirty="0" smtClean="0">
                <a:solidFill>
                  <a:srgbClr val="FF3399"/>
                </a:solidFill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ar-SA" sz="3200" dirty="0" smtClean="0">
                <a:solidFill>
                  <a:srgbClr val="FF3399"/>
                </a:solidFill>
                <a:latin typeface="Arabic Typesetting" pitchFamily="66" charset="-78"/>
                <a:cs typeface="Arabic Typesetting" pitchFamily="66" charset="-78"/>
              </a:rPr>
            </a:br>
            <a:r>
              <a:rPr lang="ar-SA" sz="3200" dirty="0" smtClean="0">
                <a:solidFill>
                  <a:srgbClr val="FF3399"/>
                </a:solidFill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ar-SA" sz="3200" dirty="0" smtClean="0">
                <a:solidFill>
                  <a:srgbClr val="FF3399"/>
                </a:solidFill>
                <a:latin typeface="Arabic Typesetting" pitchFamily="66" charset="-78"/>
                <a:cs typeface="Arabic Typesetting" pitchFamily="66" charset="-78"/>
              </a:rPr>
            </a:br>
            <a:r>
              <a:rPr lang="ar-SA" sz="3200" dirty="0" smtClean="0">
                <a:solidFill>
                  <a:srgbClr val="FF3399"/>
                </a:solidFill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ar-SA" sz="3200" dirty="0" smtClean="0">
                <a:solidFill>
                  <a:srgbClr val="FF3399"/>
                </a:solidFill>
                <a:latin typeface="Arabic Typesetting" pitchFamily="66" charset="-78"/>
                <a:cs typeface="Arabic Typesetting" pitchFamily="66" charset="-78"/>
              </a:rPr>
            </a:br>
            <a:r>
              <a:rPr lang="ar-SA" sz="3200" dirty="0" smtClean="0">
                <a:solidFill>
                  <a:srgbClr val="FF3399"/>
                </a:solidFill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ar-SA" sz="3200" dirty="0" smtClean="0">
                <a:solidFill>
                  <a:srgbClr val="FF3399"/>
                </a:solidFill>
                <a:latin typeface="Arabic Typesetting" pitchFamily="66" charset="-78"/>
                <a:cs typeface="Arabic Typesetting" pitchFamily="66" charset="-78"/>
              </a:rPr>
            </a:br>
            <a:r>
              <a:rPr lang="ar-SA" sz="3200" dirty="0" smtClean="0">
                <a:solidFill>
                  <a:srgbClr val="FF3399"/>
                </a:solidFill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ar-SA" sz="3200" dirty="0" smtClean="0">
                <a:solidFill>
                  <a:srgbClr val="FF3399"/>
                </a:solidFill>
                <a:latin typeface="Arabic Typesetting" pitchFamily="66" charset="-78"/>
                <a:cs typeface="Arabic Typesetting" pitchFamily="66" charset="-78"/>
              </a:rPr>
            </a:br>
            <a:r>
              <a:rPr lang="en-US" sz="3200" dirty="0" smtClean="0">
                <a:solidFill>
                  <a:srgbClr val="FF3399"/>
                </a:solidFill>
                <a:latin typeface="Arabic Typesetting" pitchFamily="66" charset="-78"/>
                <a:cs typeface="Arabic Typesetting" pitchFamily="66" charset="-78"/>
              </a:rPr>
              <a:t>‘</a:t>
            </a:r>
            <a:r>
              <a:rPr lang="ar-SA" sz="4000" dirty="0" smtClean="0">
                <a:solidFill>
                  <a:srgbClr val="FF3399"/>
                </a:solidFill>
                <a:latin typeface="Arabic Typesetting" pitchFamily="66" charset="-78"/>
                <a:cs typeface="Arabic Typesetting" pitchFamily="66" charset="-78"/>
              </a:rPr>
              <a:t>أنــــا ومــامـــا</a:t>
            </a:r>
            <a:r>
              <a:rPr lang="en-US" sz="4400" dirty="0" smtClean="0">
                <a:solidFill>
                  <a:srgbClr val="FF3399"/>
                </a:solidFill>
                <a:latin typeface="Gabriola" pitchFamily="82" charset="0"/>
                <a:ea typeface="+mn-ea"/>
                <a:cs typeface="+mn-cs"/>
              </a:rPr>
              <a:t>Project</a:t>
            </a:r>
            <a:r>
              <a:rPr lang="en-US" sz="4400" dirty="0" smtClean="0">
                <a:solidFill>
                  <a:srgbClr val="FF3399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4000" dirty="0" smtClean="0">
                <a:solidFill>
                  <a:srgbClr val="FF3399"/>
                </a:solidFill>
                <a:latin typeface="Arabic Typesetting" pitchFamily="66" charset="-78"/>
                <a:cs typeface="Arabic Typesetting" pitchFamily="66" charset="-78"/>
              </a:rPr>
              <a:t>‘</a:t>
            </a:r>
            <a:r>
              <a:rPr lang="en-US" sz="3200" dirty="0" smtClean="0"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en-US" sz="3200" dirty="0" smtClean="0">
                <a:latin typeface="Arabic Typesetting" pitchFamily="66" charset="-78"/>
                <a:cs typeface="Arabic Typesetting" pitchFamily="66" charset="-78"/>
              </a:rPr>
            </a:br>
            <a:endParaRPr lang="ar-SA" sz="3200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0" name="عنصر نائب للنص 9"/>
          <p:cNvSpPr>
            <a:spLocks noGrp="1"/>
          </p:cNvSpPr>
          <p:nvPr>
            <p:ph type="body" sz="half" idx="2"/>
          </p:nvPr>
        </p:nvSpPr>
        <p:spPr>
          <a:xfrm>
            <a:off x="428596" y="3429000"/>
            <a:ext cx="2209800" cy="2179320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Gabriola" pitchFamily="82" charset="0"/>
              </a:rPr>
              <a:t>Prepared by:</a:t>
            </a:r>
          </a:p>
          <a:p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sz="1400" dirty="0" smtClean="0">
                <a:latin typeface="Arial Rounded MT Bold" pitchFamily="34" charset="0"/>
              </a:rPr>
              <a:t>Mariam Abu-Doleh</a:t>
            </a:r>
          </a:p>
          <a:p>
            <a:r>
              <a:rPr lang="en-US" dirty="0" smtClean="0">
                <a:latin typeface="Arial Rounded MT Bold" pitchFamily="34" charset="0"/>
              </a:rPr>
              <a:t>Laila Abdall</a:t>
            </a:r>
            <a:r>
              <a:rPr lang="en-US" sz="1400" dirty="0" smtClean="0"/>
              <a:t>ah</a:t>
            </a:r>
          </a:p>
          <a:p>
            <a:endParaRPr lang="en-US" dirty="0" smtClean="0"/>
          </a:p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Gabriola" pitchFamily="82" charset="0"/>
              </a:rPr>
              <a:t>Supervisor:</a:t>
            </a:r>
          </a:p>
          <a:p>
            <a:r>
              <a:rPr lang="en-US" dirty="0" smtClean="0">
                <a:latin typeface="Arial Rounded MT Bold" pitchFamily="34" charset="0"/>
              </a:rPr>
              <a:t>Dr. Ashrsf Armoush </a:t>
            </a:r>
          </a:p>
        </p:txBody>
      </p:sp>
      <p:sp>
        <p:nvSpPr>
          <p:cNvPr id="15" name="وسيلة شرح على شكل سحابة 14"/>
          <p:cNvSpPr/>
          <p:nvPr/>
        </p:nvSpPr>
        <p:spPr>
          <a:xfrm flipH="1">
            <a:off x="0" y="928670"/>
            <a:ext cx="3143240" cy="1214446"/>
          </a:xfrm>
          <a:prstGeom prst="cloudCallou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noFill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D4CC-CA66-4771-B843-B3468D8D2631}" type="slidenum">
              <a:rPr lang="ar-SA" sz="2000" smtClean="0"/>
              <a:pPr/>
              <a:t>1</a:t>
            </a:fld>
            <a:endParaRPr lang="ar-SA" sz="2000" dirty="0"/>
          </a:p>
        </p:txBody>
      </p:sp>
      <p:pic>
        <p:nvPicPr>
          <p:cNvPr id="9" name="عنصر نائب للصورة 8" descr="تنزيل (1).PN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5999" r="5999"/>
          <a:stretch>
            <a:fillRect/>
          </a:stretch>
        </p:blipFill>
        <p:spPr>
          <a:xfrm rot="420000">
            <a:off x="3544876" y="1485771"/>
            <a:ext cx="4474497" cy="3313891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D4CC-CA66-4771-B843-B3468D8D2631}" type="slidenum">
              <a:rPr lang="ar-SA" smtClean="0"/>
              <a:pPr/>
              <a:t>10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14348" y="714356"/>
            <a:ext cx="2743200" cy="1162050"/>
          </a:xfrm>
        </p:spPr>
        <p:txBody>
          <a:bodyPr/>
          <a:lstStyle/>
          <a:p>
            <a:r>
              <a:rPr lang="en-US" sz="4000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ar-SA" sz="4000" dirty="0" smtClean="0">
              <a:solidFill>
                <a:srgbClr val="8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2214554"/>
            <a:ext cx="2957506" cy="4033846"/>
          </a:xfrm>
        </p:spPr>
        <p:txBody>
          <a:bodyPr/>
          <a:lstStyle/>
          <a:p>
            <a:pPr marL="274638" indent="-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Motivation</a:t>
            </a: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objectives</a:t>
            </a: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Feature Highlights.</a:t>
            </a: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Implementation</a:t>
            </a:r>
            <a:endParaRPr lang="en-US" sz="2400" dirty="0" smtClean="0">
              <a:solidFill>
                <a:srgbClr val="BEBEBE"/>
              </a:solidFill>
            </a:endParaRP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Demo.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en-US" sz="2400" dirty="0" smtClean="0">
              <a:solidFill>
                <a:srgbClr val="BEBEBE"/>
              </a:solidFill>
            </a:endParaRP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Future Work.</a:t>
            </a:r>
          </a:p>
          <a:p>
            <a:endParaRPr lang="ar-SA" dirty="0"/>
          </a:p>
        </p:txBody>
      </p:sp>
      <p:pic>
        <p:nvPicPr>
          <p:cNvPr id="7" name="عنصر نائب للمحتوى 6" descr="images (8)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572132" y="2143116"/>
            <a:ext cx="2714644" cy="2714644"/>
          </a:xfrm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D4CC-CA66-4771-B843-B3468D8D2631}" type="slidenum">
              <a:rPr lang="ar-SA" smtClean="0"/>
              <a:pPr/>
              <a:t>11</a:t>
            </a:fld>
            <a:endParaRPr lang="ar-S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229600" cy="1143000"/>
          </a:xfrm>
        </p:spPr>
        <p:txBody>
          <a:bodyPr>
            <a:noAutofit/>
          </a:bodyPr>
          <a:lstStyle/>
          <a:p>
            <a:pPr rtl="0">
              <a:buFont typeface="Wingdings" pitchFamily="2" charset="2"/>
              <a:buChar char="q"/>
            </a:pPr>
            <a:r>
              <a:rPr lang="en-US" sz="4000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/>
            </a:r>
            <a:br>
              <a:rPr lang="en-US" sz="4000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</a:br>
            <a:r>
              <a:rPr lang="en-US" sz="4000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/>
            </a:r>
            <a:br>
              <a:rPr lang="en-US" sz="4000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</a:br>
            <a:r>
              <a:rPr lang="en-US" sz="4000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Pregnant</a:t>
            </a:r>
            <a:r>
              <a:rPr lang="en-US" sz="4000" dirty="0" smtClean="0">
                <a:solidFill>
                  <a:srgbClr val="0070C0"/>
                </a:solidFill>
              </a:rPr>
              <a:t> </a:t>
            </a:r>
            <a:r>
              <a:rPr lang="en-US" sz="4000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site</a:t>
            </a:r>
            <a:br>
              <a:rPr lang="en-US" sz="4000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</a:br>
            <a:r>
              <a:rPr lang="en-US" sz="4000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latin typeface="Andalus" pitchFamily="18" charset="-78"/>
                <a:ea typeface="+mn-ea"/>
                <a:cs typeface="Andalus" pitchFamily="18" charset="-78"/>
              </a:rPr>
              <a:t>pregnancy tracker  :</a:t>
            </a:r>
            <a:endParaRPr lang="ar-SA" sz="2000" b="1" dirty="0" smtClean="0">
              <a:solidFill>
                <a:schemeClr val="tx1"/>
              </a:solidFill>
              <a:latin typeface="Andalus" pitchFamily="18" charset="-78"/>
              <a:ea typeface="+mn-ea"/>
              <a:cs typeface="Andalus" pitchFamily="18" charset="-78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D4CC-CA66-4771-B843-B3468D8D2631}" type="slidenum">
              <a:rPr lang="ar-SA" smtClean="0"/>
              <a:pPr/>
              <a:t>12</a:t>
            </a:fld>
            <a:endParaRPr lang="ar-SA" dirty="0"/>
          </a:p>
        </p:txBody>
      </p:sp>
      <p:pic>
        <p:nvPicPr>
          <p:cNvPr id="13" name="عنصر نائب للمحتوى 12" descr="18674964_834672540018695_216344348_o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57290" y="2428868"/>
            <a:ext cx="2786082" cy="3857652"/>
          </a:xfr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2800" b="1" dirty="0" smtClean="0">
                <a:solidFill>
                  <a:schemeClr val="tx1"/>
                </a:solidFill>
                <a:latin typeface="Andalus" pitchFamily="18" charset="-78"/>
                <a:ea typeface="+mn-ea"/>
                <a:cs typeface="Andalus" pitchFamily="18" charset="-78"/>
              </a:rPr>
              <a:t>Fetus</a:t>
            </a:r>
            <a:r>
              <a:rPr lang="en-US" sz="2800" b="1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  <a:latin typeface="Andalus" pitchFamily="18" charset="-78"/>
                <a:ea typeface="+mn-ea"/>
                <a:cs typeface="Andalus" pitchFamily="18" charset="-78"/>
              </a:rPr>
              <a:t>tracker:</a:t>
            </a:r>
            <a:endParaRPr lang="ar-SA" sz="2800" b="1" dirty="0" smtClean="0">
              <a:solidFill>
                <a:schemeClr val="tx1"/>
              </a:solidFill>
              <a:latin typeface="Andalus" pitchFamily="18" charset="-78"/>
              <a:ea typeface="+mn-ea"/>
              <a:cs typeface="Andalus" pitchFamily="18" charset="-78"/>
            </a:endParaRPr>
          </a:p>
        </p:txBody>
      </p:sp>
      <p:pic>
        <p:nvPicPr>
          <p:cNvPr id="5" name="عنصر نائب للمحتوى 4" descr="18697804_834672266685389_780770569_o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57290" y="2143116"/>
            <a:ext cx="2857520" cy="4071966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D4CC-CA66-4771-B843-B3468D8D2631}" type="slidenum">
              <a:rPr lang="ar-SA" smtClean="0"/>
              <a:pPr/>
              <a:t>13</a:t>
            </a:fld>
            <a:endParaRPr lang="ar-SA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2800" b="1" dirty="0" smtClean="0">
                <a:solidFill>
                  <a:schemeClr val="tx1"/>
                </a:solidFill>
                <a:latin typeface="Andalus" pitchFamily="18" charset="-78"/>
                <a:ea typeface="+mn-ea"/>
                <a:cs typeface="Andalus" pitchFamily="18" charset="-78"/>
              </a:rPr>
              <a:t>Doctor visits </a:t>
            </a:r>
            <a:endParaRPr lang="ar-SA" sz="2800" b="1" dirty="0" smtClean="0">
              <a:solidFill>
                <a:schemeClr val="tx1"/>
              </a:solidFill>
              <a:latin typeface="Andalus" pitchFamily="18" charset="-78"/>
              <a:ea typeface="+mn-ea"/>
              <a:cs typeface="Andalus" pitchFamily="18" charset="-78"/>
            </a:endParaRPr>
          </a:p>
        </p:txBody>
      </p:sp>
      <p:pic>
        <p:nvPicPr>
          <p:cNvPr id="10" name="عنصر نائب للمحتوى 9" descr="18675002_834672610018688_742148586_o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2071678"/>
            <a:ext cx="3071834" cy="4143404"/>
          </a:xfrm>
        </p:spPr>
      </p:pic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D4CC-CA66-4771-B843-B3468D8D2631}" type="slidenum">
              <a:rPr lang="ar-SA" smtClean="0"/>
              <a:pPr/>
              <a:t>14</a:t>
            </a:fld>
            <a:endParaRPr lang="ar-SA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1"/>
                </a:solidFill>
                <a:latin typeface="Andalus" pitchFamily="18" charset="-78"/>
                <a:ea typeface="+mn-ea"/>
                <a:cs typeface="Andalus" pitchFamily="18" charset="-78"/>
              </a:rPr>
              <a:t>Information record</a:t>
            </a:r>
            <a:endParaRPr lang="ar-SA" sz="2800" b="1" dirty="0" smtClean="0">
              <a:solidFill>
                <a:schemeClr val="tx1"/>
              </a:solidFill>
              <a:latin typeface="Andalus" pitchFamily="18" charset="-78"/>
              <a:ea typeface="+mn-ea"/>
              <a:cs typeface="Andalus" pitchFamily="18" charset="-78"/>
            </a:endParaRPr>
          </a:p>
        </p:txBody>
      </p:sp>
      <p:sp>
        <p:nvSpPr>
          <p:cNvPr id="5" name="عنصر نائب للنص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Agency FB" pitchFamily="34" charset="0"/>
              </a:rPr>
              <a:t>Fetus Graph</a:t>
            </a:r>
            <a:endParaRPr lang="ar-SA" dirty="0">
              <a:latin typeface="Agency FB" pitchFamily="34" charset="0"/>
            </a:endParaRPr>
          </a:p>
        </p:txBody>
      </p:sp>
      <p:sp>
        <p:nvSpPr>
          <p:cNvPr id="7" name="عنصر نائب للنص 6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>
                <a:latin typeface="Agency FB" pitchFamily="34" charset="0"/>
              </a:rPr>
              <a:t>Pregnant graph</a:t>
            </a:r>
            <a:endParaRPr lang="ar-SA" dirty="0" smtClean="0">
              <a:latin typeface="Agency FB" pitchFamily="34" charset="0"/>
            </a:endParaRPr>
          </a:p>
        </p:txBody>
      </p:sp>
      <p:pic>
        <p:nvPicPr>
          <p:cNvPr id="9" name="عنصر نائب للمحتوى 8" descr="18675063_834672680018681_2005208097_o.pn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357290" y="2857496"/>
            <a:ext cx="2163664" cy="3432179"/>
          </a:xfrm>
        </p:spPr>
      </p:pic>
      <p:pic>
        <p:nvPicPr>
          <p:cNvPr id="10" name="عنصر نائب للمحتوى 9" descr="18676678_834672626685353_2020228934_o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572132" y="2928934"/>
            <a:ext cx="2163664" cy="3357586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D4CC-CA66-4771-B843-B3468D8D2631}" type="slidenum">
              <a:rPr lang="ar-SA" smtClean="0"/>
              <a:pPr/>
              <a:t>15</a:t>
            </a:fld>
            <a:endParaRPr lang="ar-SA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solidFill>
                  <a:schemeClr val="tx1"/>
                </a:solidFill>
                <a:latin typeface="Andalus" pitchFamily="18" charset="-78"/>
                <a:ea typeface="+mn-ea"/>
                <a:cs typeface="Andalus" pitchFamily="18" charset="-78"/>
              </a:rPr>
              <a:t>Upload her picture</a:t>
            </a:r>
            <a:endParaRPr lang="ar-SA" sz="2800" b="1" dirty="0" smtClean="0">
              <a:solidFill>
                <a:schemeClr val="tx1"/>
              </a:solidFill>
              <a:latin typeface="Andalus" pitchFamily="18" charset="-78"/>
              <a:ea typeface="+mn-ea"/>
              <a:cs typeface="Andalus" pitchFamily="18" charset="-78"/>
            </a:endParaRPr>
          </a:p>
        </p:txBody>
      </p:sp>
      <p:pic>
        <p:nvPicPr>
          <p:cNvPr id="5" name="عنصر نائب للمحتوى 4" descr="18675260_834672750018674_559203104_o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3042" y="2143116"/>
            <a:ext cx="2714644" cy="4175123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D4CC-CA66-4771-B843-B3468D8D2631}" type="slidenum">
              <a:rPr lang="ar-SA" smtClean="0"/>
              <a:pPr/>
              <a:t>16</a:t>
            </a:fld>
            <a:endParaRPr lang="ar-SA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1"/>
                </a:solidFill>
                <a:latin typeface="Andalus" pitchFamily="18" charset="-78"/>
                <a:ea typeface="+mn-ea"/>
                <a:cs typeface="Andalus" pitchFamily="18" charset="-78"/>
              </a:rPr>
              <a:t>Contact with doctor</a:t>
            </a:r>
            <a:endParaRPr lang="ar-SA" sz="2800" b="1" dirty="0" smtClean="0">
              <a:solidFill>
                <a:schemeClr val="tx1"/>
              </a:solidFill>
              <a:latin typeface="Andalus" pitchFamily="18" charset="-78"/>
              <a:ea typeface="+mn-ea"/>
              <a:cs typeface="Andalus" pitchFamily="18" charset="-78"/>
            </a:endParaRPr>
          </a:p>
        </p:txBody>
      </p:sp>
      <p:pic>
        <p:nvPicPr>
          <p:cNvPr id="5" name="عنصر نائب للمحتوى 4" descr="18676383_834684710017478_1714554068_o (1)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29256" y="2071678"/>
            <a:ext cx="2392263" cy="4143404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D4CC-CA66-4771-B843-B3468D8D2631}" type="slidenum">
              <a:rPr lang="ar-SA" smtClean="0"/>
              <a:pPr/>
              <a:t>17</a:t>
            </a:fld>
            <a:endParaRPr lang="ar-SA" dirty="0"/>
          </a:p>
        </p:txBody>
      </p:sp>
      <p:pic>
        <p:nvPicPr>
          <p:cNvPr id="6" name="صورة 5" descr="18697911_834676806684935_1573744006_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85918" y="2071678"/>
            <a:ext cx="2357454" cy="4191029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428604"/>
            <a:ext cx="5572132" cy="1162050"/>
          </a:xfrm>
        </p:spPr>
        <p:txBody>
          <a:bodyPr/>
          <a:lstStyle/>
          <a:p>
            <a:r>
              <a:rPr lang="en-US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haroni" pitchFamily="2" charset="-79"/>
                <a:cs typeface="Aharoni" pitchFamily="2" charset="-79"/>
              </a:rPr>
              <a:t>     </a:t>
            </a:r>
            <a:r>
              <a:rPr lang="en-US" sz="2800" b="1" dirty="0" smtClean="0">
                <a:solidFill>
                  <a:schemeClr val="tx1"/>
                </a:solidFill>
                <a:latin typeface="Andalus" pitchFamily="18" charset="-78"/>
                <a:ea typeface="+mn-ea"/>
                <a:cs typeface="Andalus" pitchFamily="18" charset="-78"/>
              </a:rPr>
              <a:t>Administrator &amp; Doctor part      </a:t>
            </a:r>
            <a:endParaRPr lang="ar-SA" sz="2800" b="1" dirty="0">
              <a:solidFill>
                <a:schemeClr val="tx1"/>
              </a:solidFill>
              <a:latin typeface="Andalus" pitchFamily="18" charset="-78"/>
              <a:ea typeface="+mn-ea"/>
              <a:cs typeface="Andalus" pitchFamily="18" charset="-78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42910" y="2071678"/>
            <a:ext cx="7072362" cy="571504"/>
          </a:xfrm>
        </p:spPr>
        <p:txBody>
          <a:bodyPr>
            <a:normAutofit/>
          </a:bodyPr>
          <a:lstStyle/>
          <a:p>
            <a:pPr lvl="0" rtl="0">
              <a:buFont typeface="Wingdings" pitchFamily="2" charset="2"/>
              <a:buChar char="§"/>
            </a:pPr>
            <a:r>
              <a:rPr lang="en-US" sz="2400" dirty="0" smtClean="0"/>
              <a:t> </a:t>
            </a:r>
            <a:r>
              <a:rPr lang="en-US" sz="2200" dirty="0" smtClean="0">
                <a:latin typeface="Andalus" pitchFamily="18" charset="-78"/>
                <a:cs typeface="Andalus" pitchFamily="18" charset="-78"/>
              </a:rPr>
              <a:t>Administrator controls the doctor's registration process.</a:t>
            </a:r>
          </a:p>
          <a:p>
            <a:pPr rtl="0">
              <a:buFont typeface="Wingdings" pitchFamily="2" charset="2"/>
              <a:buChar char="ü"/>
            </a:pPr>
            <a:endParaRPr lang="en-US" dirty="0" smtClean="0"/>
          </a:p>
          <a:p>
            <a:pPr rtl="0">
              <a:buFont typeface="Wingdings" pitchFamily="2" charset="2"/>
              <a:buChar char="ü"/>
            </a:pPr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D4CC-CA66-4771-B843-B3468D8D2631}" type="slidenum">
              <a:rPr lang="ar-SA" smtClean="0"/>
              <a:pPr/>
              <a:t>18</a:t>
            </a:fld>
            <a:endParaRPr lang="ar-SA" dirty="0"/>
          </a:p>
        </p:txBody>
      </p:sp>
      <p:pic>
        <p:nvPicPr>
          <p:cNvPr id="6" name="Picture 12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1071538" y="2928934"/>
            <a:ext cx="6786610" cy="3234066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14348" y="714356"/>
            <a:ext cx="2743200" cy="1162050"/>
          </a:xfrm>
        </p:spPr>
        <p:txBody>
          <a:bodyPr/>
          <a:lstStyle/>
          <a:p>
            <a:r>
              <a:rPr lang="en-US" sz="4000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ar-SA" sz="4000" dirty="0" smtClean="0">
              <a:solidFill>
                <a:srgbClr val="8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2214554"/>
            <a:ext cx="2957506" cy="4033846"/>
          </a:xfrm>
        </p:spPr>
        <p:txBody>
          <a:bodyPr/>
          <a:lstStyle/>
          <a:p>
            <a:pPr marL="274638" indent="-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Motivation</a:t>
            </a: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objectives</a:t>
            </a: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/>
              <a:t>Feature Highlights.</a:t>
            </a: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Implementation</a:t>
            </a: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Demo.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en-US" sz="2400" dirty="0" smtClean="0">
              <a:solidFill>
                <a:srgbClr val="BEBEBE"/>
              </a:solidFill>
            </a:endParaRP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Future Work.</a:t>
            </a:r>
          </a:p>
          <a:p>
            <a:endParaRPr lang="ar-SA" dirty="0"/>
          </a:p>
        </p:txBody>
      </p:sp>
      <p:pic>
        <p:nvPicPr>
          <p:cNvPr id="7" name="عنصر نائب للمحتوى 6" descr="images (8)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572132" y="2143116"/>
            <a:ext cx="2714644" cy="2714644"/>
          </a:xfrm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D4CC-CA66-4771-B843-B3468D8D2631}" type="slidenum">
              <a:rPr lang="ar-SA" smtClean="0"/>
              <a:pPr/>
              <a:t>19</a:t>
            </a:fld>
            <a:endParaRPr lang="ar-S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14348" y="714356"/>
            <a:ext cx="2743200" cy="1162050"/>
          </a:xfrm>
        </p:spPr>
        <p:txBody>
          <a:bodyPr/>
          <a:lstStyle/>
          <a:p>
            <a:r>
              <a:rPr lang="en-US" sz="4800" dirty="0" smtClean="0">
                <a:solidFill>
                  <a:schemeClr val="bg1">
                    <a:lumMod val="50000"/>
                  </a:schemeClr>
                </a:solidFill>
              </a:rPr>
              <a:t>Outline</a:t>
            </a:r>
            <a:endParaRPr lang="ar-SA" sz="4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3028944" cy="457200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 marL="274638" indent="-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Motivation</a:t>
            </a:r>
            <a:endParaRPr lang="en-US" sz="2400" dirty="0" smtClean="0"/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objectives</a:t>
            </a: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Feature Highlights.</a:t>
            </a: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Implementation</a:t>
            </a:r>
            <a:r>
              <a:rPr lang="en-US" sz="2400" dirty="0" smtClean="0">
                <a:solidFill>
                  <a:srgbClr val="808080"/>
                </a:solidFill>
              </a:rPr>
              <a:t>.</a:t>
            </a: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Future Work.  </a:t>
            </a: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Demo</a:t>
            </a: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D4CC-CA66-4771-B843-B3468D8D2631}" type="slidenum">
              <a:rPr lang="ar-SA" sz="1600" smtClean="0"/>
              <a:pPr/>
              <a:t>2</a:t>
            </a:fld>
            <a:endParaRPr lang="ar-SA" sz="1600" dirty="0"/>
          </a:p>
        </p:txBody>
      </p:sp>
      <p:pic>
        <p:nvPicPr>
          <p:cNvPr id="8" name="عنصر نائب للمحتوى 7" descr="images (8)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572132" y="2143116"/>
            <a:ext cx="2714644" cy="2714644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42910" y="928670"/>
            <a:ext cx="6643734" cy="1162050"/>
          </a:xfrm>
        </p:spPr>
        <p:txBody>
          <a:bodyPr/>
          <a:lstStyle/>
          <a:p>
            <a:r>
              <a:rPr lang="en-US" sz="4000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Feature Highlights(Mother):</a:t>
            </a:r>
            <a:r>
              <a:rPr lang="en-US" sz="2800" dirty="0" smtClean="0">
                <a:solidFill>
                  <a:srgbClr val="BEBEBE"/>
                </a:solidFill>
              </a:rPr>
              <a:t/>
            </a:r>
            <a:br>
              <a:rPr lang="en-US" sz="2800" dirty="0" smtClean="0">
                <a:solidFill>
                  <a:srgbClr val="BEBEBE"/>
                </a:solidFill>
              </a:rPr>
            </a:br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D4CC-CA66-4771-B843-B3468D8D2631}" type="slidenum">
              <a:rPr lang="ar-SA" smtClean="0"/>
              <a:pPr/>
              <a:t>20</a:t>
            </a:fld>
            <a:endParaRPr lang="ar-SA" dirty="0"/>
          </a:p>
        </p:txBody>
      </p:sp>
      <p:graphicFrame>
        <p:nvGraphicFramePr>
          <p:cNvPr id="8" name="عنصر نائب للمحتوى 7"/>
          <p:cNvGraphicFramePr>
            <a:graphicFrameLocks noGrp="1"/>
          </p:cNvGraphicFramePr>
          <p:nvPr>
            <p:ph sz="half" idx="1"/>
          </p:nvPr>
        </p:nvGraphicFramePr>
        <p:xfrm>
          <a:off x="785786" y="1928802"/>
          <a:ext cx="4929222" cy="4357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سهم إلى اليمين 8"/>
          <p:cNvSpPr/>
          <p:nvPr/>
        </p:nvSpPr>
        <p:spPr>
          <a:xfrm flipH="1">
            <a:off x="6429388" y="2214554"/>
            <a:ext cx="1285884" cy="428628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42 -0.01041 L -0.02916 0.0724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17 0.07245 L -0.02917 0.15648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17 0.15648 L -0.02917 0.25093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17 0.25092 L -0.02917 0.35578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2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3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animMotion origin="layout" path="M -0.02917 0.25092 L -0.02917 0.35578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17 0.35578 L -0.02917 0.43981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grpId="4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animMotion origin="layout" path="M -0.02917 0.35578 L -0.02917 0.43981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17 0.43981 L -0.02917 0.52384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2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grpId="5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animMotion origin="layout" path="M -0.02917 0.43981 L -0.02917 0.52384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 autoUpdateAnimBg="0"/>
      <p:bldP spid="9" grpId="1" build="p" bldLvl="2" animBg="1"/>
      <p:bldP spid="9" grpId="2" build="p" animBg="1"/>
      <p:bldP spid="9" grpId="3" build="allAtOnce" animBg="1"/>
      <p:bldP spid="9" grpId="4" build="allAtOnce" animBg="1"/>
      <p:bldP spid="9" grpId="5" build="allAtOnce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14348" y="714356"/>
            <a:ext cx="2743200" cy="1162050"/>
          </a:xfrm>
        </p:spPr>
        <p:txBody>
          <a:bodyPr/>
          <a:lstStyle/>
          <a:p>
            <a:r>
              <a:rPr lang="en-US" sz="4000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ar-SA" sz="4000" dirty="0" smtClean="0">
              <a:solidFill>
                <a:srgbClr val="8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2214554"/>
            <a:ext cx="2957506" cy="4033846"/>
          </a:xfrm>
        </p:spPr>
        <p:txBody>
          <a:bodyPr/>
          <a:lstStyle/>
          <a:p>
            <a:pPr marL="274638" indent="-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Motivation</a:t>
            </a: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objectives</a:t>
            </a: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Feature Highlights.</a:t>
            </a: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/>
              <a:t>Implementation</a:t>
            </a: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Demo.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en-US" sz="2400" dirty="0" smtClean="0">
              <a:solidFill>
                <a:srgbClr val="BEBEBE"/>
              </a:solidFill>
            </a:endParaRP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Future Work.</a:t>
            </a:r>
          </a:p>
          <a:p>
            <a:endParaRPr lang="ar-SA" dirty="0"/>
          </a:p>
        </p:txBody>
      </p:sp>
      <p:pic>
        <p:nvPicPr>
          <p:cNvPr id="7" name="عنصر نائب للمحتوى 6" descr="images (8)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572132" y="2143116"/>
            <a:ext cx="2714644" cy="2714644"/>
          </a:xfrm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D4CC-CA66-4771-B843-B3468D8D2631}" type="slidenum">
              <a:rPr lang="ar-SA" smtClean="0"/>
              <a:pPr/>
              <a:t>21</a:t>
            </a:fld>
            <a:endParaRPr lang="ar-S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229600" cy="1143000"/>
          </a:xfrm>
        </p:spPr>
        <p:txBody>
          <a:bodyPr>
            <a:normAutofit fontScale="90000"/>
          </a:bodyPr>
          <a:lstStyle/>
          <a:p>
            <a:pPr rtl="0"/>
            <a:r>
              <a:rPr lang="en-US" sz="4800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/>
            </a:r>
            <a:br>
              <a:rPr lang="en-US" sz="4800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</a:br>
            <a:r>
              <a:rPr lang="en-US" sz="4800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/>
            </a:r>
            <a:br>
              <a:rPr lang="en-US" sz="4800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</a:br>
            <a:r>
              <a:rPr lang="en-US" sz="4400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Mother site</a:t>
            </a:r>
            <a:r>
              <a:rPr lang="en-US" sz="4800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/>
            </a:r>
            <a:br>
              <a:rPr lang="en-US" sz="4800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</a:br>
            <a:r>
              <a:rPr lang="en-US" sz="4800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2700" b="1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pregnancy tracker:</a:t>
            </a:r>
            <a:endParaRPr lang="ar-SA" sz="2700" b="1" dirty="0" smtClean="0">
              <a:solidFill>
                <a:schemeClr val="tx1"/>
              </a:solidFill>
              <a:latin typeface="Andalus" pitchFamily="18" charset="-78"/>
              <a:ea typeface="+mn-ea"/>
              <a:cs typeface="Andalus" pitchFamily="18" charset="-78"/>
            </a:endParaRPr>
          </a:p>
        </p:txBody>
      </p:sp>
      <p:pic>
        <p:nvPicPr>
          <p:cNvPr id="8" name="عنصر نائب للمحتوى 7" descr="18676629_834674803351802_1915330885_o (1)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71604" y="2428868"/>
            <a:ext cx="2571768" cy="3786214"/>
          </a:xfrm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D4CC-CA66-4771-B843-B3468D8D2631}" type="slidenum">
              <a:rPr lang="ar-SA" smtClean="0"/>
              <a:pPr/>
              <a:t>22</a:t>
            </a:fld>
            <a:endParaRPr lang="ar-SA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Baby tracker:</a:t>
            </a:r>
            <a:endParaRPr lang="ar-SA" sz="3200" b="1" dirty="0" smtClean="0">
              <a:solidFill>
                <a:schemeClr val="tx1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5" name="عنصر نائب للمحتوى 4" descr="18698923_834674820018467_214744542_o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3042" y="2071678"/>
            <a:ext cx="2714644" cy="4143404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D4CC-CA66-4771-B843-B3468D8D2631}" type="slidenum">
              <a:rPr lang="ar-SA" smtClean="0"/>
              <a:pPr/>
              <a:t>23</a:t>
            </a:fld>
            <a:endParaRPr lang="ar-SA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200" b="1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Doctor visits:</a:t>
            </a:r>
            <a:endParaRPr lang="ar-SA" sz="3200" b="1" dirty="0" smtClean="0">
              <a:solidFill>
                <a:schemeClr val="tx1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5" name="عنصر نائب للمحتوى 4" descr="18697488_834675196685096_732515032_o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3042" y="2071678"/>
            <a:ext cx="2714644" cy="4071966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D4CC-CA66-4771-B843-B3468D8D2631}" type="slidenum">
              <a:rPr lang="ar-SA" smtClean="0"/>
              <a:pPr/>
              <a:t>24</a:t>
            </a:fld>
            <a:endParaRPr lang="ar-SA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200" b="1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Information record</a:t>
            </a:r>
            <a:r>
              <a:rPr lang="en-US" sz="4400" b="1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:</a:t>
            </a:r>
            <a:endParaRPr lang="ar-SA" sz="3200" b="1" dirty="0" smtClean="0">
              <a:solidFill>
                <a:schemeClr val="tx1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5" name="عنصر نائب للمحتوى 4" descr="18697498_834675736685042_1726885457_o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71604" y="2071678"/>
            <a:ext cx="2500330" cy="4071966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D4CC-CA66-4771-B843-B3468D8D2631}" type="slidenum">
              <a:rPr lang="ar-SA" smtClean="0"/>
              <a:pPr/>
              <a:t>25</a:t>
            </a:fld>
            <a:endParaRPr lang="ar-SA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7158" y="1214422"/>
            <a:ext cx="8229600" cy="1143000"/>
          </a:xfrm>
        </p:spPr>
        <p:txBody>
          <a:bodyPr>
            <a:normAutofit fontScale="90000"/>
          </a:bodyPr>
          <a:lstStyle/>
          <a:p>
            <a:pPr lvl="0" rtl="0"/>
            <a:r>
              <a:rPr lang="en-US" sz="3600" b="1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vaccination system</a:t>
            </a:r>
            <a:r>
              <a:rPr lang="ar-SA" sz="3600" b="1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: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D4CC-CA66-4771-B843-B3468D8D2631}" type="slidenum">
              <a:rPr lang="ar-SA" smtClean="0"/>
              <a:pPr/>
              <a:t>26</a:t>
            </a:fld>
            <a:endParaRPr lang="ar-SA" dirty="0"/>
          </a:p>
        </p:txBody>
      </p:sp>
      <p:pic>
        <p:nvPicPr>
          <p:cNvPr id="11" name="صورة 10" descr="18676631_834675910018358_539163710_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2214555"/>
            <a:ext cx="2286016" cy="3857652"/>
          </a:xfrm>
          <a:prstGeom prst="rect">
            <a:avLst/>
          </a:prstGeom>
        </p:spPr>
      </p:pic>
      <p:pic>
        <p:nvPicPr>
          <p:cNvPr id="14" name="Picture 200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5500694" y="2285992"/>
            <a:ext cx="2286015" cy="3714775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White noise system:</a:t>
            </a:r>
            <a:endParaRPr lang="ar-SA" sz="3200" b="1" dirty="0" smtClean="0">
              <a:solidFill>
                <a:schemeClr val="tx1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9" name="عنصر نائب للمحتوى 8" descr="18721016_834676266684989_1440070959_o (1)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00232" y="2000240"/>
            <a:ext cx="2571768" cy="4389437"/>
          </a:xfrm>
        </p:spPr>
      </p:pic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D4CC-CA66-4771-B843-B3468D8D2631}" type="slidenum">
              <a:rPr lang="ar-SA" smtClean="0"/>
              <a:pPr/>
              <a:t>27</a:t>
            </a:fld>
            <a:endParaRPr lang="ar-SA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b="1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:</a:t>
            </a:r>
            <a:r>
              <a:rPr lang="en-US" sz="3600" b="1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Tutorial</a:t>
            </a:r>
            <a:endParaRPr lang="ar-SA" sz="3600" b="1" dirty="0" smtClean="0">
              <a:solidFill>
                <a:schemeClr val="tx1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7" name="عنصر نائب للمحتوى 6" descr="18720963_834676343351648_699942263_o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229469" y="1920875"/>
            <a:ext cx="2494062" cy="4433888"/>
          </a:xfrm>
        </p:spPr>
      </p:pic>
      <p:pic>
        <p:nvPicPr>
          <p:cNvPr id="8" name="عنصر نائب للمحتوى 7" descr="18675158_834676620018287_868885668_o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420469" y="1920875"/>
            <a:ext cx="2494062" cy="4433888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D4CC-CA66-4771-B843-B3468D8D2631}" type="slidenum">
              <a:rPr lang="ar-SA" smtClean="0"/>
              <a:pPr/>
              <a:t>28</a:t>
            </a:fld>
            <a:endParaRPr lang="ar-SA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14348" y="714356"/>
            <a:ext cx="2743200" cy="1162050"/>
          </a:xfrm>
        </p:spPr>
        <p:txBody>
          <a:bodyPr/>
          <a:lstStyle/>
          <a:p>
            <a:r>
              <a:rPr lang="en-US" sz="4000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ar-SA" sz="4000" dirty="0" smtClean="0">
              <a:solidFill>
                <a:srgbClr val="8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2214554"/>
            <a:ext cx="2957506" cy="4033846"/>
          </a:xfrm>
        </p:spPr>
        <p:txBody>
          <a:bodyPr/>
          <a:lstStyle/>
          <a:p>
            <a:pPr marL="274638" indent="-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Motivation</a:t>
            </a: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Introduction</a:t>
            </a: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Feature Highlights.</a:t>
            </a: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Implementation.</a:t>
            </a: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Demo  </a:t>
            </a:r>
            <a:endParaRPr lang="en-US" sz="2400" dirty="0" smtClean="0">
              <a:solidFill>
                <a:srgbClr val="BEBEBE"/>
              </a:solidFill>
            </a:endParaRP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Future Work.</a:t>
            </a:r>
          </a:p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D4CC-CA66-4771-B843-B3468D8D2631}" type="slidenum">
              <a:rPr lang="ar-SA" smtClean="0"/>
              <a:pPr/>
              <a:t>29</a:t>
            </a:fld>
            <a:endParaRPr lang="ar-SA" dirty="0"/>
          </a:p>
        </p:txBody>
      </p:sp>
      <p:pic>
        <p:nvPicPr>
          <p:cNvPr id="8" name="عنصر نائب للمحتوى 7" descr="imagegs (8)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00562" y="2214554"/>
            <a:ext cx="3771912" cy="2728921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14348" y="714356"/>
            <a:ext cx="2743200" cy="1162050"/>
          </a:xfrm>
        </p:spPr>
        <p:txBody>
          <a:bodyPr/>
          <a:lstStyle/>
          <a:p>
            <a:r>
              <a:rPr lang="en-US" sz="4800" smtClean="0">
                <a:solidFill>
                  <a:schemeClr val="bg1">
                    <a:lumMod val="50000"/>
                  </a:schemeClr>
                </a:solidFill>
              </a:rPr>
              <a:t>Outline</a:t>
            </a:r>
            <a:endParaRPr lang="ar-SA" sz="48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2214554"/>
            <a:ext cx="2957506" cy="4033846"/>
          </a:xfrm>
        </p:spPr>
        <p:txBody>
          <a:bodyPr/>
          <a:lstStyle/>
          <a:p>
            <a:pPr marL="274638" indent="-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Motivation</a:t>
            </a: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objectives</a:t>
            </a: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Feature Highlights.</a:t>
            </a: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Implementation.</a:t>
            </a: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Future Work.  </a:t>
            </a: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Demo</a:t>
            </a:r>
          </a:p>
          <a:p>
            <a:endParaRPr lang="ar-SA" dirty="0"/>
          </a:p>
        </p:txBody>
      </p:sp>
      <p:pic>
        <p:nvPicPr>
          <p:cNvPr id="7" name="عنصر نائب للمحتوى 6" descr="images (8)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572132" y="2143116"/>
            <a:ext cx="2714644" cy="2714644"/>
          </a:xfrm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D4CC-CA66-4771-B843-B3468D8D2631}" type="slidenum">
              <a:rPr lang="ar-SA" smtClean="0"/>
              <a:pPr/>
              <a:t>3</a:t>
            </a:fld>
            <a:endParaRPr lang="ar-SA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14348" y="714356"/>
            <a:ext cx="2743200" cy="1162050"/>
          </a:xfrm>
        </p:spPr>
        <p:txBody>
          <a:bodyPr/>
          <a:lstStyle/>
          <a:p>
            <a:r>
              <a:rPr lang="en-US" sz="4000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ar-SA" sz="4000" dirty="0" smtClean="0">
              <a:solidFill>
                <a:srgbClr val="8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2214554"/>
            <a:ext cx="2957506" cy="4033846"/>
          </a:xfrm>
        </p:spPr>
        <p:txBody>
          <a:bodyPr/>
          <a:lstStyle/>
          <a:p>
            <a:pPr marL="274638" indent="-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Motivation</a:t>
            </a: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objectives</a:t>
            </a: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Feature Highlights</a:t>
            </a: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Implementation</a:t>
            </a: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Demo</a:t>
            </a: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Future Work</a:t>
            </a:r>
          </a:p>
          <a:p>
            <a:pPr indent="274638" rtl="0">
              <a:buFont typeface="Wingdings" pitchFamily="2" charset="2"/>
              <a:buChar char="§"/>
            </a:pPr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indent="274638" rtl="0"/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ar-SA" dirty="0"/>
          </a:p>
        </p:txBody>
      </p:sp>
      <p:pic>
        <p:nvPicPr>
          <p:cNvPr id="7" name="عنصر نائب للمحتوى 6" descr="images (8)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572132" y="2143116"/>
            <a:ext cx="2714644" cy="2714644"/>
          </a:xfrm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D4CC-CA66-4771-B843-B3468D8D2631}" type="slidenum">
              <a:rPr lang="ar-SA" smtClean="0"/>
              <a:pPr/>
              <a:t>30</a:t>
            </a:fld>
            <a:endParaRPr lang="ar-S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628764"/>
          </a:xfrm>
        </p:spPr>
        <p:txBody>
          <a:bodyPr/>
          <a:lstStyle/>
          <a:p>
            <a:r>
              <a:rPr lang="en-US" sz="4000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Future work</a:t>
            </a:r>
            <a:r>
              <a:rPr lang="en-US" sz="2800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800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00034" y="2143116"/>
            <a:ext cx="8072494" cy="4105284"/>
          </a:xfrm>
        </p:spPr>
        <p:txBody>
          <a:bodyPr/>
          <a:lstStyle/>
          <a:p>
            <a:pPr indent="274638" rtl="0">
              <a:buFont typeface="Wingdings" pitchFamily="2" charset="2"/>
              <a:buChar char="Ø"/>
            </a:pPr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Create a version that supports the IOS platform.</a:t>
            </a:r>
          </a:p>
          <a:p>
            <a:pPr lvl="0" indent="274638" rtl="0">
              <a:buFont typeface="Wingdings" pitchFamily="2" charset="2"/>
              <a:buChar char="Ø"/>
            </a:pPr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Make appointment with specific doctor.</a:t>
            </a:r>
          </a:p>
          <a:p>
            <a:pPr indent="274638" rtl="0">
              <a:buFont typeface="Wingdings" pitchFamily="2" charset="2"/>
              <a:buChar char="Ø"/>
            </a:pPr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Allow women to talk and negotiation with each other.</a:t>
            </a:r>
          </a:p>
          <a:p>
            <a:pPr marL="274638" lvl="0" indent="-274638" rtl="0">
              <a:buFont typeface="Wingdings" pitchFamily="2" charset="2"/>
              <a:buChar char="Ø"/>
            </a:pPr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Add more functionality whether a mother or a pregnant  woman can</a:t>
            </a:r>
          </a:p>
          <a:p>
            <a:pPr marL="274638" lvl="0" indent="-4763" rtl="0"/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handle it, as Shopping for example.</a:t>
            </a:r>
          </a:p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D4CC-CA66-4771-B843-B3468D8D2631}" type="slidenum">
              <a:rPr lang="ar-SA" smtClean="0"/>
              <a:pPr/>
              <a:t>31</a:t>
            </a:fld>
            <a:endParaRPr lang="ar-SA" dirty="0"/>
          </a:p>
        </p:txBody>
      </p:sp>
      <p:pic>
        <p:nvPicPr>
          <p:cNvPr id="7" name="صورة 6" descr="k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9322" y="4286256"/>
            <a:ext cx="2619380" cy="2143140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D4CC-CA66-4771-B843-B3468D8D2631}" type="slidenum">
              <a:rPr lang="ar-SA" smtClean="0"/>
              <a:pPr/>
              <a:t>32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D4CC-CA66-4771-B843-B3468D8D2631}" type="slidenum">
              <a:rPr lang="ar-SA" smtClean="0"/>
              <a:pPr/>
              <a:t>33</a:t>
            </a:fld>
            <a:endParaRPr lang="ar-SA" dirty="0"/>
          </a:p>
        </p:txBody>
      </p:sp>
      <p:sp>
        <p:nvSpPr>
          <p:cNvPr id="8" name="مستطيل 7"/>
          <p:cNvSpPr/>
          <p:nvPr/>
        </p:nvSpPr>
        <p:spPr>
          <a:xfrm>
            <a:off x="1928794" y="1500174"/>
            <a:ext cx="45720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4400" dirty="0" smtClean="0">
              <a:solidFill>
                <a:srgbClr val="8A8A8A"/>
              </a:solidFill>
              <a:cs typeface="MV Boli" pitchFamily="2" charset="0"/>
            </a:endParaRPr>
          </a:p>
          <a:p>
            <a:pPr algn="ctr"/>
            <a:r>
              <a:rPr lang="en-US" sz="4400" dirty="0" smtClean="0">
                <a:solidFill>
                  <a:srgbClr val="8A8A8A"/>
                </a:solidFill>
                <a:latin typeface="Andalus" pitchFamily="18" charset="-78"/>
                <a:cs typeface="Andalus" pitchFamily="18" charset="-78"/>
              </a:rPr>
              <a:t>Any Questions?</a:t>
            </a:r>
          </a:p>
          <a:p>
            <a:pPr algn="ctr"/>
            <a:r>
              <a:rPr lang="en-US" sz="4400" dirty="0" smtClean="0">
                <a:solidFill>
                  <a:srgbClr val="8A8A8A"/>
                </a:solidFill>
                <a:cs typeface="MV Boli" pitchFamily="2" charset="0"/>
              </a:rPr>
              <a:t> </a:t>
            </a:r>
            <a:endParaRPr lang="ar-SA" sz="4400" dirty="0" smtClean="0">
              <a:solidFill>
                <a:srgbClr val="8A8A8A"/>
              </a:solidFill>
              <a:cs typeface="MV Boli" pitchFamily="2" charset="0"/>
            </a:endParaRPr>
          </a:p>
          <a:p>
            <a:pPr algn="ctr"/>
            <a:endParaRPr lang="en-US" sz="4400" dirty="0" smtClean="0">
              <a:solidFill>
                <a:srgbClr val="8A8A8A"/>
              </a:solidFill>
              <a:cs typeface="MV Boli" pitchFamily="2" charset="0"/>
            </a:endParaRPr>
          </a:p>
          <a:p>
            <a:pPr algn="ctr"/>
            <a:r>
              <a:rPr lang="en-US" sz="4400" dirty="0" smtClean="0">
                <a:solidFill>
                  <a:srgbClr val="8A8A8A"/>
                </a:solidFill>
                <a:cs typeface="MV Boli" pitchFamily="2" charset="0"/>
              </a:rPr>
              <a:t>  </a:t>
            </a:r>
          </a:p>
        </p:txBody>
      </p:sp>
      <p:pic>
        <p:nvPicPr>
          <p:cNvPr id="11" name="صورة 10" descr="التقاط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950" y="1857364"/>
            <a:ext cx="1276528" cy="1162212"/>
          </a:xfrm>
          <a:prstGeom prst="rect">
            <a:avLst/>
          </a:prstGeom>
        </p:spPr>
      </p:pic>
      <p:sp>
        <p:nvSpPr>
          <p:cNvPr id="14" name="شريط إلى الأسفل 13"/>
          <p:cNvSpPr/>
          <p:nvPr/>
        </p:nvSpPr>
        <p:spPr>
          <a:xfrm>
            <a:off x="714348" y="4714884"/>
            <a:ext cx="8001056" cy="1143008"/>
          </a:xfrm>
          <a:prstGeom prst="ribb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/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latin typeface="French Script MT" pitchFamily="66" charset="0"/>
                <a:cs typeface="MV Boli" pitchFamily="2" charset="0"/>
              </a:rPr>
              <a:t>  Thank you</a:t>
            </a:r>
            <a:endParaRPr lang="en-US" sz="4400" b="1" dirty="0">
              <a:solidFill>
                <a:schemeClr val="tx2">
                  <a:lumMod val="75000"/>
                </a:schemeClr>
              </a:solidFill>
              <a:latin typeface="French Script MT" pitchFamily="66" charset="0"/>
              <a:cs typeface="MV Boli" pitchFamily="2" charset="0"/>
            </a:endParaRPr>
          </a:p>
        </p:txBody>
      </p:sp>
      <p:pic>
        <p:nvPicPr>
          <p:cNvPr id="13" name="صورة 12" descr="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9190" y="5000636"/>
            <a:ext cx="1071570" cy="830486"/>
          </a:xfrm>
          <a:prstGeom prst="rect">
            <a:avLst/>
          </a:prstGeom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000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sz="4000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Motivation</a:t>
            </a:r>
            <a:endParaRPr lang="ar-SA" sz="4000" dirty="0" smtClean="0">
              <a:solidFill>
                <a:srgbClr val="8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endParaRPr lang="en-US" dirty="0" smtClean="0"/>
          </a:p>
          <a:p>
            <a:pPr marL="0" indent="0" algn="l" rtl="0"/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 Need’s mother to know all things related to motherhood.</a:t>
            </a:r>
          </a:p>
          <a:p>
            <a:pPr marL="0" indent="0" algn="l" rtl="0"/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 many of application belongs to one side.</a:t>
            </a:r>
          </a:p>
          <a:p>
            <a:pPr marL="0" indent="0" algn="l" rtl="0"/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 The inability of mothers to understand a language other than Arabic.</a:t>
            </a:r>
          </a:p>
          <a:p>
            <a:pPr marL="0" indent="0"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D4CC-CA66-4771-B843-B3468D8D2631}" type="slidenum">
              <a:rPr lang="ar-SA" smtClean="0"/>
              <a:pPr/>
              <a:t>4</a:t>
            </a:fld>
            <a:endParaRPr lang="ar-SA" dirty="0"/>
          </a:p>
        </p:txBody>
      </p:sp>
      <p:pic>
        <p:nvPicPr>
          <p:cNvPr id="2050" name="Picture 2" descr="C:\Users\llllllllllllllllllll\AppData\Local\Microsoft\Windows\Temporary Internet Files\Content.IE5\QVUWYXTB\44444444444444444444444444444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3714752"/>
            <a:ext cx="2071702" cy="235745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357158" y="150017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/>
            </a:r>
            <a:br>
              <a:rPr lang="en-US" sz="40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</a:br>
            <a:r>
              <a:rPr lang="en-US" sz="40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/>
            </a:r>
            <a:br>
              <a:rPr lang="en-US" sz="40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</a:br>
            <a:r>
              <a:rPr lang="en-US" sz="40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/>
            </a:r>
            <a:br>
              <a:rPr lang="en-US" sz="40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</a:br>
            <a:r>
              <a:rPr lang="en-US" sz="40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/>
            </a:r>
            <a:br>
              <a:rPr lang="en-US" sz="40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</a:br>
            <a:r>
              <a:rPr lang="en-US" sz="40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Well then, here is the solution:</a:t>
            </a:r>
            <a:br>
              <a:rPr lang="en-US" sz="40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</a:br>
            <a:endParaRPr lang="ar-SA" sz="4000" dirty="0">
              <a:solidFill>
                <a:schemeClr val="tx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9" name="عنصر نائب للمحتوى 8"/>
          <p:cNvSpPr>
            <a:spLocks noGrp="1"/>
          </p:cNvSpPr>
          <p:nvPr>
            <p:ph sz="half" idx="1"/>
          </p:nvPr>
        </p:nvSpPr>
        <p:spPr>
          <a:xfrm>
            <a:off x="857224" y="2643182"/>
            <a:ext cx="4357718" cy="11486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800" b="1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‘ </a:t>
            </a:r>
            <a:r>
              <a:rPr lang="en-US" sz="4800" b="1" dirty="0" smtClean="0">
                <a:solidFill>
                  <a:srgbClr val="002060"/>
                </a:solidFill>
                <a:latin typeface="BrowalliaUPC" pitchFamily="34" charset="-34"/>
                <a:cs typeface="BrowalliaUPC" pitchFamily="34" charset="-34"/>
              </a:rPr>
              <a:t>Application</a:t>
            </a:r>
            <a:r>
              <a:rPr lang="ar-SA" sz="4800" b="1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أنــــا ومــامـــا</a:t>
            </a:r>
            <a:r>
              <a:rPr lang="en-US" sz="4800" b="1" dirty="0" smtClean="0">
                <a:solidFill>
                  <a:srgbClr val="002060"/>
                </a:solidFill>
                <a:latin typeface="Gabriola" pitchFamily="82" charset="0"/>
              </a:rPr>
              <a:t> </a:t>
            </a:r>
            <a:r>
              <a:rPr lang="en-US" sz="4800" b="1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‘</a:t>
            </a:r>
          </a:p>
          <a:p>
            <a:pPr>
              <a:buNone/>
            </a:pPr>
            <a:r>
              <a:rPr lang="en-US" sz="4800" b="1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en-US" sz="4800" b="1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</a:br>
            <a:endParaRPr lang="ar-SA" sz="4800" b="1" dirty="0">
              <a:solidFill>
                <a:srgbClr val="002060"/>
              </a:solidFill>
            </a:endParaRPr>
          </a:p>
        </p:txBody>
      </p:sp>
      <p:pic>
        <p:nvPicPr>
          <p:cNvPr id="11" name="عنصر نائب للمحتوى 10" descr="imaes (8)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214810" y="3571876"/>
            <a:ext cx="2857520" cy="2286016"/>
          </a:xfr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D4CC-CA66-4771-B843-B3468D8D2631}" type="slidenum">
              <a:rPr lang="ar-SA" smtClean="0"/>
              <a:pPr/>
              <a:t>5</a:t>
            </a:fld>
            <a:endParaRPr lang="ar-SA" dirty="0"/>
          </a:p>
        </p:txBody>
      </p:sp>
      <p:sp>
        <p:nvSpPr>
          <p:cNvPr id="13" name="وسيلة شرح على شكل سحابة 12"/>
          <p:cNvSpPr/>
          <p:nvPr/>
        </p:nvSpPr>
        <p:spPr>
          <a:xfrm flipH="1">
            <a:off x="714348" y="2500306"/>
            <a:ext cx="4929222" cy="1428760"/>
          </a:xfrm>
          <a:prstGeom prst="cloudCallou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14348" y="714356"/>
            <a:ext cx="2743200" cy="1162050"/>
          </a:xfrm>
        </p:spPr>
        <p:txBody>
          <a:bodyPr/>
          <a:lstStyle/>
          <a:p>
            <a:r>
              <a:rPr lang="en-US" sz="4000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ar-SA" sz="4000" dirty="0" smtClean="0">
              <a:solidFill>
                <a:srgbClr val="8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2214554"/>
            <a:ext cx="2957506" cy="4033846"/>
          </a:xfrm>
        </p:spPr>
        <p:txBody>
          <a:bodyPr/>
          <a:lstStyle/>
          <a:p>
            <a:pPr marL="274638" indent="-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Motivation</a:t>
            </a: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objectives</a:t>
            </a: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Feature Highlights.</a:t>
            </a: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Implementation.</a:t>
            </a: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Demo</a:t>
            </a: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Future Work. </a:t>
            </a:r>
          </a:p>
          <a:p>
            <a:pPr indent="274638" rtl="0">
              <a:buFont typeface="Wingdings" pitchFamily="2" charset="2"/>
              <a:buChar char="§"/>
            </a:pPr>
            <a:endParaRPr lang="en-US" sz="2400" dirty="0" smtClean="0">
              <a:solidFill>
                <a:srgbClr val="BEBEBE"/>
              </a:solidFill>
            </a:endParaRPr>
          </a:p>
          <a:p>
            <a:endParaRPr lang="ar-SA" dirty="0"/>
          </a:p>
        </p:txBody>
      </p:sp>
      <p:pic>
        <p:nvPicPr>
          <p:cNvPr id="7" name="عنصر نائب للمحتوى 6" descr="images (8)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572132" y="2143116"/>
            <a:ext cx="2714644" cy="2714644"/>
          </a:xfrm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D4CC-CA66-4771-B843-B3468D8D2631}" type="slidenum">
              <a:rPr lang="ar-SA" smtClean="0"/>
              <a:pPr/>
              <a:t>6</a:t>
            </a:fld>
            <a:endParaRPr lang="ar-S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Objectives:</a:t>
            </a:r>
            <a:endParaRPr lang="ar-SA" sz="4000" dirty="0" smtClean="0">
              <a:solidFill>
                <a:srgbClr val="8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928802"/>
            <a:ext cx="8101042" cy="4319598"/>
          </a:xfrm>
        </p:spPr>
        <p:txBody>
          <a:bodyPr>
            <a:normAutofit/>
          </a:bodyPr>
          <a:lstStyle/>
          <a:p>
            <a:pPr rtl="0">
              <a:buFont typeface="Arial" pitchFamily="34" charset="0"/>
              <a:buChar char="•"/>
            </a:pPr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 Build a site in Arabic language for Arab women,.</a:t>
            </a:r>
          </a:p>
          <a:p>
            <a:pPr rtl="0">
              <a:buFont typeface="Arial" pitchFamily="34" charset="0"/>
              <a:buChar char="•"/>
            </a:pPr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 Improve the knowledge of the pregnant about her fetus.</a:t>
            </a:r>
          </a:p>
          <a:p>
            <a:pPr rtl="0">
              <a:buFont typeface="Arial" pitchFamily="34" charset="0"/>
              <a:buChar char="•"/>
            </a:pPr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 Improve the knowledge of the mother about her child.</a:t>
            </a:r>
          </a:p>
          <a:p>
            <a:pPr rtl="0">
              <a:buFont typeface="Arial" pitchFamily="34" charset="0"/>
              <a:buChar char="•"/>
            </a:pPr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 Facilitate the contact process between doctors and women with no regard to</a:t>
            </a:r>
          </a:p>
          <a:p>
            <a:pPr rtl="0"/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   place, time, reservations and more extra cost.</a:t>
            </a:r>
            <a:endParaRPr lang="ar-SA" sz="2000" dirty="0" smtClean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D4CC-CA66-4771-B843-B3468D8D2631}" type="slidenum">
              <a:rPr lang="ar-SA" smtClean="0"/>
              <a:pPr/>
              <a:t>7</a:t>
            </a:fld>
            <a:endParaRPr lang="ar-SA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14348" y="714356"/>
            <a:ext cx="2743200" cy="1162050"/>
          </a:xfrm>
        </p:spPr>
        <p:txBody>
          <a:bodyPr/>
          <a:lstStyle/>
          <a:p>
            <a:r>
              <a:rPr lang="en-US" sz="4000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ar-SA" sz="4000" dirty="0" smtClean="0">
              <a:solidFill>
                <a:srgbClr val="8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2214554"/>
            <a:ext cx="2957506" cy="4033846"/>
          </a:xfrm>
        </p:spPr>
        <p:txBody>
          <a:bodyPr/>
          <a:lstStyle/>
          <a:p>
            <a:pPr marL="274638" indent="-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Motivation</a:t>
            </a: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objectives</a:t>
            </a: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Feature Highlights.</a:t>
            </a: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Implementation.</a:t>
            </a: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Demo.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en-US" sz="2400" dirty="0" smtClean="0">
              <a:solidFill>
                <a:srgbClr val="BEBEBE"/>
              </a:solidFill>
            </a:endParaRPr>
          </a:p>
          <a:p>
            <a:pPr indent="274638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BEBEBE"/>
                </a:solidFill>
              </a:rPr>
              <a:t>Future Work.</a:t>
            </a:r>
          </a:p>
          <a:p>
            <a:endParaRPr lang="ar-SA" dirty="0"/>
          </a:p>
        </p:txBody>
      </p:sp>
      <p:pic>
        <p:nvPicPr>
          <p:cNvPr id="7" name="عنصر نائب للمحتوى 6" descr="images (8)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572132" y="2143116"/>
            <a:ext cx="2714644" cy="2714644"/>
          </a:xfrm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D4CC-CA66-4771-B843-B3468D8D2631}" type="slidenum">
              <a:rPr lang="ar-SA" smtClean="0"/>
              <a:pPr/>
              <a:t>8</a:t>
            </a:fld>
            <a:endParaRPr lang="ar-S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42910" y="928670"/>
            <a:ext cx="6643734" cy="1162050"/>
          </a:xfrm>
        </p:spPr>
        <p:txBody>
          <a:bodyPr/>
          <a:lstStyle/>
          <a:p>
            <a:r>
              <a:rPr lang="en-US" sz="4000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Feature Highlights(Pregnant):</a:t>
            </a:r>
            <a:r>
              <a:rPr lang="en-US" sz="2800" dirty="0" smtClean="0">
                <a:solidFill>
                  <a:srgbClr val="BEBEBE"/>
                </a:solidFill>
              </a:rPr>
              <a:t/>
            </a:r>
            <a:br>
              <a:rPr lang="en-US" sz="2800" dirty="0" smtClean="0">
                <a:solidFill>
                  <a:srgbClr val="BEBEBE"/>
                </a:solidFill>
              </a:rPr>
            </a:br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7D4CC-CA66-4771-B843-B3468D8D2631}" type="slidenum">
              <a:rPr lang="ar-SA" smtClean="0"/>
              <a:pPr/>
              <a:t>9</a:t>
            </a:fld>
            <a:endParaRPr lang="ar-SA" dirty="0"/>
          </a:p>
        </p:txBody>
      </p:sp>
      <p:graphicFrame>
        <p:nvGraphicFramePr>
          <p:cNvPr id="8" name="عنصر نائب للمحتوى 7"/>
          <p:cNvGraphicFramePr>
            <a:graphicFrameLocks noGrp="1"/>
          </p:cNvGraphicFramePr>
          <p:nvPr>
            <p:ph sz="half" idx="1"/>
          </p:nvPr>
        </p:nvGraphicFramePr>
        <p:xfrm>
          <a:off x="785786" y="1928802"/>
          <a:ext cx="4929222" cy="4357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سهم إلى اليمين 8"/>
          <p:cNvSpPr/>
          <p:nvPr/>
        </p:nvSpPr>
        <p:spPr>
          <a:xfrm flipH="1">
            <a:off x="6429388" y="2214554"/>
            <a:ext cx="1285884" cy="428628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0.01042 L 0.00208 0.11435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0.11435 L 0.00225 0.21944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25 0.21944 L 0.00225 0.3243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25 0.3243 L 0.00225 0.42939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25 0.42939 L 0.00225 0.53426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 animBg="1" autoUpdateAnimBg="0"/>
      <p:bldP spid="9" grpId="2" uiExpand="1" build="p" animBg="1"/>
      <p:bldP spid="9" grpId="3" uiExpand="1" build="allAtOnce" animBg="1"/>
      <p:bldP spid="9" grpId="4" uiExpand="1" build="allAtOnce" animBg="1"/>
      <p:bldP spid="9" grpId="5" uiExpand="1" build="allAtOnce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أصل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27485</TotalTime>
  <Words>393</Words>
  <Application>Microsoft Office PowerPoint</Application>
  <PresentationFormat>عرض على الشاشة (3:4)‏</PresentationFormat>
  <Paragraphs>169</Paragraphs>
  <Slides>33</Slides>
  <Notes>3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33</vt:i4>
      </vt:variant>
    </vt:vector>
  </HeadingPairs>
  <TitlesOfParts>
    <vt:vector size="34" baseType="lpstr">
      <vt:lpstr>تدفق</vt:lpstr>
      <vt:lpstr>     ‘أنــــا ومــامـــاProject ‘ </vt:lpstr>
      <vt:lpstr>Outline</vt:lpstr>
      <vt:lpstr>Outline</vt:lpstr>
      <vt:lpstr>:Motivation</vt:lpstr>
      <vt:lpstr>    Well then, here is the solution: </vt:lpstr>
      <vt:lpstr>Outline</vt:lpstr>
      <vt:lpstr>Objectives:</vt:lpstr>
      <vt:lpstr>Outline</vt:lpstr>
      <vt:lpstr>Feature Highlights(Pregnant): </vt:lpstr>
      <vt:lpstr>الشريحة 10</vt:lpstr>
      <vt:lpstr>Outline</vt:lpstr>
      <vt:lpstr>  Pregnant site  pregnancy tracker  :</vt:lpstr>
      <vt:lpstr>Fetus tracker:</vt:lpstr>
      <vt:lpstr>Doctor visits </vt:lpstr>
      <vt:lpstr>Information record</vt:lpstr>
      <vt:lpstr>Upload her picture</vt:lpstr>
      <vt:lpstr>Contact with doctor</vt:lpstr>
      <vt:lpstr>     Administrator &amp; Doctor part      </vt:lpstr>
      <vt:lpstr>Outline</vt:lpstr>
      <vt:lpstr>Feature Highlights(Mother): </vt:lpstr>
      <vt:lpstr>Outline</vt:lpstr>
      <vt:lpstr>  Mother site  pregnancy tracker:</vt:lpstr>
      <vt:lpstr>Baby tracker:</vt:lpstr>
      <vt:lpstr>Doctor visits:</vt:lpstr>
      <vt:lpstr>Information record:</vt:lpstr>
      <vt:lpstr>vaccination system: </vt:lpstr>
      <vt:lpstr>White noise system:</vt:lpstr>
      <vt:lpstr>:Tutorial</vt:lpstr>
      <vt:lpstr>Outline</vt:lpstr>
      <vt:lpstr>Outline</vt:lpstr>
      <vt:lpstr>Future work </vt:lpstr>
      <vt:lpstr>الشريحة 32</vt:lpstr>
      <vt:lpstr>الشريحة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llllllllllllllllllll</dc:creator>
  <cp:lastModifiedBy>micrworks</cp:lastModifiedBy>
  <cp:revision>152</cp:revision>
  <dcterms:created xsi:type="dcterms:W3CDTF">2017-05-18T21:56:54Z</dcterms:created>
  <dcterms:modified xsi:type="dcterms:W3CDTF">2018-01-02T14:05:11Z</dcterms:modified>
</cp:coreProperties>
</file>